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7" d="100"/>
          <a:sy n="87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42D25F5-FE55-4DE4-9966-BFA2ABF19D2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3A0BCC-0532-4FD4-9AEE-F2356DE8E9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91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fontAlgn="ctr">
              <a:buNone/>
            </a:pPr>
            <a:r>
              <a:rPr lang="en-CA" b="1" u="sng" dirty="0" smtClean="0"/>
              <a:t>What’s Next</a:t>
            </a:r>
          </a:p>
          <a:p>
            <a:pPr lvl="0" fontAlgn="ctr"/>
            <a:r>
              <a:rPr lang="en-CA" dirty="0" smtClean="0"/>
              <a:t>Compare </a:t>
            </a:r>
            <a:r>
              <a:rPr lang="en-CA" dirty="0"/>
              <a:t>the actual costs to ministry funding provided and identify </a:t>
            </a:r>
            <a:r>
              <a:rPr lang="en-CA" dirty="0" smtClean="0"/>
              <a:t>shortfall/surplus</a:t>
            </a:r>
          </a:p>
          <a:p>
            <a:pPr lvl="0" fontAlgn="ctr"/>
            <a:endParaRPr lang="en-US" dirty="0"/>
          </a:p>
          <a:p>
            <a:pPr lvl="0" fontAlgn="ctr"/>
            <a:r>
              <a:rPr lang="en-CA" dirty="0" smtClean="0"/>
              <a:t>Idea’s for Tying </a:t>
            </a:r>
            <a:r>
              <a:rPr lang="en-CA" dirty="0"/>
              <a:t>costs to service </a:t>
            </a:r>
            <a:r>
              <a:rPr lang="en-CA" dirty="0" smtClean="0"/>
              <a:t>intensity</a:t>
            </a:r>
            <a:endParaRPr lang="en-US" dirty="0"/>
          </a:p>
          <a:p>
            <a:pPr lvl="0" fontAlgn="ctr"/>
            <a:endParaRPr lang="en-CA" dirty="0" smtClean="0"/>
          </a:p>
          <a:p>
            <a:pPr lvl="0" fontAlgn="ctr"/>
            <a:r>
              <a:rPr lang="en-CA" dirty="0" smtClean="0"/>
              <a:t>Comparison </a:t>
            </a:r>
            <a:r>
              <a:rPr lang="en-CA" dirty="0"/>
              <a:t>of individual agency data to overall and list ideas that occur that can be applied to change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3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the report on the analysis completed by the Ministry which was presented to this group last summer</a:t>
            </a:r>
          </a:p>
          <a:p>
            <a:r>
              <a:rPr lang="en-US" dirty="0" smtClean="0"/>
              <a:t>Ministry Data was compiled using Budget information</a:t>
            </a:r>
          </a:p>
          <a:p>
            <a:r>
              <a:rPr lang="en-US" dirty="0" smtClean="0"/>
              <a:t>This was presented to the group during the last meeting</a:t>
            </a:r>
          </a:p>
          <a:p>
            <a:r>
              <a:rPr lang="en-US" dirty="0" smtClean="0"/>
              <a:t>This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47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ctr"/>
            <a:r>
              <a:rPr lang="en-CA" dirty="0"/>
              <a:t>Compare the actual costs to ministry funding provided and identify </a:t>
            </a:r>
            <a:r>
              <a:rPr lang="en-CA" dirty="0" smtClean="0"/>
              <a:t>shortfall/surplus</a:t>
            </a:r>
          </a:p>
          <a:p>
            <a:pPr marL="0" lvl="0" indent="0" fontAlgn="ctr">
              <a:buNone/>
            </a:pPr>
            <a:endParaRPr lang="en-US" dirty="0"/>
          </a:p>
          <a:p>
            <a:pPr lvl="0" fontAlgn="ctr"/>
            <a:r>
              <a:rPr lang="en-CA" dirty="0"/>
              <a:t>Tying costs to service intensity which can then be weighted-discussion and ideas</a:t>
            </a:r>
            <a:endParaRPr lang="en-US" dirty="0"/>
          </a:p>
          <a:p>
            <a:pPr lvl="0" fontAlgn="ctr"/>
            <a:endParaRPr lang="en-CA" dirty="0" smtClean="0"/>
          </a:p>
          <a:p>
            <a:pPr lvl="0" fontAlgn="ctr"/>
            <a:r>
              <a:rPr lang="en-CA" dirty="0" smtClean="0"/>
              <a:t>Comparison </a:t>
            </a:r>
            <a:r>
              <a:rPr lang="en-CA" dirty="0"/>
              <a:t>of individual agency data to overall and list ideas that occur that can be applied to change practice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Q4 Data Review Calculations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11639"/>
              </p:ext>
            </p:extLst>
          </p:nvPr>
        </p:nvGraphicFramePr>
        <p:xfrm>
          <a:off x="609600" y="1371600"/>
          <a:ext cx="79248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049"/>
                <a:gridCol w="5925751"/>
              </a:tblGrid>
              <a:tr h="433449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Used</a:t>
                      </a:r>
                      <a:endParaRPr lang="en-US" dirty="0"/>
                    </a:p>
                  </a:txBody>
                  <a:tcPr/>
                </a:tc>
              </a:tr>
              <a:tr h="1068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Cost Per Bed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 smtClean="0"/>
                        <a:t>Financials.YearEndActual</a:t>
                      </a:r>
                      <a:r>
                        <a:rPr lang="en-CA" dirty="0" smtClean="0"/>
                        <a:t> / </a:t>
                      </a:r>
                      <a:r>
                        <a:rPr lang="en-CA" dirty="0" err="1" smtClean="0"/>
                        <a:t>Targets.DSBEDS</a:t>
                      </a:r>
                      <a:r>
                        <a:rPr lang="en-CA" dirty="0" smtClean="0"/>
                        <a:t>#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  <a:tr h="1068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Cost Per Individual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 smtClean="0"/>
                        <a:t>Financials.YearEndActual</a:t>
                      </a:r>
                      <a:r>
                        <a:rPr lang="en-CA" dirty="0" smtClean="0"/>
                        <a:t> / </a:t>
                      </a:r>
                      <a:r>
                        <a:rPr lang="en-CA" dirty="0" err="1" smtClean="0"/>
                        <a:t>Targets.YTDEstimate</a:t>
                      </a:r>
                      <a:endParaRPr lang="en-US" dirty="0" smtClean="0"/>
                    </a:p>
                  </a:txBody>
                  <a:tcPr anchor="ctr"/>
                </a:tc>
              </a:tr>
              <a:tr h="1389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Cost Per 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 smtClean="0"/>
                        <a:t>Financials.YearEndActual</a:t>
                      </a:r>
                      <a:r>
                        <a:rPr lang="en-CA" dirty="0" smtClean="0"/>
                        <a:t> / </a:t>
                      </a:r>
                      <a:r>
                        <a:rPr lang="en-CA" dirty="0" err="1" smtClean="0"/>
                        <a:t>Targets.DSRDPERM</a:t>
                      </a:r>
                      <a:r>
                        <a:rPr lang="en-CA" dirty="0" smtClean="0"/>
                        <a:t># (or DSSDAYS#)</a:t>
                      </a:r>
                      <a:endParaRPr lang="en-US" dirty="0" smtClean="0"/>
                    </a:p>
                  </a:txBody>
                  <a:tcPr anchor="ctr"/>
                </a:tc>
              </a:tr>
              <a:tr h="1068779">
                <a:tc>
                  <a:txBody>
                    <a:bodyPr/>
                    <a:lstStyle/>
                    <a:p>
                      <a:r>
                        <a:rPr lang="en-CA" dirty="0" smtClean="0"/>
                        <a:t>Cost Per Hour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err="1" smtClean="0"/>
                        <a:t>Financials.YearEndActual</a:t>
                      </a:r>
                      <a:r>
                        <a:rPr lang="en-CA" dirty="0" smtClean="0"/>
                        <a:t> / </a:t>
                      </a:r>
                      <a:r>
                        <a:rPr lang="en-CA" dirty="0" err="1" smtClean="0"/>
                        <a:t>StaffingSheet.TotalHours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36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Q4 Data Review Calculations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25948"/>
              </p:ext>
            </p:extLst>
          </p:nvPr>
        </p:nvGraphicFramePr>
        <p:xfrm>
          <a:off x="609600" y="2414146"/>
          <a:ext cx="7924800" cy="2049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049"/>
                <a:gridCol w="5925751"/>
              </a:tblGrid>
              <a:tr h="341505">
                <a:tc>
                  <a:txBody>
                    <a:bodyPr/>
                    <a:lstStyle/>
                    <a:p>
                      <a:r>
                        <a:rPr lang="en-US" dirty="0" smtClean="0"/>
                        <a:t>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842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Sector Analysis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This report</a:t>
                      </a:r>
                      <a:r>
                        <a:rPr lang="en-US" baseline="0" dirty="0" smtClean="0"/>
                        <a:t> shows the entire province by sector.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/>
                </a:tc>
              </a:tr>
              <a:tr h="842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Company</a:t>
                      </a:r>
                      <a:r>
                        <a:rPr lang="en-CA" baseline="0" dirty="0" smtClean="0"/>
                        <a:t> Based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much more detailed information allowing Agencies to better compare themselves.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6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35242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7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Stacked Bar Charts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79" y="2971800"/>
            <a:ext cx="74295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52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 Data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Scatter Plots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1"/>
            <a:ext cx="7620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94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Q4 Data Review</a:t>
            </a:r>
            <a:br>
              <a:rPr lang="en-US" sz="3200" dirty="0" smtClean="0"/>
            </a:br>
            <a:r>
              <a:rPr lang="en-US" sz="3200" dirty="0" smtClean="0"/>
              <a:t>Idea’s Are Welcome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continuing to review the data and clean further</a:t>
            </a:r>
          </a:p>
          <a:p>
            <a:r>
              <a:rPr lang="en-US" dirty="0" smtClean="0"/>
              <a:t>We distributed a new version of the extraction tool in July which will allow agencies to extract data independently</a:t>
            </a:r>
          </a:p>
          <a:p>
            <a:r>
              <a:rPr lang="en-US" dirty="0" smtClean="0"/>
              <a:t>We will continue to automate the process and revise what we measure and report…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8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260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Q4 Data Review</vt:lpstr>
      <vt:lpstr>Q4 Data Review</vt:lpstr>
      <vt:lpstr>Q4 Data Review</vt:lpstr>
      <vt:lpstr>Q4 Data Review Calculations</vt:lpstr>
      <vt:lpstr>Q4 Data Review Calculations</vt:lpstr>
      <vt:lpstr>Q4 Data Review</vt:lpstr>
      <vt:lpstr>Q4 Data Review</vt:lpstr>
      <vt:lpstr>Q4 Data Review</vt:lpstr>
      <vt:lpstr>Q4 Data Review Idea’s Are Welcome </vt:lpstr>
      <vt:lpstr>Q4 Data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Data Review</dc:title>
  <dc:creator>Casey Pruden</dc:creator>
  <cp:lastModifiedBy>Casey Pruden</cp:lastModifiedBy>
  <cp:revision>5</cp:revision>
  <dcterms:created xsi:type="dcterms:W3CDTF">2014-10-20T16:18:54Z</dcterms:created>
  <dcterms:modified xsi:type="dcterms:W3CDTF">2014-10-20T17:16:33Z</dcterms:modified>
</cp:coreProperties>
</file>