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3" r:id="rId1"/>
  </p:sldMasterIdLst>
  <p:notesMasterIdLst>
    <p:notesMasterId r:id="rId3"/>
  </p:notesMasterIdLst>
  <p:handoutMasterIdLst>
    <p:handoutMasterId r:id="rId4"/>
  </p:handoutMasterIdLst>
  <p:sldIdLst>
    <p:sldId id="30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D796EE8-16F9-4651-82B7-515A983E0C9E}">
          <p14:sldIdLst/>
        </p14:section>
        <p14:section name="Untitled Section" id="{59094FFE-1150-4A11-A8F8-A0D60183A9CF}">
          <p14:sldIdLst>
            <p14:sldId id="30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82" d="100"/>
          <a:sy n="82" d="100"/>
        </p:scale>
        <p:origin x="-27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0" d="100"/>
          <a:sy n="130" d="100"/>
        </p:scale>
        <p:origin x="-1704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A97DA-5D3D-4F41-9F00-01781DA81699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096E8-ED34-B04E-80D1-679E7CC6C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98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11FAB-428E-8B46-93E3-BD3540D05D0B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372DC-2EEA-3B47-9DE2-FF52D0402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67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A409-A713-44E8-AE6C-E6C54E8A57F6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526-E248-4F0F-BE64-10639E6EB1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A409-A713-44E8-AE6C-E6C54E8A57F6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526-E248-4F0F-BE64-10639E6EB1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A409-A713-44E8-AE6C-E6C54E8A57F6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526-E248-4F0F-BE64-10639E6EB1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A409-A713-44E8-AE6C-E6C54E8A57F6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526-E248-4F0F-BE64-10639E6EB1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A409-A713-44E8-AE6C-E6C54E8A57F6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526-E248-4F0F-BE64-10639E6EB141}" type="slidenum">
              <a:rPr lang="en-CA" smtClean="0"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A409-A713-44E8-AE6C-E6C54E8A57F6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526-E248-4F0F-BE64-10639E6EB1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A409-A713-44E8-AE6C-E6C54E8A57F6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526-E248-4F0F-BE64-10639E6EB1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A409-A713-44E8-AE6C-E6C54E8A57F6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A409-A713-44E8-AE6C-E6C54E8A57F6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F526-E248-4F0F-BE64-10639E6EB14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646A409-A713-44E8-AE6C-E6C54E8A57F6}" type="datetimeFigureOut">
              <a:rPr lang="en-CA" smtClean="0"/>
              <a:t>07/01/2014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39AF526-E248-4F0F-BE64-10639E6EB141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4" r:id="rId1"/>
    <p:sldLayoutId id="2147484305" r:id="rId2"/>
    <p:sldLayoutId id="2147484306" r:id="rId3"/>
    <p:sldLayoutId id="2147484307" r:id="rId4"/>
    <p:sldLayoutId id="2147484308" r:id="rId5"/>
    <p:sldLayoutId id="2147484309" r:id="rId6"/>
    <p:sldLayoutId id="2147484310" r:id="rId7"/>
    <p:sldLayoutId id="2147484311" r:id="rId8"/>
    <p:sldLayoutId id="2147484312" r:id="rId9"/>
    <p:sldLayoutId id="2147484313" r:id="rId10"/>
    <p:sldLayoutId id="2147484314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24" y="406968"/>
            <a:ext cx="3594100" cy="3594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1707" y="410485"/>
            <a:ext cx="3627961" cy="951333"/>
          </a:xfrm>
        </p:spPr>
        <p:txBody>
          <a:bodyPr>
            <a:noAutofit/>
          </a:bodyPr>
          <a:lstStyle/>
          <a:p>
            <a:r>
              <a:rPr lang="en-CA" sz="6000" dirty="0" smtClean="0"/>
              <a:t>Case Study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457" y="2237953"/>
            <a:ext cx="9734380" cy="3200988"/>
          </a:xfrm>
        </p:spPr>
        <p:txBody>
          <a:bodyPr>
            <a:noAutofit/>
          </a:bodyPr>
          <a:lstStyle/>
          <a:p>
            <a:r>
              <a:rPr lang="en-CA" sz="3200" dirty="0" smtClean="0"/>
              <a:t>Case where Employer paid 1% of wages and not 1% of payroll</a:t>
            </a:r>
          </a:p>
          <a:p>
            <a:r>
              <a:rPr lang="en-CA" sz="3200" dirty="0" smtClean="0"/>
              <a:t>Case where Employer created a salary range where there was previously only a single rate</a:t>
            </a:r>
          </a:p>
          <a:p>
            <a:r>
              <a:rPr lang="en-CA" sz="3200" dirty="0" smtClean="0"/>
              <a:t>Case where no plan was prepared or employer did not make adjustments</a:t>
            </a:r>
            <a:endParaRPr lang="en-CA" sz="3200" dirty="0"/>
          </a:p>
        </p:txBody>
      </p:sp>
      <p:pic>
        <p:nvPicPr>
          <p:cNvPr id="4" name="Picture 3" descr="logo3990429_lg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7885" y="6240794"/>
            <a:ext cx="1334115" cy="61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50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2127</TotalTime>
  <Words>43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NewsPrint</vt:lpstr>
      <vt:lpstr>Case Study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Proxy Comparison Method for Achieving Pay Equity</dc:title>
  <dc:creator>Doreen</dc:creator>
  <cp:lastModifiedBy>Amanda Brown</cp:lastModifiedBy>
  <cp:revision>135</cp:revision>
  <cp:lastPrinted>2013-11-25T19:23:20Z</cp:lastPrinted>
  <dcterms:created xsi:type="dcterms:W3CDTF">2013-09-08T20:20:53Z</dcterms:created>
  <dcterms:modified xsi:type="dcterms:W3CDTF">2014-01-07T15:46:39Z</dcterms:modified>
</cp:coreProperties>
</file>