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3" r:id="rId4"/>
    <p:sldId id="258" r:id="rId5"/>
    <p:sldId id="295" r:id="rId6"/>
    <p:sldId id="294" r:id="rId7"/>
    <p:sldId id="756" r:id="rId8"/>
    <p:sldId id="324" r:id="rId9"/>
    <p:sldId id="325" r:id="rId10"/>
    <p:sldId id="285" r:id="rId11"/>
    <p:sldId id="280" r:id="rId12"/>
    <p:sldId id="297" r:id="rId13"/>
    <p:sldId id="298" r:id="rId14"/>
    <p:sldId id="299" r:id="rId15"/>
    <p:sldId id="353" r:id="rId16"/>
    <p:sldId id="317" r:id="rId17"/>
    <p:sldId id="361" r:id="rId18"/>
    <p:sldId id="362" r:id="rId19"/>
    <p:sldId id="367" r:id="rId20"/>
    <p:sldId id="283" r:id="rId21"/>
    <p:sldId id="368" r:id="rId22"/>
    <p:sldId id="369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DE644-B0BC-4BD0-ABCE-4A1CE326D43F}" v="20" dt="2025-04-25T03:34:18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5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Bartnik" userId="001814d2072d634a" providerId="LiveId" clId="{EEFDE644-B0BC-4BD0-ABCE-4A1CE326D43F}"/>
    <pc:docChg chg="undo custSel addSld delSld modSld sldOrd modNotesMaster">
      <pc:chgData name="Eddie Bartnik" userId="001814d2072d634a" providerId="LiveId" clId="{EEFDE644-B0BC-4BD0-ABCE-4A1CE326D43F}" dt="2025-04-25T04:02:17.858" v="8156" actId="20577"/>
      <pc:docMkLst>
        <pc:docMk/>
      </pc:docMkLst>
      <pc:sldChg chg="addSp modSp mod setBg">
        <pc:chgData name="Eddie Bartnik" userId="001814d2072d634a" providerId="LiveId" clId="{EEFDE644-B0BC-4BD0-ABCE-4A1CE326D43F}" dt="2025-04-22T03:40:35.089" v="20" actId="5793"/>
        <pc:sldMkLst>
          <pc:docMk/>
          <pc:sldMk cId="2915197183" sldId="256"/>
        </pc:sldMkLst>
        <pc:spChg chg="mod">
          <ac:chgData name="Eddie Bartnik" userId="001814d2072d634a" providerId="LiveId" clId="{EEFDE644-B0BC-4BD0-ABCE-4A1CE326D43F}" dt="2025-04-22T03:40:08.969" v="3" actId="26606"/>
          <ac:spMkLst>
            <pc:docMk/>
            <pc:sldMk cId="2915197183" sldId="256"/>
            <ac:spMk id="2" creationId="{D47E66AF-332D-5972-FA6A-E6924DA895A7}"/>
          </ac:spMkLst>
        </pc:spChg>
        <pc:spChg chg="mod">
          <ac:chgData name="Eddie Bartnik" userId="001814d2072d634a" providerId="LiveId" clId="{EEFDE644-B0BC-4BD0-ABCE-4A1CE326D43F}" dt="2025-04-22T03:40:35.089" v="20" actId="5793"/>
          <ac:spMkLst>
            <pc:docMk/>
            <pc:sldMk cId="2915197183" sldId="256"/>
            <ac:spMk id="3" creationId="{AE00F71B-AF4E-08A7-3389-9F5BEC6F2E6F}"/>
          </ac:spMkLst>
        </pc:spChg>
        <pc:spChg chg="add">
          <ac:chgData name="Eddie Bartnik" userId="001814d2072d634a" providerId="LiveId" clId="{EEFDE644-B0BC-4BD0-ABCE-4A1CE326D43F}" dt="2025-04-22T03:40:08.969" v="3" actId="26606"/>
          <ac:spMkLst>
            <pc:docMk/>
            <pc:sldMk cId="2915197183" sldId="256"/>
            <ac:spMk id="8" creationId="{DEE2AD96-B495-4E06-9291-B71706F728CB}"/>
          </ac:spMkLst>
        </pc:spChg>
        <pc:spChg chg="add">
          <ac:chgData name="Eddie Bartnik" userId="001814d2072d634a" providerId="LiveId" clId="{EEFDE644-B0BC-4BD0-ABCE-4A1CE326D43F}" dt="2025-04-22T03:40:08.969" v="3" actId="26606"/>
          <ac:spMkLst>
            <pc:docMk/>
            <pc:sldMk cId="2915197183" sldId="256"/>
            <ac:spMk id="10" creationId="{53CF6D67-C5A8-4ADD-9E8E-1E38CA1D3166}"/>
          </ac:spMkLst>
        </pc:spChg>
        <pc:spChg chg="add">
          <ac:chgData name="Eddie Bartnik" userId="001814d2072d634a" providerId="LiveId" clId="{EEFDE644-B0BC-4BD0-ABCE-4A1CE326D43F}" dt="2025-04-22T03:40:08.969" v="3" actId="26606"/>
          <ac:spMkLst>
            <pc:docMk/>
            <pc:sldMk cId="2915197183" sldId="256"/>
            <ac:spMk id="12" creationId="{86909FA0-B515-4681-B7A8-FA281D133B94}"/>
          </ac:spMkLst>
        </pc:spChg>
        <pc:spChg chg="add">
          <ac:chgData name="Eddie Bartnik" userId="001814d2072d634a" providerId="LiveId" clId="{EEFDE644-B0BC-4BD0-ABCE-4A1CE326D43F}" dt="2025-04-22T03:40:08.969" v="3" actId="26606"/>
          <ac:spMkLst>
            <pc:docMk/>
            <pc:sldMk cId="2915197183" sldId="256"/>
            <ac:spMk id="14" creationId="{21C9FE86-FCC3-4A31-AA1C-C882262B7FE7}"/>
          </ac:spMkLst>
        </pc:spChg>
        <pc:spChg chg="add">
          <ac:chgData name="Eddie Bartnik" userId="001814d2072d634a" providerId="LiveId" clId="{EEFDE644-B0BC-4BD0-ABCE-4A1CE326D43F}" dt="2025-04-22T03:40:08.969" v="3" actId="26606"/>
          <ac:spMkLst>
            <pc:docMk/>
            <pc:sldMk cId="2915197183" sldId="256"/>
            <ac:spMk id="16" creationId="{7D96243B-ECED-4B71-8E06-AE9A285EAD20}"/>
          </ac:spMkLst>
        </pc:spChg>
        <pc:spChg chg="add">
          <ac:chgData name="Eddie Bartnik" userId="001814d2072d634a" providerId="LiveId" clId="{EEFDE644-B0BC-4BD0-ABCE-4A1CE326D43F}" dt="2025-04-22T03:40:08.969" v="3" actId="26606"/>
          <ac:spMkLst>
            <pc:docMk/>
            <pc:sldMk cId="2915197183" sldId="256"/>
            <ac:spMk id="18" creationId="{A09989E4-EFDC-4A90-A633-E0525FB4139E}"/>
          </ac:spMkLst>
        </pc:spChg>
      </pc:sldChg>
      <pc:sldChg chg="addSp modSp new mod setBg">
        <pc:chgData name="Eddie Bartnik" userId="001814d2072d634a" providerId="LiveId" clId="{EEFDE644-B0BC-4BD0-ABCE-4A1CE326D43F}" dt="2025-04-25T03:49:30.289" v="7925" actId="20577"/>
        <pc:sldMkLst>
          <pc:docMk/>
          <pc:sldMk cId="2522510309" sldId="257"/>
        </pc:sldMkLst>
        <pc:spChg chg="mod">
          <ac:chgData name="Eddie Bartnik" userId="001814d2072d634a" providerId="LiveId" clId="{EEFDE644-B0BC-4BD0-ABCE-4A1CE326D43F}" dt="2025-04-22T03:48:23.978" v="184" actId="26606"/>
          <ac:spMkLst>
            <pc:docMk/>
            <pc:sldMk cId="2522510309" sldId="257"/>
            <ac:spMk id="2" creationId="{D1704814-6CC4-1549-8B45-633BC3F02EF6}"/>
          </ac:spMkLst>
        </pc:spChg>
        <pc:spChg chg="mod">
          <ac:chgData name="Eddie Bartnik" userId="001814d2072d634a" providerId="LiveId" clId="{EEFDE644-B0BC-4BD0-ABCE-4A1CE326D43F}" dt="2025-04-25T03:49:30.289" v="7925" actId="20577"/>
          <ac:spMkLst>
            <pc:docMk/>
            <pc:sldMk cId="2522510309" sldId="257"/>
            <ac:spMk id="3" creationId="{C5299F00-E300-0CC8-3845-D48B4FEEDF33}"/>
          </ac:spMkLst>
        </pc:spChg>
        <pc:spChg chg="add">
          <ac:chgData name="Eddie Bartnik" userId="001814d2072d634a" providerId="LiveId" clId="{EEFDE644-B0BC-4BD0-ABCE-4A1CE326D43F}" dt="2025-04-22T03:48:23.978" v="184" actId="26606"/>
          <ac:spMkLst>
            <pc:docMk/>
            <pc:sldMk cId="2522510309" sldId="257"/>
            <ac:spMk id="8" creationId="{1B15ED52-F352-441B-82BF-E0EA34836D08}"/>
          </ac:spMkLst>
        </pc:spChg>
        <pc:spChg chg="add">
          <ac:chgData name="Eddie Bartnik" userId="001814d2072d634a" providerId="LiveId" clId="{EEFDE644-B0BC-4BD0-ABCE-4A1CE326D43F}" dt="2025-04-22T03:48:23.978" v="184" actId="26606"/>
          <ac:spMkLst>
            <pc:docMk/>
            <pc:sldMk cId="2522510309" sldId="257"/>
            <ac:spMk id="10" creationId="{3B2E3793-BFE6-45A2-9B7B-E18844431C99}"/>
          </ac:spMkLst>
        </pc:spChg>
        <pc:spChg chg="add">
          <ac:chgData name="Eddie Bartnik" userId="001814d2072d634a" providerId="LiveId" clId="{EEFDE644-B0BC-4BD0-ABCE-4A1CE326D43F}" dt="2025-04-22T03:48:23.978" v="184" actId="26606"/>
          <ac:spMkLst>
            <pc:docMk/>
            <pc:sldMk cId="2522510309" sldId="257"/>
            <ac:spMk id="12" creationId="{BC4C4868-CB8F-4AF9-9CDB-8108F2C19B67}"/>
          </ac:spMkLst>
        </pc:spChg>
        <pc:spChg chg="add">
          <ac:chgData name="Eddie Bartnik" userId="001814d2072d634a" providerId="LiveId" clId="{EEFDE644-B0BC-4BD0-ABCE-4A1CE326D43F}" dt="2025-04-22T03:48:23.978" v="184" actId="26606"/>
          <ac:spMkLst>
            <pc:docMk/>
            <pc:sldMk cId="2522510309" sldId="257"/>
            <ac:spMk id="14" creationId="{375E0459-6403-40CD-989D-56A4407CA12E}"/>
          </ac:spMkLst>
        </pc:spChg>
        <pc:spChg chg="add">
          <ac:chgData name="Eddie Bartnik" userId="001814d2072d634a" providerId="LiveId" clId="{EEFDE644-B0BC-4BD0-ABCE-4A1CE326D43F}" dt="2025-04-22T03:48:23.978" v="184" actId="26606"/>
          <ac:spMkLst>
            <pc:docMk/>
            <pc:sldMk cId="2522510309" sldId="257"/>
            <ac:spMk id="16" creationId="{53E5B1A8-3AC9-4BD1-9BBC-78CA94F2D1BA}"/>
          </ac:spMkLst>
        </pc:spChg>
      </pc:sldChg>
      <pc:sldChg chg="addSp delSp modSp new mod setBg">
        <pc:chgData name="Eddie Bartnik" userId="001814d2072d634a" providerId="LiveId" clId="{EEFDE644-B0BC-4BD0-ABCE-4A1CE326D43F}" dt="2025-04-24T02:36:09.323" v="6026" actId="20577"/>
        <pc:sldMkLst>
          <pc:docMk/>
          <pc:sldMk cId="3719526640" sldId="258"/>
        </pc:sldMkLst>
        <pc:spChg chg="mod">
          <ac:chgData name="Eddie Bartnik" userId="001814d2072d634a" providerId="LiveId" clId="{EEFDE644-B0BC-4BD0-ABCE-4A1CE326D43F}" dt="2025-04-22T05:53:12.372" v="861" actId="26606"/>
          <ac:spMkLst>
            <pc:docMk/>
            <pc:sldMk cId="3719526640" sldId="258"/>
            <ac:spMk id="2" creationId="{2BA12801-D8F9-AB01-7434-92AF924AEB2F}"/>
          </ac:spMkLst>
        </pc:spChg>
        <pc:spChg chg="mod">
          <ac:chgData name="Eddie Bartnik" userId="001814d2072d634a" providerId="LiveId" clId="{EEFDE644-B0BC-4BD0-ABCE-4A1CE326D43F}" dt="2025-04-24T02:36:09.323" v="6026" actId="20577"/>
          <ac:spMkLst>
            <pc:docMk/>
            <pc:sldMk cId="3719526640" sldId="258"/>
            <ac:spMk id="3" creationId="{CBE0A61D-0710-96BE-D271-0B7AD2A86073}"/>
          </ac:spMkLst>
        </pc:spChg>
        <pc:spChg chg="add">
          <ac:chgData name="Eddie Bartnik" userId="001814d2072d634a" providerId="LiveId" clId="{EEFDE644-B0BC-4BD0-ABCE-4A1CE326D43F}" dt="2025-04-22T05:53:12.372" v="861" actId="26606"/>
          <ac:spMkLst>
            <pc:docMk/>
            <pc:sldMk cId="3719526640" sldId="258"/>
            <ac:spMk id="16" creationId="{53E5B1A8-3AC9-4BD1-9BBC-78CA94F2D1BA}"/>
          </ac:spMkLst>
        </pc:spChg>
        <pc:spChg chg="add">
          <ac:chgData name="Eddie Bartnik" userId="001814d2072d634a" providerId="LiveId" clId="{EEFDE644-B0BC-4BD0-ABCE-4A1CE326D43F}" dt="2025-04-22T05:53:12.372" v="861" actId="26606"/>
          <ac:spMkLst>
            <pc:docMk/>
            <pc:sldMk cId="3719526640" sldId="258"/>
            <ac:spMk id="32" creationId="{1B15ED52-F352-441B-82BF-E0EA34836D08}"/>
          </ac:spMkLst>
        </pc:spChg>
        <pc:spChg chg="add">
          <ac:chgData name="Eddie Bartnik" userId="001814d2072d634a" providerId="LiveId" clId="{EEFDE644-B0BC-4BD0-ABCE-4A1CE326D43F}" dt="2025-04-22T05:53:12.372" v="861" actId="26606"/>
          <ac:spMkLst>
            <pc:docMk/>
            <pc:sldMk cId="3719526640" sldId="258"/>
            <ac:spMk id="33" creationId="{3B2E3793-BFE6-45A2-9B7B-E18844431C99}"/>
          </ac:spMkLst>
        </pc:spChg>
        <pc:spChg chg="add">
          <ac:chgData name="Eddie Bartnik" userId="001814d2072d634a" providerId="LiveId" clId="{EEFDE644-B0BC-4BD0-ABCE-4A1CE326D43F}" dt="2025-04-22T05:53:12.372" v="861" actId="26606"/>
          <ac:spMkLst>
            <pc:docMk/>
            <pc:sldMk cId="3719526640" sldId="258"/>
            <ac:spMk id="34" creationId="{BC4C4868-CB8F-4AF9-9CDB-8108F2C19B67}"/>
          </ac:spMkLst>
        </pc:spChg>
        <pc:spChg chg="add">
          <ac:chgData name="Eddie Bartnik" userId="001814d2072d634a" providerId="LiveId" clId="{EEFDE644-B0BC-4BD0-ABCE-4A1CE326D43F}" dt="2025-04-22T05:53:12.372" v="861" actId="26606"/>
          <ac:spMkLst>
            <pc:docMk/>
            <pc:sldMk cId="3719526640" sldId="258"/>
            <ac:spMk id="35" creationId="{375E0459-6403-40CD-989D-56A4407CA12E}"/>
          </ac:spMkLst>
        </pc:spChg>
      </pc:sldChg>
      <pc:sldChg chg="addSp delSp modSp add del mod">
        <pc:chgData name="Eddie Bartnik" userId="001814d2072d634a" providerId="LiveId" clId="{EEFDE644-B0BC-4BD0-ABCE-4A1CE326D43F}" dt="2025-04-22T06:51:46.307" v="3434" actId="2696"/>
        <pc:sldMkLst>
          <pc:docMk/>
          <pc:sldMk cId="2824413688" sldId="275"/>
        </pc:sldMkLst>
      </pc:sldChg>
      <pc:sldChg chg="addSp modSp add mod ord setBg">
        <pc:chgData name="Eddie Bartnik" userId="001814d2072d634a" providerId="LiveId" clId="{EEFDE644-B0BC-4BD0-ABCE-4A1CE326D43F}" dt="2025-04-25T03:53:59.277" v="7987" actId="207"/>
        <pc:sldMkLst>
          <pc:docMk/>
          <pc:sldMk cId="1847299714" sldId="280"/>
        </pc:sldMkLst>
        <pc:spChg chg="mod">
          <ac:chgData name="Eddie Bartnik" userId="001814d2072d634a" providerId="LiveId" clId="{EEFDE644-B0BC-4BD0-ABCE-4A1CE326D43F}" dt="2025-04-22T07:17:18.653" v="4085" actId="20577"/>
          <ac:spMkLst>
            <pc:docMk/>
            <pc:sldMk cId="1847299714" sldId="280"/>
            <ac:spMk id="2" creationId="{00000000-0000-0000-0000-000000000000}"/>
          </ac:spMkLst>
        </pc:spChg>
        <pc:spChg chg="mod">
          <ac:chgData name="Eddie Bartnik" userId="001814d2072d634a" providerId="LiveId" clId="{EEFDE644-B0BC-4BD0-ABCE-4A1CE326D43F}" dt="2025-04-25T03:53:59.277" v="7987" actId="207"/>
          <ac:spMkLst>
            <pc:docMk/>
            <pc:sldMk cId="1847299714" sldId="280"/>
            <ac:spMk id="3" creationId="{00000000-0000-0000-0000-000000000000}"/>
          </ac:spMkLst>
        </pc:spChg>
        <pc:spChg chg="add">
          <ac:chgData name="Eddie Bartnik" userId="001814d2072d634a" providerId="LiveId" clId="{EEFDE644-B0BC-4BD0-ABCE-4A1CE326D43F}" dt="2025-04-22T07:13:39.607" v="3973" actId="26606"/>
          <ac:spMkLst>
            <pc:docMk/>
            <pc:sldMk cId="1847299714" sldId="280"/>
            <ac:spMk id="8" creationId="{09588DA8-065E-4F6F-8EFD-43104AB2E0CF}"/>
          </ac:spMkLst>
        </pc:spChg>
        <pc:spChg chg="add">
          <ac:chgData name="Eddie Bartnik" userId="001814d2072d634a" providerId="LiveId" clId="{EEFDE644-B0BC-4BD0-ABCE-4A1CE326D43F}" dt="2025-04-22T07:13:39.607" v="3973" actId="26606"/>
          <ac:spMkLst>
            <pc:docMk/>
            <pc:sldMk cId="1847299714" sldId="280"/>
            <ac:spMk id="10" creationId="{C4285719-470E-454C-AF62-8323075F1F5B}"/>
          </ac:spMkLst>
        </pc:spChg>
        <pc:spChg chg="add">
          <ac:chgData name="Eddie Bartnik" userId="001814d2072d634a" providerId="LiveId" clId="{EEFDE644-B0BC-4BD0-ABCE-4A1CE326D43F}" dt="2025-04-22T07:13:39.607" v="3973" actId="26606"/>
          <ac:spMkLst>
            <pc:docMk/>
            <pc:sldMk cId="1847299714" sldId="280"/>
            <ac:spMk id="12" creationId="{CD9FE4EF-C4D8-49A0-B2FF-81D8DB7D8A24}"/>
          </ac:spMkLst>
        </pc:spChg>
        <pc:spChg chg="add">
          <ac:chgData name="Eddie Bartnik" userId="001814d2072d634a" providerId="LiveId" clId="{EEFDE644-B0BC-4BD0-ABCE-4A1CE326D43F}" dt="2025-04-22T07:13:39.607" v="3973" actId="26606"/>
          <ac:spMkLst>
            <pc:docMk/>
            <pc:sldMk cId="1847299714" sldId="280"/>
            <ac:spMk id="14" creationId="{4300840D-0A0B-4512-BACA-B439D5B9C57C}"/>
          </ac:spMkLst>
        </pc:spChg>
        <pc:spChg chg="add">
          <ac:chgData name="Eddie Bartnik" userId="001814d2072d634a" providerId="LiveId" clId="{EEFDE644-B0BC-4BD0-ABCE-4A1CE326D43F}" dt="2025-04-22T07:13:39.607" v="3973" actId="26606"/>
          <ac:spMkLst>
            <pc:docMk/>
            <pc:sldMk cId="1847299714" sldId="280"/>
            <ac:spMk id="16" creationId="{D2B78728-A580-49A7-84F9-6EF6F583ADE0}"/>
          </ac:spMkLst>
        </pc:spChg>
        <pc:spChg chg="add">
          <ac:chgData name="Eddie Bartnik" userId="001814d2072d634a" providerId="LiveId" clId="{EEFDE644-B0BC-4BD0-ABCE-4A1CE326D43F}" dt="2025-04-22T07:13:39.607" v="3973" actId="26606"/>
          <ac:spMkLst>
            <pc:docMk/>
            <pc:sldMk cId="1847299714" sldId="280"/>
            <ac:spMk id="18" creationId="{38FAA1A1-D861-433F-88FA-1E9D6FD31D11}"/>
          </ac:spMkLst>
        </pc:spChg>
        <pc:spChg chg="add">
          <ac:chgData name="Eddie Bartnik" userId="001814d2072d634a" providerId="LiveId" clId="{EEFDE644-B0BC-4BD0-ABCE-4A1CE326D43F}" dt="2025-04-22T07:13:39.607" v="3973" actId="26606"/>
          <ac:spMkLst>
            <pc:docMk/>
            <pc:sldMk cId="1847299714" sldId="280"/>
            <ac:spMk id="20" creationId="{8D71EDA1-87BF-4D5D-AB79-F346FD19278A}"/>
          </ac:spMkLst>
        </pc:spChg>
      </pc:sldChg>
      <pc:sldChg chg="addSp delSp modSp add mod ord setBg delDesignElem">
        <pc:chgData name="Eddie Bartnik" userId="001814d2072d634a" providerId="LiveId" clId="{EEFDE644-B0BC-4BD0-ABCE-4A1CE326D43F}" dt="2025-04-24T02:57:01.237" v="6977" actId="20577"/>
        <pc:sldMkLst>
          <pc:docMk/>
          <pc:sldMk cId="685031568" sldId="283"/>
        </pc:sldMkLst>
        <pc:spChg chg="mod">
          <ac:chgData name="Eddie Bartnik" userId="001814d2072d634a" providerId="LiveId" clId="{EEFDE644-B0BC-4BD0-ABCE-4A1CE326D43F}" dt="2025-04-24T02:40:26.749" v="6039" actId="20577"/>
          <ac:spMkLst>
            <pc:docMk/>
            <pc:sldMk cId="685031568" sldId="283"/>
            <ac:spMk id="2" creationId="{2B73BFA6-F653-4D05-AD6C-E4B5E20489C4}"/>
          </ac:spMkLst>
        </pc:spChg>
        <pc:spChg chg="mod">
          <ac:chgData name="Eddie Bartnik" userId="001814d2072d634a" providerId="LiveId" clId="{EEFDE644-B0BC-4BD0-ABCE-4A1CE326D43F}" dt="2025-04-24T02:57:01.237" v="6977" actId="20577"/>
          <ac:spMkLst>
            <pc:docMk/>
            <pc:sldMk cId="685031568" sldId="283"/>
            <ac:spMk id="3" creationId="{E712211F-8BEE-489B-AFE8-58CED4098405}"/>
          </ac:spMkLst>
        </pc:spChg>
        <pc:spChg chg="add">
          <ac:chgData name="Eddie Bartnik" userId="001814d2072d634a" providerId="LiveId" clId="{EEFDE644-B0BC-4BD0-ABCE-4A1CE326D43F}" dt="2025-04-22T08:09:10.154" v="6019" actId="26606"/>
          <ac:spMkLst>
            <pc:docMk/>
            <pc:sldMk cId="685031568" sldId="283"/>
            <ac:spMk id="5" creationId="{1B15ED52-F352-441B-82BF-E0EA34836D08}"/>
          </ac:spMkLst>
        </pc:spChg>
        <pc:spChg chg="add">
          <ac:chgData name="Eddie Bartnik" userId="001814d2072d634a" providerId="LiveId" clId="{EEFDE644-B0BC-4BD0-ABCE-4A1CE326D43F}" dt="2025-04-22T08:09:10.154" v="6019" actId="26606"/>
          <ac:spMkLst>
            <pc:docMk/>
            <pc:sldMk cId="685031568" sldId="283"/>
            <ac:spMk id="6" creationId="{3B2E3793-BFE6-45A2-9B7B-E18844431C99}"/>
          </ac:spMkLst>
        </pc:spChg>
        <pc:spChg chg="add">
          <ac:chgData name="Eddie Bartnik" userId="001814d2072d634a" providerId="LiveId" clId="{EEFDE644-B0BC-4BD0-ABCE-4A1CE326D43F}" dt="2025-04-22T08:09:10.154" v="6019" actId="26606"/>
          <ac:spMkLst>
            <pc:docMk/>
            <pc:sldMk cId="685031568" sldId="283"/>
            <ac:spMk id="7" creationId="{BC4C4868-CB8F-4AF9-9CDB-8108F2C19B67}"/>
          </ac:spMkLst>
        </pc:spChg>
        <pc:spChg chg="add">
          <ac:chgData name="Eddie Bartnik" userId="001814d2072d634a" providerId="LiveId" clId="{EEFDE644-B0BC-4BD0-ABCE-4A1CE326D43F}" dt="2025-04-22T08:09:10.154" v="6019" actId="26606"/>
          <ac:spMkLst>
            <pc:docMk/>
            <pc:sldMk cId="685031568" sldId="283"/>
            <ac:spMk id="9" creationId="{375E0459-6403-40CD-989D-56A4407CA12E}"/>
          </ac:spMkLst>
        </pc:spChg>
        <pc:spChg chg="add">
          <ac:chgData name="Eddie Bartnik" userId="001814d2072d634a" providerId="LiveId" clId="{EEFDE644-B0BC-4BD0-ABCE-4A1CE326D43F}" dt="2025-04-22T08:09:10.154" v="6019" actId="26606"/>
          <ac:spMkLst>
            <pc:docMk/>
            <pc:sldMk cId="685031568" sldId="283"/>
            <ac:spMk id="11" creationId="{53E5B1A8-3AC9-4BD1-9BBC-78CA94F2D1BA}"/>
          </ac:spMkLst>
        </pc:spChg>
      </pc:sldChg>
      <pc:sldChg chg="addSp modSp add mod ord setBg">
        <pc:chgData name="Eddie Bartnik" userId="001814d2072d634a" providerId="LiveId" clId="{EEFDE644-B0BC-4BD0-ABCE-4A1CE326D43F}" dt="2025-04-22T07:11:57.303" v="3955" actId="26606"/>
        <pc:sldMkLst>
          <pc:docMk/>
          <pc:sldMk cId="1231989492" sldId="285"/>
        </pc:sldMkLst>
        <pc:spChg chg="mod">
          <ac:chgData name="Eddie Bartnik" userId="001814d2072d634a" providerId="LiveId" clId="{EEFDE644-B0BC-4BD0-ABCE-4A1CE326D43F}" dt="2025-04-22T07:11:57.303" v="3955" actId="26606"/>
          <ac:spMkLst>
            <pc:docMk/>
            <pc:sldMk cId="1231989492" sldId="285"/>
            <ac:spMk id="2" creationId="{00000000-0000-0000-0000-000000000000}"/>
          </ac:spMkLst>
        </pc:spChg>
        <pc:spChg chg="add">
          <ac:chgData name="Eddie Bartnik" userId="001814d2072d634a" providerId="LiveId" clId="{EEFDE644-B0BC-4BD0-ABCE-4A1CE326D43F}" dt="2025-04-22T07:11:57.303" v="3955" actId="26606"/>
          <ac:spMkLst>
            <pc:docMk/>
            <pc:sldMk cId="1231989492" sldId="285"/>
            <ac:spMk id="1031" creationId="{A8384FB5-9ADC-4DDC-881B-597D56F5B15D}"/>
          </ac:spMkLst>
        </pc:spChg>
        <pc:spChg chg="add">
          <ac:chgData name="Eddie Bartnik" userId="001814d2072d634a" providerId="LiveId" clId="{EEFDE644-B0BC-4BD0-ABCE-4A1CE326D43F}" dt="2025-04-22T07:11:57.303" v="3955" actId="26606"/>
          <ac:spMkLst>
            <pc:docMk/>
            <pc:sldMk cId="1231989492" sldId="285"/>
            <ac:spMk id="1033" creationId="{1199E1B1-A8C0-4FE8-A5A8-1CB41D69F857}"/>
          </ac:spMkLst>
        </pc:spChg>
        <pc:spChg chg="add">
          <ac:chgData name="Eddie Bartnik" userId="001814d2072d634a" providerId="LiveId" clId="{EEFDE644-B0BC-4BD0-ABCE-4A1CE326D43F}" dt="2025-04-22T07:11:57.303" v="3955" actId="26606"/>
          <ac:spMkLst>
            <pc:docMk/>
            <pc:sldMk cId="1231989492" sldId="285"/>
            <ac:spMk id="1035" creationId="{84A8DE83-DE75-4B41-9DB4-A7EC0B0DEC0B}"/>
          </ac:spMkLst>
        </pc:spChg>
        <pc:spChg chg="add">
          <ac:chgData name="Eddie Bartnik" userId="001814d2072d634a" providerId="LiveId" clId="{EEFDE644-B0BC-4BD0-ABCE-4A1CE326D43F}" dt="2025-04-22T07:11:57.303" v="3955" actId="26606"/>
          <ac:spMkLst>
            <pc:docMk/>
            <pc:sldMk cId="1231989492" sldId="285"/>
            <ac:spMk id="1037" creationId="{A7009A0A-BEF5-4EAC-AF15-E4F9F002E239}"/>
          </ac:spMkLst>
        </pc:spChg>
        <pc:picChg chg="mod">
          <ac:chgData name="Eddie Bartnik" userId="001814d2072d634a" providerId="LiveId" clId="{EEFDE644-B0BC-4BD0-ABCE-4A1CE326D43F}" dt="2025-04-22T07:11:57.303" v="3955" actId="26606"/>
          <ac:picMkLst>
            <pc:docMk/>
            <pc:sldMk cId="1231989492" sldId="285"/>
            <ac:picMk id="1026" creationId="{00000000-0000-0000-0000-000000000000}"/>
          </ac:picMkLst>
        </pc:picChg>
      </pc:sldChg>
      <pc:sldChg chg="addSp delSp modSp add mod ord setBg delDesignElem">
        <pc:chgData name="Eddie Bartnik" userId="001814d2072d634a" providerId="LiveId" clId="{EEFDE644-B0BC-4BD0-ABCE-4A1CE326D43F}" dt="2025-04-22T04:01:09.448" v="457" actId="20577"/>
        <pc:sldMkLst>
          <pc:docMk/>
          <pc:sldMk cId="408650034" sldId="293"/>
        </pc:sldMkLst>
        <pc:spChg chg="mod">
          <ac:chgData name="Eddie Bartnik" userId="001814d2072d634a" providerId="LiveId" clId="{EEFDE644-B0BC-4BD0-ABCE-4A1CE326D43F}" dt="2025-04-22T03:55:43.936" v="339" actId="26606"/>
          <ac:spMkLst>
            <pc:docMk/>
            <pc:sldMk cId="408650034" sldId="293"/>
            <ac:spMk id="2" creationId="{85AD7C60-677D-4F9C-AD14-8BEC439F1100}"/>
          </ac:spMkLst>
        </pc:spChg>
        <pc:spChg chg="add del mod">
          <ac:chgData name="Eddie Bartnik" userId="001814d2072d634a" providerId="LiveId" clId="{EEFDE644-B0BC-4BD0-ABCE-4A1CE326D43F}" dt="2025-04-22T04:01:09.448" v="457" actId="20577"/>
          <ac:spMkLst>
            <pc:docMk/>
            <pc:sldMk cId="408650034" sldId="293"/>
            <ac:spMk id="3" creationId="{559211E9-248E-4164-B9E8-40279A5C3FBD}"/>
          </ac:spMkLst>
        </pc:spChg>
        <pc:spChg chg="add">
          <ac:chgData name="Eddie Bartnik" userId="001814d2072d634a" providerId="LiveId" clId="{EEFDE644-B0BC-4BD0-ABCE-4A1CE326D43F}" dt="2025-04-22T03:55:43.936" v="339" actId="26606"/>
          <ac:spMkLst>
            <pc:docMk/>
            <pc:sldMk cId="408650034" sldId="293"/>
            <ac:spMk id="22" creationId="{1B15ED52-F352-441B-82BF-E0EA34836D08}"/>
          </ac:spMkLst>
        </pc:spChg>
        <pc:spChg chg="add">
          <ac:chgData name="Eddie Bartnik" userId="001814d2072d634a" providerId="LiveId" clId="{EEFDE644-B0BC-4BD0-ABCE-4A1CE326D43F}" dt="2025-04-22T03:55:43.936" v="339" actId="26606"/>
          <ac:spMkLst>
            <pc:docMk/>
            <pc:sldMk cId="408650034" sldId="293"/>
            <ac:spMk id="24" creationId="{3B2E3793-BFE6-45A2-9B7B-E18844431C99}"/>
          </ac:spMkLst>
        </pc:spChg>
        <pc:spChg chg="add">
          <ac:chgData name="Eddie Bartnik" userId="001814d2072d634a" providerId="LiveId" clId="{EEFDE644-B0BC-4BD0-ABCE-4A1CE326D43F}" dt="2025-04-22T03:55:43.936" v="339" actId="26606"/>
          <ac:spMkLst>
            <pc:docMk/>
            <pc:sldMk cId="408650034" sldId="293"/>
            <ac:spMk id="26" creationId="{BC4C4868-CB8F-4AF9-9CDB-8108F2C19B67}"/>
          </ac:spMkLst>
        </pc:spChg>
        <pc:spChg chg="add">
          <ac:chgData name="Eddie Bartnik" userId="001814d2072d634a" providerId="LiveId" clId="{EEFDE644-B0BC-4BD0-ABCE-4A1CE326D43F}" dt="2025-04-22T03:55:43.936" v="339" actId="26606"/>
          <ac:spMkLst>
            <pc:docMk/>
            <pc:sldMk cId="408650034" sldId="293"/>
            <ac:spMk id="28" creationId="{375E0459-6403-40CD-989D-56A4407CA12E}"/>
          </ac:spMkLst>
        </pc:spChg>
        <pc:spChg chg="add">
          <ac:chgData name="Eddie Bartnik" userId="001814d2072d634a" providerId="LiveId" clId="{EEFDE644-B0BC-4BD0-ABCE-4A1CE326D43F}" dt="2025-04-22T03:55:43.936" v="339" actId="26606"/>
          <ac:spMkLst>
            <pc:docMk/>
            <pc:sldMk cId="408650034" sldId="293"/>
            <ac:spMk id="30" creationId="{53E5B1A8-3AC9-4BD1-9BBC-78CA94F2D1BA}"/>
          </ac:spMkLst>
        </pc:spChg>
      </pc:sldChg>
      <pc:sldChg chg="addSp modSp new mod ord setBg">
        <pc:chgData name="Eddie Bartnik" userId="001814d2072d634a" providerId="LiveId" clId="{EEFDE644-B0BC-4BD0-ABCE-4A1CE326D43F}" dt="2025-04-25T03:51:28.041" v="7953" actId="20577"/>
        <pc:sldMkLst>
          <pc:docMk/>
          <pc:sldMk cId="788844186" sldId="294"/>
        </pc:sldMkLst>
        <pc:spChg chg="mod">
          <ac:chgData name="Eddie Bartnik" userId="001814d2072d634a" providerId="LiveId" clId="{EEFDE644-B0BC-4BD0-ABCE-4A1CE326D43F}" dt="2025-04-22T06:33:02.331" v="3038" actId="20577"/>
          <ac:spMkLst>
            <pc:docMk/>
            <pc:sldMk cId="788844186" sldId="294"/>
            <ac:spMk id="2" creationId="{B817B6A5-6FCC-1884-272E-5718E300B8EE}"/>
          </ac:spMkLst>
        </pc:spChg>
        <pc:spChg chg="mod">
          <ac:chgData name="Eddie Bartnik" userId="001814d2072d634a" providerId="LiveId" clId="{EEFDE644-B0BC-4BD0-ABCE-4A1CE326D43F}" dt="2025-04-25T03:51:28.041" v="7953" actId="20577"/>
          <ac:spMkLst>
            <pc:docMk/>
            <pc:sldMk cId="788844186" sldId="294"/>
            <ac:spMk id="3" creationId="{F8BFE6E8-4952-1DC2-F7FA-C806D6F62676}"/>
          </ac:spMkLst>
        </pc:spChg>
        <pc:spChg chg="add">
          <ac:chgData name="Eddie Bartnik" userId="001814d2072d634a" providerId="LiveId" clId="{EEFDE644-B0BC-4BD0-ABCE-4A1CE326D43F}" dt="2025-04-22T06:10:54.902" v="1902" actId="26606"/>
          <ac:spMkLst>
            <pc:docMk/>
            <pc:sldMk cId="788844186" sldId="294"/>
            <ac:spMk id="8" creationId="{1B15ED52-F352-441B-82BF-E0EA34836D08}"/>
          </ac:spMkLst>
        </pc:spChg>
        <pc:spChg chg="add">
          <ac:chgData name="Eddie Bartnik" userId="001814d2072d634a" providerId="LiveId" clId="{EEFDE644-B0BC-4BD0-ABCE-4A1CE326D43F}" dt="2025-04-22T06:10:54.902" v="1902" actId="26606"/>
          <ac:spMkLst>
            <pc:docMk/>
            <pc:sldMk cId="788844186" sldId="294"/>
            <ac:spMk id="10" creationId="{3B2E3793-BFE6-45A2-9B7B-E18844431C99}"/>
          </ac:spMkLst>
        </pc:spChg>
        <pc:spChg chg="add">
          <ac:chgData name="Eddie Bartnik" userId="001814d2072d634a" providerId="LiveId" clId="{EEFDE644-B0BC-4BD0-ABCE-4A1CE326D43F}" dt="2025-04-22T06:10:54.902" v="1902" actId="26606"/>
          <ac:spMkLst>
            <pc:docMk/>
            <pc:sldMk cId="788844186" sldId="294"/>
            <ac:spMk id="12" creationId="{BC4C4868-CB8F-4AF9-9CDB-8108F2C19B67}"/>
          </ac:spMkLst>
        </pc:spChg>
        <pc:spChg chg="add">
          <ac:chgData name="Eddie Bartnik" userId="001814d2072d634a" providerId="LiveId" clId="{EEFDE644-B0BC-4BD0-ABCE-4A1CE326D43F}" dt="2025-04-22T06:10:54.902" v="1902" actId="26606"/>
          <ac:spMkLst>
            <pc:docMk/>
            <pc:sldMk cId="788844186" sldId="294"/>
            <ac:spMk id="14" creationId="{375E0459-6403-40CD-989D-56A4407CA12E}"/>
          </ac:spMkLst>
        </pc:spChg>
        <pc:spChg chg="add">
          <ac:chgData name="Eddie Bartnik" userId="001814d2072d634a" providerId="LiveId" clId="{EEFDE644-B0BC-4BD0-ABCE-4A1CE326D43F}" dt="2025-04-22T06:10:54.902" v="1902" actId="26606"/>
          <ac:spMkLst>
            <pc:docMk/>
            <pc:sldMk cId="788844186" sldId="294"/>
            <ac:spMk id="16" creationId="{53E5B1A8-3AC9-4BD1-9BBC-78CA94F2D1BA}"/>
          </ac:spMkLst>
        </pc:spChg>
      </pc:sldChg>
      <pc:sldChg chg="delSp add del setBg delDesignElem">
        <pc:chgData name="Eddie Bartnik" userId="001814d2072d634a" providerId="LiveId" clId="{EEFDE644-B0BC-4BD0-ABCE-4A1CE326D43F}" dt="2025-04-22T03:53:41.155" v="256" actId="2696"/>
        <pc:sldMkLst>
          <pc:docMk/>
          <pc:sldMk cId="1054058005" sldId="294"/>
        </pc:sldMkLst>
      </pc:sldChg>
      <pc:sldChg chg="modSp add mod">
        <pc:chgData name="Eddie Bartnik" userId="001814d2072d634a" providerId="LiveId" clId="{EEFDE644-B0BC-4BD0-ABCE-4A1CE326D43F}" dt="2025-04-22T06:34:11.784" v="3067" actId="20577"/>
        <pc:sldMkLst>
          <pc:docMk/>
          <pc:sldMk cId="2421163602" sldId="295"/>
        </pc:sldMkLst>
        <pc:spChg chg="mod">
          <ac:chgData name="Eddie Bartnik" userId="001814d2072d634a" providerId="LiveId" clId="{EEFDE644-B0BC-4BD0-ABCE-4A1CE326D43F}" dt="2025-04-22T06:31:47.380" v="2982" actId="20577"/>
          <ac:spMkLst>
            <pc:docMk/>
            <pc:sldMk cId="2421163602" sldId="295"/>
            <ac:spMk id="2" creationId="{4BB0EF59-3915-E5B5-35C8-990D1C3B281D}"/>
          </ac:spMkLst>
        </pc:spChg>
        <pc:spChg chg="mod">
          <ac:chgData name="Eddie Bartnik" userId="001814d2072d634a" providerId="LiveId" clId="{EEFDE644-B0BC-4BD0-ABCE-4A1CE326D43F}" dt="2025-04-22T06:34:11.784" v="3067" actId="20577"/>
          <ac:spMkLst>
            <pc:docMk/>
            <pc:sldMk cId="2421163602" sldId="295"/>
            <ac:spMk id="3" creationId="{185DD227-B9D5-8A3B-5B64-95C6B7D508F7}"/>
          </ac:spMkLst>
        </pc:spChg>
      </pc:sldChg>
      <pc:sldChg chg="modSp new del mod">
        <pc:chgData name="Eddie Bartnik" userId="001814d2072d634a" providerId="LiveId" clId="{EEFDE644-B0BC-4BD0-ABCE-4A1CE326D43F}" dt="2025-04-22T07:24:10.138" v="4273" actId="2696"/>
        <pc:sldMkLst>
          <pc:docMk/>
          <pc:sldMk cId="2918452296" sldId="296"/>
        </pc:sldMkLst>
      </pc:sldChg>
      <pc:sldChg chg="addSp delSp modSp new del mod setBg">
        <pc:chgData name="Eddie Bartnik" userId="001814d2072d634a" providerId="LiveId" clId="{EEFDE644-B0BC-4BD0-ABCE-4A1CE326D43F}" dt="2025-04-22T07:17:45.457" v="4086" actId="2696"/>
        <pc:sldMkLst>
          <pc:docMk/>
          <pc:sldMk cId="674049662" sldId="297"/>
        </pc:sldMkLst>
      </pc:sldChg>
      <pc:sldChg chg="addSp delSp modSp add mod ord setBg">
        <pc:chgData name="Eddie Bartnik" userId="001814d2072d634a" providerId="LiveId" clId="{EEFDE644-B0BC-4BD0-ABCE-4A1CE326D43F}" dt="2025-04-22T08:06:20.706" v="6004" actId="26606"/>
        <pc:sldMkLst>
          <pc:docMk/>
          <pc:sldMk cId="1602861826" sldId="297"/>
        </pc:sldMkLst>
        <pc:spChg chg="mod">
          <ac:chgData name="Eddie Bartnik" userId="001814d2072d634a" providerId="LiveId" clId="{EEFDE644-B0BC-4BD0-ABCE-4A1CE326D43F}" dt="2025-04-22T08:06:20.706" v="6004" actId="26606"/>
          <ac:spMkLst>
            <pc:docMk/>
            <pc:sldMk cId="1602861826" sldId="297"/>
            <ac:spMk id="2" creationId="{20CF4CBD-96AF-CC51-E77D-9A44CC18D059}"/>
          </ac:spMkLst>
        </pc:spChg>
        <pc:graphicFrameChg chg="mod modGraphic">
          <ac:chgData name="Eddie Bartnik" userId="001814d2072d634a" providerId="LiveId" clId="{EEFDE644-B0BC-4BD0-ABCE-4A1CE326D43F}" dt="2025-04-22T08:06:20.706" v="6004" actId="26606"/>
          <ac:graphicFrameMkLst>
            <pc:docMk/>
            <pc:sldMk cId="1602861826" sldId="297"/>
            <ac:graphicFrameMk id="5" creationId="{73679575-C466-CF0F-38B0-C849A14143FA}"/>
          </ac:graphicFrameMkLst>
        </pc:graphicFrameChg>
      </pc:sldChg>
      <pc:sldChg chg="modSp add del mod">
        <pc:chgData name="Eddie Bartnik" userId="001814d2072d634a" providerId="LiveId" clId="{EEFDE644-B0BC-4BD0-ABCE-4A1CE326D43F}" dt="2025-04-22T06:36:13.151" v="3094" actId="2696"/>
        <pc:sldMkLst>
          <pc:docMk/>
          <pc:sldMk cId="2875789070" sldId="297"/>
        </pc:sldMkLst>
      </pc:sldChg>
      <pc:sldChg chg="modSp add del mod">
        <pc:chgData name="Eddie Bartnik" userId="001814d2072d634a" providerId="LiveId" clId="{EEFDE644-B0BC-4BD0-ABCE-4A1CE326D43F}" dt="2025-04-22T06:28:47.658" v="2814" actId="2696"/>
        <pc:sldMkLst>
          <pc:docMk/>
          <pc:sldMk cId="3677599176" sldId="297"/>
        </pc:sldMkLst>
      </pc:sldChg>
      <pc:sldChg chg="add ord">
        <pc:chgData name="Eddie Bartnik" userId="001814d2072d634a" providerId="LiveId" clId="{EEFDE644-B0BC-4BD0-ABCE-4A1CE326D43F}" dt="2025-04-22T07:19:25.747" v="4093"/>
        <pc:sldMkLst>
          <pc:docMk/>
          <pc:sldMk cId="2465734856" sldId="298"/>
        </pc:sldMkLst>
      </pc:sldChg>
      <pc:sldChg chg="modSp new del mod">
        <pc:chgData name="Eddie Bartnik" userId="001814d2072d634a" providerId="LiveId" clId="{EEFDE644-B0BC-4BD0-ABCE-4A1CE326D43F}" dt="2025-04-22T06:35:42.108" v="3091" actId="2696"/>
        <pc:sldMkLst>
          <pc:docMk/>
          <pc:sldMk cId="3974677576" sldId="298"/>
        </pc:sldMkLst>
      </pc:sldChg>
      <pc:sldChg chg="addSp delSp add mod ord">
        <pc:chgData name="Eddie Bartnik" userId="001814d2072d634a" providerId="LiveId" clId="{EEFDE644-B0BC-4BD0-ABCE-4A1CE326D43F}" dt="2025-04-22T08:06:56.339" v="6005" actId="26606"/>
        <pc:sldMkLst>
          <pc:docMk/>
          <pc:sldMk cId="3362404905" sldId="299"/>
        </pc:sldMkLst>
        <pc:graphicFrameChg chg="add">
          <ac:chgData name="Eddie Bartnik" userId="001814d2072d634a" providerId="LiveId" clId="{EEFDE644-B0BC-4BD0-ABCE-4A1CE326D43F}" dt="2025-04-22T08:06:56.339" v="6005" actId="26606"/>
          <ac:graphicFrameMkLst>
            <pc:docMk/>
            <pc:sldMk cId="3362404905" sldId="299"/>
            <ac:graphicFrameMk id="1051" creationId="{6B2FC406-3632-1A7A-9CA5-F28B67D9E724}"/>
          </ac:graphicFrameMkLst>
        </pc:graphicFrameChg>
      </pc:sldChg>
      <pc:sldChg chg="addSp modSp add mod ord setBg">
        <pc:chgData name="Eddie Bartnik" userId="001814d2072d634a" providerId="LiveId" clId="{EEFDE644-B0BC-4BD0-ABCE-4A1CE326D43F}" dt="2025-04-22T08:07:37.300" v="6007" actId="26606"/>
        <pc:sldMkLst>
          <pc:docMk/>
          <pc:sldMk cId="1870995131" sldId="317"/>
        </pc:sldMkLst>
        <pc:spChg chg="mod">
          <ac:chgData name="Eddie Bartnik" userId="001814d2072d634a" providerId="LiveId" clId="{EEFDE644-B0BC-4BD0-ABCE-4A1CE326D43F}" dt="2025-04-22T08:07:37.300" v="6007" actId="26606"/>
          <ac:spMkLst>
            <pc:docMk/>
            <pc:sldMk cId="1870995131" sldId="317"/>
            <ac:spMk id="2" creationId="{1520343D-CDB0-2BED-CD4C-059151B56286}"/>
          </ac:spMkLst>
        </pc:spChg>
        <pc:spChg chg="mod">
          <ac:chgData name="Eddie Bartnik" userId="001814d2072d634a" providerId="LiveId" clId="{EEFDE644-B0BC-4BD0-ABCE-4A1CE326D43F}" dt="2025-04-22T08:07:37.300" v="6007" actId="26606"/>
          <ac:spMkLst>
            <pc:docMk/>
            <pc:sldMk cId="1870995131" sldId="317"/>
            <ac:spMk id="3" creationId="{7605F92D-9FC8-DD10-46F8-1976E95ADF60}"/>
          </ac:spMkLst>
        </pc:spChg>
        <pc:spChg chg="add">
          <ac:chgData name="Eddie Bartnik" userId="001814d2072d634a" providerId="LiveId" clId="{EEFDE644-B0BC-4BD0-ABCE-4A1CE326D43F}" dt="2025-04-22T08:07:37.300" v="6007" actId="26606"/>
          <ac:spMkLst>
            <pc:docMk/>
            <pc:sldMk cId="1870995131" sldId="317"/>
            <ac:spMk id="8" creationId="{1B15ED52-F352-441B-82BF-E0EA34836D08}"/>
          </ac:spMkLst>
        </pc:spChg>
        <pc:spChg chg="add">
          <ac:chgData name="Eddie Bartnik" userId="001814d2072d634a" providerId="LiveId" clId="{EEFDE644-B0BC-4BD0-ABCE-4A1CE326D43F}" dt="2025-04-22T08:07:37.300" v="6007" actId="26606"/>
          <ac:spMkLst>
            <pc:docMk/>
            <pc:sldMk cId="1870995131" sldId="317"/>
            <ac:spMk id="10" creationId="{3B2E3793-BFE6-45A2-9B7B-E18844431C99}"/>
          </ac:spMkLst>
        </pc:spChg>
        <pc:spChg chg="add">
          <ac:chgData name="Eddie Bartnik" userId="001814d2072d634a" providerId="LiveId" clId="{EEFDE644-B0BC-4BD0-ABCE-4A1CE326D43F}" dt="2025-04-22T08:07:37.300" v="6007" actId="26606"/>
          <ac:spMkLst>
            <pc:docMk/>
            <pc:sldMk cId="1870995131" sldId="317"/>
            <ac:spMk id="12" creationId="{BC4C4868-CB8F-4AF9-9CDB-8108F2C19B67}"/>
          </ac:spMkLst>
        </pc:spChg>
        <pc:spChg chg="add">
          <ac:chgData name="Eddie Bartnik" userId="001814d2072d634a" providerId="LiveId" clId="{EEFDE644-B0BC-4BD0-ABCE-4A1CE326D43F}" dt="2025-04-22T08:07:37.300" v="6007" actId="26606"/>
          <ac:spMkLst>
            <pc:docMk/>
            <pc:sldMk cId="1870995131" sldId="317"/>
            <ac:spMk id="14" creationId="{375E0459-6403-40CD-989D-56A4407CA12E}"/>
          </ac:spMkLst>
        </pc:spChg>
        <pc:spChg chg="add">
          <ac:chgData name="Eddie Bartnik" userId="001814d2072d634a" providerId="LiveId" clId="{EEFDE644-B0BC-4BD0-ABCE-4A1CE326D43F}" dt="2025-04-22T08:07:37.300" v="6007" actId="26606"/>
          <ac:spMkLst>
            <pc:docMk/>
            <pc:sldMk cId="1870995131" sldId="317"/>
            <ac:spMk id="16" creationId="{53E5B1A8-3AC9-4BD1-9BBC-78CA94F2D1BA}"/>
          </ac:spMkLst>
        </pc:spChg>
      </pc:sldChg>
      <pc:sldChg chg="add ord">
        <pc:chgData name="Eddie Bartnik" userId="001814d2072d634a" providerId="LiveId" clId="{EEFDE644-B0BC-4BD0-ABCE-4A1CE326D43F}" dt="2025-04-25T03:34:01.729" v="7916"/>
        <pc:sldMkLst>
          <pc:docMk/>
          <pc:sldMk cId="0" sldId="324"/>
        </pc:sldMkLst>
      </pc:sldChg>
      <pc:sldChg chg="add ord">
        <pc:chgData name="Eddie Bartnik" userId="001814d2072d634a" providerId="LiveId" clId="{EEFDE644-B0BC-4BD0-ABCE-4A1CE326D43F}" dt="2025-04-25T03:34:21.169" v="7919"/>
        <pc:sldMkLst>
          <pc:docMk/>
          <pc:sldMk cId="0" sldId="325"/>
        </pc:sldMkLst>
      </pc:sldChg>
      <pc:sldChg chg="addSp modSp add mod ord setBg">
        <pc:chgData name="Eddie Bartnik" userId="001814d2072d634a" providerId="LiveId" clId="{EEFDE644-B0BC-4BD0-ABCE-4A1CE326D43F}" dt="2025-04-22T08:07:30.292" v="6006" actId="26606"/>
        <pc:sldMkLst>
          <pc:docMk/>
          <pc:sldMk cId="733862913" sldId="353"/>
        </pc:sldMkLst>
        <pc:spChg chg="mod">
          <ac:chgData name="Eddie Bartnik" userId="001814d2072d634a" providerId="LiveId" clId="{EEFDE644-B0BC-4BD0-ABCE-4A1CE326D43F}" dt="2025-04-22T08:07:30.292" v="6006" actId="26606"/>
          <ac:spMkLst>
            <pc:docMk/>
            <pc:sldMk cId="733862913" sldId="353"/>
            <ac:spMk id="2" creationId="{1520343D-CDB0-2BED-CD4C-059151B56286}"/>
          </ac:spMkLst>
        </pc:spChg>
        <pc:spChg chg="mod">
          <ac:chgData name="Eddie Bartnik" userId="001814d2072d634a" providerId="LiveId" clId="{EEFDE644-B0BC-4BD0-ABCE-4A1CE326D43F}" dt="2025-04-22T08:07:30.292" v="6006" actId="26606"/>
          <ac:spMkLst>
            <pc:docMk/>
            <pc:sldMk cId="733862913" sldId="353"/>
            <ac:spMk id="3" creationId="{7605F92D-9FC8-DD10-46F8-1976E95ADF60}"/>
          </ac:spMkLst>
        </pc:spChg>
        <pc:spChg chg="add">
          <ac:chgData name="Eddie Bartnik" userId="001814d2072d634a" providerId="LiveId" clId="{EEFDE644-B0BC-4BD0-ABCE-4A1CE326D43F}" dt="2025-04-22T08:07:30.292" v="6006" actId="26606"/>
          <ac:spMkLst>
            <pc:docMk/>
            <pc:sldMk cId="733862913" sldId="353"/>
            <ac:spMk id="8" creationId="{1B15ED52-F352-441B-82BF-E0EA34836D08}"/>
          </ac:spMkLst>
        </pc:spChg>
        <pc:spChg chg="add">
          <ac:chgData name="Eddie Bartnik" userId="001814d2072d634a" providerId="LiveId" clId="{EEFDE644-B0BC-4BD0-ABCE-4A1CE326D43F}" dt="2025-04-22T08:07:30.292" v="6006" actId="26606"/>
          <ac:spMkLst>
            <pc:docMk/>
            <pc:sldMk cId="733862913" sldId="353"/>
            <ac:spMk id="10" creationId="{3B2E3793-BFE6-45A2-9B7B-E18844431C99}"/>
          </ac:spMkLst>
        </pc:spChg>
        <pc:spChg chg="add">
          <ac:chgData name="Eddie Bartnik" userId="001814d2072d634a" providerId="LiveId" clId="{EEFDE644-B0BC-4BD0-ABCE-4A1CE326D43F}" dt="2025-04-22T08:07:30.292" v="6006" actId="26606"/>
          <ac:spMkLst>
            <pc:docMk/>
            <pc:sldMk cId="733862913" sldId="353"/>
            <ac:spMk id="12" creationId="{BC4C4868-CB8F-4AF9-9CDB-8108F2C19B67}"/>
          </ac:spMkLst>
        </pc:spChg>
        <pc:spChg chg="add">
          <ac:chgData name="Eddie Bartnik" userId="001814d2072d634a" providerId="LiveId" clId="{EEFDE644-B0BC-4BD0-ABCE-4A1CE326D43F}" dt="2025-04-22T08:07:30.292" v="6006" actId="26606"/>
          <ac:spMkLst>
            <pc:docMk/>
            <pc:sldMk cId="733862913" sldId="353"/>
            <ac:spMk id="14" creationId="{375E0459-6403-40CD-989D-56A4407CA12E}"/>
          </ac:spMkLst>
        </pc:spChg>
        <pc:spChg chg="add">
          <ac:chgData name="Eddie Bartnik" userId="001814d2072d634a" providerId="LiveId" clId="{EEFDE644-B0BC-4BD0-ABCE-4A1CE326D43F}" dt="2025-04-22T08:07:30.292" v="6006" actId="26606"/>
          <ac:spMkLst>
            <pc:docMk/>
            <pc:sldMk cId="733862913" sldId="353"/>
            <ac:spMk id="16" creationId="{53E5B1A8-3AC9-4BD1-9BBC-78CA94F2D1BA}"/>
          </ac:spMkLst>
        </pc:spChg>
      </pc:sldChg>
      <pc:sldChg chg="addSp modSp add mod ord setBg">
        <pc:chgData name="Eddie Bartnik" userId="001814d2072d634a" providerId="LiveId" clId="{EEFDE644-B0BC-4BD0-ABCE-4A1CE326D43F}" dt="2025-04-22T08:08:42.899" v="6016" actId="255"/>
        <pc:sldMkLst>
          <pc:docMk/>
          <pc:sldMk cId="26843801" sldId="361"/>
        </pc:sldMkLst>
        <pc:spChg chg="mod">
          <ac:chgData name="Eddie Bartnik" userId="001814d2072d634a" providerId="LiveId" clId="{EEFDE644-B0BC-4BD0-ABCE-4A1CE326D43F}" dt="2025-04-22T08:07:40.965" v="6008" actId="26606"/>
          <ac:spMkLst>
            <pc:docMk/>
            <pc:sldMk cId="26843801" sldId="361"/>
            <ac:spMk id="2" creationId="{CCFED0D4-8421-2B20-971F-DEAFED9B011C}"/>
          </ac:spMkLst>
        </pc:spChg>
        <pc:spChg chg="mod">
          <ac:chgData name="Eddie Bartnik" userId="001814d2072d634a" providerId="LiveId" clId="{EEFDE644-B0BC-4BD0-ABCE-4A1CE326D43F}" dt="2025-04-22T08:08:42.899" v="6016" actId="255"/>
          <ac:spMkLst>
            <pc:docMk/>
            <pc:sldMk cId="26843801" sldId="361"/>
            <ac:spMk id="3" creationId="{73F7F0BC-54A2-1C23-F8E8-D55AB930DD61}"/>
          </ac:spMkLst>
        </pc:spChg>
        <pc:spChg chg="add">
          <ac:chgData name="Eddie Bartnik" userId="001814d2072d634a" providerId="LiveId" clId="{EEFDE644-B0BC-4BD0-ABCE-4A1CE326D43F}" dt="2025-04-22T08:07:40.965" v="6008" actId="26606"/>
          <ac:spMkLst>
            <pc:docMk/>
            <pc:sldMk cId="26843801" sldId="361"/>
            <ac:spMk id="8" creationId="{1B15ED52-F352-441B-82BF-E0EA34836D08}"/>
          </ac:spMkLst>
        </pc:spChg>
        <pc:spChg chg="add">
          <ac:chgData name="Eddie Bartnik" userId="001814d2072d634a" providerId="LiveId" clId="{EEFDE644-B0BC-4BD0-ABCE-4A1CE326D43F}" dt="2025-04-22T08:07:40.965" v="6008" actId="26606"/>
          <ac:spMkLst>
            <pc:docMk/>
            <pc:sldMk cId="26843801" sldId="361"/>
            <ac:spMk id="10" creationId="{3B2E3793-BFE6-45A2-9B7B-E18844431C99}"/>
          </ac:spMkLst>
        </pc:spChg>
        <pc:spChg chg="add">
          <ac:chgData name="Eddie Bartnik" userId="001814d2072d634a" providerId="LiveId" clId="{EEFDE644-B0BC-4BD0-ABCE-4A1CE326D43F}" dt="2025-04-22T08:07:40.965" v="6008" actId="26606"/>
          <ac:spMkLst>
            <pc:docMk/>
            <pc:sldMk cId="26843801" sldId="361"/>
            <ac:spMk id="12" creationId="{BC4C4868-CB8F-4AF9-9CDB-8108F2C19B67}"/>
          </ac:spMkLst>
        </pc:spChg>
        <pc:spChg chg="add">
          <ac:chgData name="Eddie Bartnik" userId="001814d2072d634a" providerId="LiveId" clId="{EEFDE644-B0BC-4BD0-ABCE-4A1CE326D43F}" dt="2025-04-22T08:07:40.965" v="6008" actId="26606"/>
          <ac:spMkLst>
            <pc:docMk/>
            <pc:sldMk cId="26843801" sldId="361"/>
            <ac:spMk id="14" creationId="{375E0459-6403-40CD-989D-56A4407CA12E}"/>
          </ac:spMkLst>
        </pc:spChg>
        <pc:spChg chg="add">
          <ac:chgData name="Eddie Bartnik" userId="001814d2072d634a" providerId="LiveId" clId="{EEFDE644-B0BC-4BD0-ABCE-4A1CE326D43F}" dt="2025-04-22T08:07:40.965" v="6008" actId="26606"/>
          <ac:spMkLst>
            <pc:docMk/>
            <pc:sldMk cId="26843801" sldId="361"/>
            <ac:spMk id="16" creationId="{53E5B1A8-3AC9-4BD1-9BBC-78CA94F2D1BA}"/>
          </ac:spMkLst>
        </pc:spChg>
      </pc:sldChg>
      <pc:sldChg chg="addSp modSp add mod setBg">
        <pc:chgData name="Eddie Bartnik" userId="001814d2072d634a" providerId="LiveId" clId="{EEFDE644-B0BC-4BD0-ABCE-4A1CE326D43F}" dt="2025-04-25T03:55:07.365" v="7988" actId="115"/>
        <pc:sldMkLst>
          <pc:docMk/>
          <pc:sldMk cId="1870678645" sldId="362"/>
        </pc:sldMkLst>
        <pc:spChg chg="mod">
          <ac:chgData name="Eddie Bartnik" userId="001814d2072d634a" providerId="LiveId" clId="{EEFDE644-B0BC-4BD0-ABCE-4A1CE326D43F}" dt="2025-04-22T08:08:58.903" v="6017" actId="26606"/>
          <ac:spMkLst>
            <pc:docMk/>
            <pc:sldMk cId="1870678645" sldId="362"/>
            <ac:spMk id="2" creationId="{1186CED6-9B10-4E9A-5CA5-52231C224F23}"/>
          </ac:spMkLst>
        </pc:spChg>
        <pc:spChg chg="mod">
          <ac:chgData name="Eddie Bartnik" userId="001814d2072d634a" providerId="LiveId" clId="{EEFDE644-B0BC-4BD0-ABCE-4A1CE326D43F}" dt="2025-04-25T03:55:07.365" v="7988" actId="115"/>
          <ac:spMkLst>
            <pc:docMk/>
            <pc:sldMk cId="1870678645" sldId="362"/>
            <ac:spMk id="3" creationId="{A394EDAA-8E34-1FDA-59A9-290A0D0BD28A}"/>
          </ac:spMkLst>
        </pc:spChg>
        <pc:spChg chg="add">
          <ac:chgData name="Eddie Bartnik" userId="001814d2072d634a" providerId="LiveId" clId="{EEFDE644-B0BC-4BD0-ABCE-4A1CE326D43F}" dt="2025-04-22T08:08:58.903" v="6017" actId="26606"/>
          <ac:spMkLst>
            <pc:docMk/>
            <pc:sldMk cId="1870678645" sldId="362"/>
            <ac:spMk id="8" creationId="{1B15ED52-F352-441B-82BF-E0EA34836D08}"/>
          </ac:spMkLst>
        </pc:spChg>
        <pc:spChg chg="add">
          <ac:chgData name="Eddie Bartnik" userId="001814d2072d634a" providerId="LiveId" clId="{EEFDE644-B0BC-4BD0-ABCE-4A1CE326D43F}" dt="2025-04-22T08:08:58.903" v="6017" actId="26606"/>
          <ac:spMkLst>
            <pc:docMk/>
            <pc:sldMk cId="1870678645" sldId="362"/>
            <ac:spMk id="10" creationId="{3B2E3793-BFE6-45A2-9B7B-E18844431C99}"/>
          </ac:spMkLst>
        </pc:spChg>
        <pc:spChg chg="add">
          <ac:chgData name="Eddie Bartnik" userId="001814d2072d634a" providerId="LiveId" clId="{EEFDE644-B0BC-4BD0-ABCE-4A1CE326D43F}" dt="2025-04-22T08:08:58.903" v="6017" actId="26606"/>
          <ac:spMkLst>
            <pc:docMk/>
            <pc:sldMk cId="1870678645" sldId="362"/>
            <ac:spMk id="12" creationId="{BC4C4868-CB8F-4AF9-9CDB-8108F2C19B67}"/>
          </ac:spMkLst>
        </pc:spChg>
        <pc:spChg chg="add">
          <ac:chgData name="Eddie Bartnik" userId="001814d2072d634a" providerId="LiveId" clId="{EEFDE644-B0BC-4BD0-ABCE-4A1CE326D43F}" dt="2025-04-22T08:08:58.903" v="6017" actId="26606"/>
          <ac:spMkLst>
            <pc:docMk/>
            <pc:sldMk cId="1870678645" sldId="362"/>
            <ac:spMk id="14" creationId="{375E0459-6403-40CD-989D-56A4407CA12E}"/>
          </ac:spMkLst>
        </pc:spChg>
        <pc:spChg chg="add">
          <ac:chgData name="Eddie Bartnik" userId="001814d2072d634a" providerId="LiveId" clId="{EEFDE644-B0BC-4BD0-ABCE-4A1CE326D43F}" dt="2025-04-22T08:08:58.903" v="6017" actId="26606"/>
          <ac:spMkLst>
            <pc:docMk/>
            <pc:sldMk cId="1870678645" sldId="362"/>
            <ac:spMk id="16" creationId="{53E5B1A8-3AC9-4BD1-9BBC-78CA94F2D1BA}"/>
          </ac:spMkLst>
        </pc:spChg>
      </pc:sldChg>
      <pc:sldChg chg="new">
        <pc:chgData name="Eddie Bartnik" userId="001814d2072d634a" providerId="LiveId" clId="{EEFDE644-B0BC-4BD0-ABCE-4A1CE326D43F}" dt="2025-04-22T07:42:02.133" v="5333" actId="680"/>
        <pc:sldMkLst>
          <pc:docMk/>
          <pc:sldMk cId="2584137510" sldId="363"/>
        </pc:sldMkLst>
      </pc:sldChg>
      <pc:sldChg chg="modSp add del mod">
        <pc:chgData name="Eddie Bartnik" userId="001814d2072d634a" providerId="LiveId" clId="{EEFDE644-B0BC-4BD0-ABCE-4A1CE326D43F}" dt="2025-04-24T03:09:21.820" v="7863" actId="2696"/>
        <pc:sldMkLst>
          <pc:docMk/>
          <pc:sldMk cId="315388458" sldId="364"/>
        </pc:sldMkLst>
      </pc:sldChg>
      <pc:sldChg chg="modSp add del mod">
        <pc:chgData name="Eddie Bartnik" userId="001814d2072d634a" providerId="LiveId" clId="{EEFDE644-B0BC-4BD0-ABCE-4A1CE326D43F}" dt="2025-04-22T08:09:53.862" v="6020" actId="2696"/>
        <pc:sldMkLst>
          <pc:docMk/>
          <pc:sldMk cId="1010318493" sldId="365"/>
        </pc:sldMkLst>
      </pc:sldChg>
      <pc:sldChg chg="modSp new del mod">
        <pc:chgData name="Eddie Bartnik" userId="001814d2072d634a" providerId="LiveId" clId="{EEFDE644-B0BC-4BD0-ABCE-4A1CE326D43F}" dt="2025-04-22T08:10:02.893" v="6021" actId="2696"/>
        <pc:sldMkLst>
          <pc:docMk/>
          <pc:sldMk cId="216160086" sldId="366"/>
        </pc:sldMkLst>
      </pc:sldChg>
      <pc:sldChg chg="addSp modSp add mod setBg">
        <pc:chgData name="Eddie Bartnik" userId="001814d2072d634a" providerId="LiveId" clId="{EEFDE644-B0BC-4BD0-ABCE-4A1CE326D43F}" dt="2025-04-22T08:09:05.605" v="6018" actId="26606"/>
        <pc:sldMkLst>
          <pc:docMk/>
          <pc:sldMk cId="1247932171" sldId="367"/>
        </pc:sldMkLst>
        <pc:spChg chg="mod">
          <ac:chgData name="Eddie Bartnik" userId="001814d2072d634a" providerId="LiveId" clId="{EEFDE644-B0BC-4BD0-ABCE-4A1CE326D43F}" dt="2025-04-22T08:09:05.605" v="6018" actId="26606"/>
          <ac:spMkLst>
            <pc:docMk/>
            <pc:sldMk cId="1247932171" sldId="367"/>
            <ac:spMk id="2" creationId="{430D2401-A161-9EE6-8946-13FEF81F418A}"/>
          </ac:spMkLst>
        </pc:spChg>
        <pc:spChg chg="mod">
          <ac:chgData name="Eddie Bartnik" userId="001814d2072d634a" providerId="LiveId" clId="{EEFDE644-B0BC-4BD0-ABCE-4A1CE326D43F}" dt="2025-04-22T08:09:05.605" v="6018" actId="26606"/>
          <ac:spMkLst>
            <pc:docMk/>
            <pc:sldMk cId="1247932171" sldId="367"/>
            <ac:spMk id="3" creationId="{041F4409-F910-3677-75AE-325EB83DDDE1}"/>
          </ac:spMkLst>
        </pc:spChg>
        <pc:spChg chg="add">
          <ac:chgData name="Eddie Bartnik" userId="001814d2072d634a" providerId="LiveId" clId="{EEFDE644-B0BC-4BD0-ABCE-4A1CE326D43F}" dt="2025-04-22T08:09:05.605" v="6018" actId="26606"/>
          <ac:spMkLst>
            <pc:docMk/>
            <pc:sldMk cId="1247932171" sldId="367"/>
            <ac:spMk id="8" creationId="{1B15ED52-F352-441B-82BF-E0EA34836D08}"/>
          </ac:spMkLst>
        </pc:spChg>
        <pc:spChg chg="add">
          <ac:chgData name="Eddie Bartnik" userId="001814d2072d634a" providerId="LiveId" clId="{EEFDE644-B0BC-4BD0-ABCE-4A1CE326D43F}" dt="2025-04-22T08:09:05.605" v="6018" actId="26606"/>
          <ac:spMkLst>
            <pc:docMk/>
            <pc:sldMk cId="1247932171" sldId="367"/>
            <ac:spMk id="10" creationId="{3B2E3793-BFE6-45A2-9B7B-E18844431C99}"/>
          </ac:spMkLst>
        </pc:spChg>
        <pc:spChg chg="add">
          <ac:chgData name="Eddie Bartnik" userId="001814d2072d634a" providerId="LiveId" clId="{EEFDE644-B0BC-4BD0-ABCE-4A1CE326D43F}" dt="2025-04-22T08:09:05.605" v="6018" actId="26606"/>
          <ac:spMkLst>
            <pc:docMk/>
            <pc:sldMk cId="1247932171" sldId="367"/>
            <ac:spMk id="12" creationId="{BC4C4868-CB8F-4AF9-9CDB-8108F2C19B67}"/>
          </ac:spMkLst>
        </pc:spChg>
        <pc:spChg chg="add">
          <ac:chgData name="Eddie Bartnik" userId="001814d2072d634a" providerId="LiveId" clId="{EEFDE644-B0BC-4BD0-ABCE-4A1CE326D43F}" dt="2025-04-22T08:09:05.605" v="6018" actId="26606"/>
          <ac:spMkLst>
            <pc:docMk/>
            <pc:sldMk cId="1247932171" sldId="367"/>
            <ac:spMk id="14" creationId="{375E0459-6403-40CD-989D-56A4407CA12E}"/>
          </ac:spMkLst>
        </pc:spChg>
        <pc:spChg chg="add">
          <ac:chgData name="Eddie Bartnik" userId="001814d2072d634a" providerId="LiveId" clId="{EEFDE644-B0BC-4BD0-ABCE-4A1CE326D43F}" dt="2025-04-22T08:09:05.605" v="6018" actId="26606"/>
          <ac:spMkLst>
            <pc:docMk/>
            <pc:sldMk cId="1247932171" sldId="367"/>
            <ac:spMk id="16" creationId="{53E5B1A8-3AC9-4BD1-9BBC-78CA94F2D1BA}"/>
          </ac:spMkLst>
        </pc:spChg>
      </pc:sldChg>
      <pc:sldChg chg="modSp add mod">
        <pc:chgData name="Eddie Bartnik" userId="001814d2072d634a" providerId="LiveId" clId="{EEFDE644-B0BC-4BD0-ABCE-4A1CE326D43F}" dt="2025-04-25T03:58:33.651" v="8075" actId="20577"/>
        <pc:sldMkLst>
          <pc:docMk/>
          <pc:sldMk cId="3937888035" sldId="368"/>
        </pc:sldMkLst>
        <pc:spChg chg="mod">
          <ac:chgData name="Eddie Bartnik" userId="001814d2072d634a" providerId="LiveId" clId="{EEFDE644-B0BC-4BD0-ABCE-4A1CE326D43F}" dt="2025-04-24T02:40:51.350" v="6111" actId="20577"/>
          <ac:spMkLst>
            <pc:docMk/>
            <pc:sldMk cId="3937888035" sldId="368"/>
            <ac:spMk id="2" creationId="{15C22641-BE10-2B9E-5E31-A160F3E9D70B}"/>
          </ac:spMkLst>
        </pc:spChg>
        <pc:spChg chg="mod">
          <ac:chgData name="Eddie Bartnik" userId="001814d2072d634a" providerId="LiveId" clId="{EEFDE644-B0BC-4BD0-ABCE-4A1CE326D43F}" dt="2025-04-25T03:58:33.651" v="8075" actId="20577"/>
          <ac:spMkLst>
            <pc:docMk/>
            <pc:sldMk cId="3937888035" sldId="368"/>
            <ac:spMk id="3" creationId="{07D1C118-6C85-4DEF-9773-F54C96A8D226}"/>
          </ac:spMkLst>
        </pc:spChg>
      </pc:sldChg>
      <pc:sldChg chg="modSp add mod">
        <pc:chgData name="Eddie Bartnik" userId="001814d2072d634a" providerId="LiveId" clId="{EEFDE644-B0BC-4BD0-ABCE-4A1CE326D43F}" dt="2025-04-25T04:02:17.858" v="8156" actId="20577"/>
        <pc:sldMkLst>
          <pc:docMk/>
          <pc:sldMk cId="1225330330" sldId="369"/>
        </pc:sldMkLst>
        <pc:spChg chg="mod">
          <ac:chgData name="Eddie Bartnik" userId="001814d2072d634a" providerId="LiveId" clId="{EEFDE644-B0BC-4BD0-ABCE-4A1CE326D43F}" dt="2025-04-24T03:05:40.059" v="7660" actId="20577"/>
          <ac:spMkLst>
            <pc:docMk/>
            <pc:sldMk cId="1225330330" sldId="369"/>
            <ac:spMk id="2" creationId="{0736A934-75DD-C2BE-C87C-A0FBDB5A3C3E}"/>
          </ac:spMkLst>
        </pc:spChg>
        <pc:spChg chg="mod">
          <ac:chgData name="Eddie Bartnik" userId="001814d2072d634a" providerId="LiveId" clId="{EEFDE644-B0BC-4BD0-ABCE-4A1CE326D43F}" dt="2025-04-25T04:02:17.858" v="8156" actId="20577"/>
          <ac:spMkLst>
            <pc:docMk/>
            <pc:sldMk cId="1225330330" sldId="369"/>
            <ac:spMk id="3" creationId="{FED686D0-757C-7AE0-F017-A9E49671C909}"/>
          </ac:spMkLst>
        </pc:spChg>
      </pc:sldChg>
      <pc:sldChg chg="new del">
        <pc:chgData name="Eddie Bartnik" userId="001814d2072d634a" providerId="LiveId" clId="{EEFDE644-B0BC-4BD0-ABCE-4A1CE326D43F}" dt="2025-04-25T03:34:24.915" v="7920" actId="2696"/>
        <pc:sldMkLst>
          <pc:docMk/>
          <pc:sldMk cId="272069311" sldId="370"/>
        </pc:sldMkLst>
      </pc:sldChg>
      <pc:sldChg chg="modSp add mod ord">
        <pc:chgData name="Eddie Bartnik" userId="001814d2072d634a" providerId="LiveId" clId="{EEFDE644-B0BC-4BD0-ABCE-4A1CE326D43F}" dt="2025-04-25T03:51:57.556" v="7962" actId="20577"/>
        <pc:sldMkLst>
          <pc:docMk/>
          <pc:sldMk cId="899119663" sldId="756"/>
        </pc:sldMkLst>
        <pc:spChg chg="mod">
          <ac:chgData name="Eddie Bartnik" userId="001814d2072d634a" providerId="LiveId" clId="{EEFDE644-B0BC-4BD0-ABCE-4A1CE326D43F}" dt="2025-04-25T03:51:57.556" v="7962" actId="20577"/>
          <ac:spMkLst>
            <pc:docMk/>
            <pc:sldMk cId="899119663" sldId="756"/>
            <ac:spMk id="9" creationId="{113BC359-D3D6-0FE7-ACF2-CEC69170FEE6}"/>
          </ac:spMkLst>
        </pc:spChg>
      </pc:sldChg>
      <pc:sldMasterChg chg="delSldLayout">
        <pc:chgData name="Eddie Bartnik" userId="001814d2072d634a" providerId="LiveId" clId="{EEFDE644-B0BC-4BD0-ABCE-4A1CE326D43F}" dt="2025-04-22T06:51:46.307" v="3434" actId="2696"/>
        <pc:sldMasterMkLst>
          <pc:docMk/>
          <pc:sldMasterMk cId="2294328013" sldId="2147483648"/>
        </pc:sldMasterMkLst>
        <pc:sldLayoutChg chg="del">
          <pc:chgData name="Eddie Bartnik" userId="001814d2072d634a" providerId="LiveId" clId="{EEFDE644-B0BC-4BD0-ABCE-4A1CE326D43F}" dt="2025-04-22T06:51:46.307" v="3434" actId="2696"/>
          <pc:sldLayoutMkLst>
            <pc:docMk/>
            <pc:sldMasterMk cId="2294328013" sldId="2147483648"/>
            <pc:sldLayoutMk cId="2244050957" sldId="214748366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6FDD1-6DAA-429F-A86D-AF25A872E2F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C95B3E-72BC-46EB-9761-E277075A870A}">
      <dgm:prSet/>
      <dgm:spPr/>
      <dgm:t>
        <a:bodyPr/>
        <a:lstStyle/>
        <a:p>
          <a:r>
            <a:rPr lang="en-US"/>
            <a:t>There is systemic discrimination in Nova Scotia against persons with disabilities in the provision of social assistance. (NS Court of Appeal Decision on October 6, 2021 )</a:t>
          </a:r>
        </a:p>
      </dgm:t>
    </dgm:pt>
    <dgm:pt modelId="{9633BDF5-0A66-4A46-813E-9AEBCB6CC9AD}" type="parTrans" cxnId="{574005E0-F4D0-405C-906A-BFC8E974751C}">
      <dgm:prSet/>
      <dgm:spPr/>
      <dgm:t>
        <a:bodyPr/>
        <a:lstStyle/>
        <a:p>
          <a:endParaRPr lang="en-US"/>
        </a:p>
      </dgm:t>
    </dgm:pt>
    <dgm:pt modelId="{378B3DDD-47A7-4021-9873-2F0B82755657}" type="sibTrans" cxnId="{574005E0-F4D0-405C-906A-BFC8E974751C}">
      <dgm:prSet/>
      <dgm:spPr/>
      <dgm:t>
        <a:bodyPr/>
        <a:lstStyle/>
        <a:p>
          <a:endParaRPr lang="en-US"/>
        </a:p>
      </dgm:t>
    </dgm:pt>
    <dgm:pt modelId="{6AD9C47D-14CD-46B3-BC9E-66345E8D8EE7}">
      <dgm:prSet/>
      <dgm:spPr/>
      <dgm:t>
        <a:bodyPr/>
        <a:lstStyle/>
        <a:p>
          <a:r>
            <a:rPr lang="en-US"/>
            <a:t>The finding of systemic discrimination applies to the Provincial government of NS as a whole.</a:t>
          </a:r>
        </a:p>
      </dgm:t>
    </dgm:pt>
    <dgm:pt modelId="{61DE3270-4340-452A-8897-694DAF974432}" type="parTrans" cxnId="{F0BE3245-8163-4E00-8285-D80511A7B6C2}">
      <dgm:prSet/>
      <dgm:spPr/>
      <dgm:t>
        <a:bodyPr/>
        <a:lstStyle/>
        <a:p>
          <a:endParaRPr lang="en-US"/>
        </a:p>
      </dgm:t>
    </dgm:pt>
    <dgm:pt modelId="{38F7E680-AEB5-4B02-9AA2-CE280127FC2E}" type="sibTrans" cxnId="{F0BE3245-8163-4E00-8285-D80511A7B6C2}">
      <dgm:prSet/>
      <dgm:spPr/>
      <dgm:t>
        <a:bodyPr/>
        <a:lstStyle/>
        <a:p>
          <a:endParaRPr lang="en-US"/>
        </a:p>
      </dgm:t>
    </dgm:pt>
    <dgm:pt modelId="{BDC441DA-3348-48CB-840F-5B6ABCDDE99A}">
      <dgm:prSet/>
      <dgm:spPr/>
      <dgm:t>
        <a:bodyPr/>
        <a:lstStyle/>
        <a:p>
          <a:r>
            <a:rPr lang="en-US"/>
            <a:t>Department of Community Services  and Disability Rights Coalition  worked together to create a human rights remedy. Appointed independent reviewers Eddie Bartnik and Dr Tim Stainton. Remedy to be compliant with UNCRPD.</a:t>
          </a:r>
        </a:p>
      </dgm:t>
    </dgm:pt>
    <dgm:pt modelId="{49BD0415-6251-4D95-8BD0-87C50102103C}" type="parTrans" cxnId="{7407F77C-1EED-4610-B03B-ED6051D49C0D}">
      <dgm:prSet/>
      <dgm:spPr/>
      <dgm:t>
        <a:bodyPr/>
        <a:lstStyle/>
        <a:p>
          <a:endParaRPr lang="en-US"/>
        </a:p>
      </dgm:t>
    </dgm:pt>
    <dgm:pt modelId="{E0FB270A-A965-4725-A66B-E57F4FDA54BD}" type="sibTrans" cxnId="{7407F77C-1EED-4610-B03B-ED6051D49C0D}">
      <dgm:prSet/>
      <dgm:spPr/>
      <dgm:t>
        <a:bodyPr/>
        <a:lstStyle/>
        <a:p>
          <a:endParaRPr lang="en-US"/>
        </a:p>
      </dgm:t>
    </dgm:pt>
    <dgm:pt modelId="{0C538D46-558E-4920-865E-D390BBBB8E08}">
      <dgm:prSet/>
      <dgm:spPr/>
      <dgm:t>
        <a:bodyPr/>
        <a:lstStyle/>
        <a:p>
          <a:r>
            <a:rPr lang="en-CA"/>
            <a:t>The Remedy has been agreed by all parties and will address how people with disabilities access social assistance and supports and services to live in the community. </a:t>
          </a:r>
          <a:endParaRPr lang="en-US"/>
        </a:p>
      </dgm:t>
    </dgm:pt>
    <dgm:pt modelId="{5AC01327-AC34-4230-BC32-16C02A425004}" type="parTrans" cxnId="{52118A80-E332-4C1C-9275-37573A53DD5F}">
      <dgm:prSet/>
      <dgm:spPr/>
      <dgm:t>
        <a:bodyPr/>
        <a:lstStyle/>
        <a:p>
          <a:endParaRPr lang="en-US"/>
        </a:p>
      </dgm:t>
    </dgm:pt>
    <dgm:pt modelId="{EA4EDDAE-62B9-4F5E-8573-FAFFB18320CD}" type="sibTrans" cxnId="{52118A80-E332-4C1C-9275-37573A53DD5F}">
      <dgm:prSet/>
      <dgm:spPr/>
      <dgm:t>
        <a:bodyPr/>
        <a:lstStyle/>
        <a:p>
          <a:endParaRPr lang="en-US"/>
        </a:p>
      </dgm:t>
    </dgm:pt>
    <dgm:pt modelId="{BDC0E692-401B-4A8D-8448-0FA317DA1CFE}" type="pres">
      <dgm:prSet presAssocID="{EF16FDD1-6DAA-429F-A86D-AF25A872E2F9}" presName="vert0" presStyleCnt="0">
        <dgm:presLayoutVars>
          <dgm:dir/>
          <dgm:animOne val="branch"/>
          <dgm:animLvl val="lvl"/>
        </dgm:presLayoutVars>
      </dgm:prSet>
      <dgm:spPr/>
    </dgm:pt>
    <dgm:pt modelId="{125D793D-404B-472E-8C81-A215D508909A}" type="pres">
      <dgm:prSet presAssocID="{E0C95B3E-72BC-46EB-9761-E277075A870A}" presName="thickLine" presStyleLbl="alignNode1" presStyleIdx="0" presStyleCnt="4"/>
      <dgm:spPr/>
    </dgm:pt>
    <dgm:pt modelId="{74BBEDDD-2614-436F-B1D0-F2027E39D213}" type="pres">
      <dgm:prSet presAssocID="{E0C95B3E-72BC-46EB-9761-E277075A870A}" presName="horz1" presStyleCnt="0"/>
      <dgm:spPr/>
    </dgm:pt>
    <dgm:pt modelId="{BA0BAB74-4CA6-4882-B06B-802B0922E650}" type="pres">
      <dgm:prSet presAssocID="{E0C95B3E-72BC-46EB-9761-E277075A870A}" presName="tx1" presStyleLbl="revTx" presStyleIdx="0" presStyleCnt="4"/>
      <dgm:spPr/>
    </dgm:pt>
    <dgm:pt modelId="{5A473700-4A58-41EC-8C78-C8462C924C3C}" type="pres">
      <dgm:prSet presAssocID="{E0C95B3E-72BC-46EB-9761-E277075A870A}" presName="vert1" presStyleCnt="0"/>
      <dgm:spPr/>
    </dgm:pt>
    <dgm:pt modelId="{EBAA3923-859B-4B1D-820B-64766840BF50}" type="pres">
      <dgm:prSet presAssocID="{6AD9C47D-14CD-46B3-BC9E-66345E8D8EE7}" presName="thickLine" presStyleLbl="alignNode1" presStyleIdx="1" presStyleCnt="4"/>
      <dgm:spPr/>
    </dgm:pt>
    <dgm:pt modelId="{F8E21571-C60B-4658-9E64-4EBFB6713003}" type="pres">
      <dgm:prSet presAssocID="{6AD9C47D-14CD-46B3-BC9E-66345E8D8EE7}" presName="horz1" presStyleCnt="0"/>
      <dgm:spPr/>
    </dgm:pt>
    <dgm:pt modelId="{31D9C90F-324D-4034-B36F-19FBE6D9B59D}" type="pres">
      <dgm:prSet presAssocID="{6AD9C47D-14CD-46B3-BC9E-66345E8D8EE7}" presName="tx1" presStyleLbl="revTx" presStyleIdx="1" presStyleCnt="4"/>
      <dgm:spPr/>
    </dgm:pt>
    <dgm:pt modelId="{208D0F83-9125-4D26-94CF-CD4552D1E180}" type="pres">
      <dgm:prSet presAssocID="{6AD9C47D-14CD-46B3-BC9E-66345E8D8EE7}" presName="vert1" presStyleCnt="0"/>
      <dgm:spPr/>
    </dgm:pt>
    <dgm:pt modelId="{3C2BDD74-11EB-487F-B24C-44B57074AA14}" type="pres">
      <dgm:prSet presAssocID="{BDC441DA-3348-48CB-840F-5B6ABCDDE99A}" presName="thickLine" presStyleLbl="alignNode1" presStyleIdx="2" presStyleCnt="4"/>
      <dgm:spPr/>
    </dgm:pt>
    <dgm:pt modelId="{F0A08FC5-EB1F-4A19-BD4A-A218A8914DC5}" type="pres">
      <dgm:prSet presAssocID="{BDC441DA-3348-48CB-840F-5B6ABCDDE99A}" presName="horz1" presStyleCnt="0"/>
      <dgm:spPr/>
    </dgm:pt>
    <dgm:pt modelId="{FA4BA7A5-A4E9-4952-8BBC-5B55372A63A6}" type="pres">
      <dgm:prSet presAssocID="{BDC441DA-3348-48CB-840F-5B6ABCDDE99A}" presName="tx1" presStyleLbl="revTx" presStyleIdx="2" presStyleCnt="4"/>
      <dgm:spPr/>
    </dgm:pt>
    <dgm:pt modelId="{B6B395B8-E203-4DFE-9691-2478F7351E83}" type="pres">
      <dgm:prSet presAssocID="{BDC441DA-3348-48CB-840F-5B6ABCDDE99A}" presName="vert1" presStyleCnt="0"/>
      <dgm:spPr/>
    </dgm:pt>
    <dgm:pt modelId="{43FE2715-DC53-4DCA-98D5-465D13B7D960}" type="pres">
      <dgm:prSet presAssocID="{0C538D46-558E-4920-865E-D390BBBB8E08}" presName="thickLine" presStyleLbl="alignNode1" presStyleIdx="3" presStyleCnt="4"/>
      <dgm:spPr/>
    </dgm:pt>
    <dgm:pt modelId="{4B1B3C0D-76F7-4C28-B6FE-CC2CB3B54C2B}" type="pres">
      <dgm:prSet presAssocID="{0C538D46-558E-4920-865E-D390BBBB8E08}" presName="horz1" presStyleCnt="0"/>
      <dgm:spPr/>
    </dgm:pt>
    <dgm:pt modelId="{C160AD79-0E9D-45C7-A94E-09052AB13C50}" type="pres">
      <dgm:prSet presAssocID="{0C538D46-558E-4920-865E-D390BBBB8E08}" presName="tx1" presStyleLbl="revTx" presStyleIdx="3" presStyleCnt="4"/>
      <dgm:spPr/>
    </dgm:pt>
    <dgm:pt modelId="{99D69E8E-E953-4FF9-8D79-063748E1A1CB}" type="pres">
      <dgm:prSet presAssocID="{0C538D46-558E-4920-865E-D390BBBB8E08}" presName="vert1" presStyleCnt="0"/>
      <dgm:spPr/>
    </dgm:pt>
  </dgm:ptLst>
  <dgm:cxnLst>
    <dgm:cxn modelId="{9C1C3316-0169-41A0-9E22-86E8666174C0}" type="presOf" srcId="{EF16FDD1-6DAA-429F-A86D-AF25A872E2F9}" destId="{BDC0E692-401B-4A8D-8448-0FA317DA1CFE}" srcOrd="0" destOrd="0" presId="urn:microsoft.com/office/officeart/2008/layout/LinedList"/>
    <dgm:cxn modelId="{030F7E3C-BC6C-40EA-A812-DF91B535B033}" type="presOf" srcId="{BDC441DA-3348-48CB-840F-5B6ABCDDE99A}" destId="{FA4BA7A5-A4E9-4952-8BBC-5B55372A63A6}" srcOrd="0" destOrd="0" presId="urn:microsoft.com/office/officeart/2008/layout/LinedList"/>
    <dgm:cxn modelId="{C43E075E-DA66-4CC2-8D42-752DC6AA8686}" type="presOf" srcId="{6AD9C47D-14CD-46B3-BC9E-66345E8D8EE7}" destId="{31D9C90F-324D-4034-B36F-19FBE6D9B59D}" srcOrd="0" destOrd="0" presId="urn:microsoft.com/office/officeart/2008/layout/LinedList"/>
    <dgm:cxn modelId="{F0BE3245-8163-4E00-8285-D80511A7B6C2}" srcId="{EF16FDD1-6DAA-429F-A86D-AF25A872E2F9}" destId="{6AD9C47D-14CD-46B3-BC9E-66345E8D8EE7}" srcOrd="1" destOrd="0" parTransId="{61DE3270-4340-452A-8897-694DAF974432}" sibTransId="{38F7E680-AEB5-4B02-9AA2-CE280127FC2E}"/>
    <dgm:cxn modelId="{7407F77C-1EED-4610-B03B-ED6051D49C0D}" srcId="{EF16FDD1-6DAA-429F-A86D-AF25A872E2F9}" destId="{BDC441DA-3348-48CB-840F-5B6ABCDDE99A}" srcOrd="2" destOrd="0" parTransId="{49BD0415-6251-4D95-8BD0-87C50102103C}" sibTransId="{E0FB270A-A965-4725-A66B-E57F4FDA54BD}"/>
    <dgm:cxn modelId="{52118A80-E332-4C1C-9275-37573A53DD5F}" srcId="{EF16FDD1-6DAA-429F-A86D-AF25A872E2F9}" destId="{0C538D46-558E-4920-865E-D390BBBB8E08}" srcOrd="3" destOrd="0" parTransId="{5AC01327-AC34-4230-BC32-16C02A425004}" sibTransId="{EA4EDDAE-62B9-4F5E-8573-FAFFB18320CD}"/>
    <dgm:cxn modelId="{FBC7688A-FDAB-49F8-9C24-FF5BDC8B905E}" type="presOf" srcId="{0C538D46-558E-4920-865E-D390BBBB8E08}" destId="{C160AD79-0E9D-45C7-A94E-09052AB13C50}" srcOrd="0" destOrd="0" presId="urn:microsoft.com/office/officeart/2008/layout/LinedList"/>
    <dgm:cxn modelId="{016EA7A4-E726-4DCB-8629-579A68640BB0}" type="presOf" srcId="{E0C95B3E-72BC-46EB-9761-E277075A870A}" destId="{BA0BAB74-4CA6-4882-B06B-802B0922E650}" srcOrd="0" destOrd="0" presId="urn:microsoft.com/office/officeart/2008/layout/LinedList"/>
    <dgm:cxn modelId="{574005E0-F4D0-405C-906A-BFC8E974751C}" srcId="{EF16FDD1-6DAA-429F-A86D-AF25A872E2F9}" destId="{E0C95B3E-72BC-46EB-9761-E277075A870A}" srcOrd="0" destOrd="0" parTransId="{9633BDF5-0A66-4A46-813E-9AEBCB6CC9AD}" sibTransId="{378B3DDD-47A7-4021-9873-2F0B82755657}"/>
    <dgm:cxn modelId="{0DC227C9-F64D-427C-93A0-F41F12BF4E25}" type="presParOf" srcId="{BDC0E692-401B-4A8D-8448-0FA317DA1CFE}" destId="{125D793D-404B-472E-8C81-A215D508909A}" srcOrd="0" destOrd="0" presId="urn:microsoft.com/office/officeart/2008/layout/LinedList"/>
    <dgm:cxn modelId="{272A8AE3-70BE-47BC-B995-4268981AF0BC}" type="presParOf" srcId="{BDC0E692-401B-4A8D-8448-0FA317DA1CFE}" destId="{74BBEDDD-2614-436F-B1D0-F2027E39D213}" srcOrd="1" destOrd="0" presId="urn:microsoft.com/office/officeart/2008/layout/LinedList"/>
    <dgm:cxn modelId="{C8FDEADA-30FF-4DEF-A04E-4F7FB624FCE6}" type="presParOf" srcId="{74BBEDDD-2614-436F-B1D0-F2027E39D213}" destId="{BA0BAB74-4CA6-4882-B06B-802B0922E650}" srcOrd="0" destOrd="0" presId="urn:microsoft.com/office/officeart/2008/layout/LinedList"/>
    <dgm:cxn modelId="{AC733BD8-34A1-4C08-8D01-353C7AB8CAA5}" type="presParOf" srcId="{74BBEDDD-2614-436F-B1D0-F2027E39D213}" destId="{5A473700-4A58-41EC-8C78-C8462C924C3C}" srcOrd="1" destOrd="0" presId="urn:microsoft.com/office/officeart/2008/layout/LinedList"/>
    <dgm:cxn modelId="{040CEED9-98C6-4209-859B-B58CFE2E2175}" type="presParOf" srcId="{BDC0E692-401B-4A8D-8448-0FA317DA1CFE}" destId="{EBAA3923-859B-4B1D-820B-64766840BF50}" srcOrd="2" destOrd="0" presId="urn:microsoft.com/office/officeart/2008/layout/LinedList"/>
    <dgm:cxn modelId="{EDD02241-FD1F-48B9-AE32-1019A82F7A57}" type="presParOf" srcId="{BDC0E692-401B-4A8D-8448-0FA317DA1CFE}" destId="{F8E21571-C60B-4658-9E64-4EBFB6713003}" srcOrd="3" destOrd="0" presId="urn:microsoft.com/office/officeart/2008/layout/LinedList"/>
    <dgm:cxn modelId="{ED753CFF-A6B3-48D6-874E-372505485926}" type="presParOf" srcId="{F8E21571-C60B-4658-9E64-4EBFB6713003}" destId="{31D9C90F-324D-4034-B36F-19FBE6D9B59D}" srcOrd="0" destOrd="0" presId="urn:microsoft.com/office/officeart/2008/layout/LinedList"/>
    <dgm:cxn modelId="{19E3F7B2-C533-4879-AE68-C64E5573E310}" type="presParOf" srcId="{F8E21571-C60B-4658-9E64-4EBFB6713003}" destId="{208D0F83-9125-4D26-94CF-CD4552D1E180}" srcOrd="1" destOrd="0" presId="urn:microsoft.com/office/officeart/2008/layout/LinedList"/>
    <dgm:cxn modelId="{EDF586E9-335C-49B4-8BEB-91D9E14B3786}" type="presParOf" srcId="{BDC0E692-401B-4A8D-8448-0FA317DA1CFE}" destId="{3C2BDD74-11EB-487F-B24C-44B57074AA14}" srcOrd="4" destOrd="0" presId="urn:microsoft.com/office/officeart/2008/layout/LinedList"/>
    <dgm:cxn modelId="{DCDE1A4C-6F3D-4E05-88D7-7796A841B7D9}" type="presParOf" srcId="{BDC0E692-401B-4A8D-8448-0FA317DA1CFE}" destId="{F0A08FC5-EB1F-4A19-BD4A-A218A8914DC5}" srcOrd="5" destOrd="0" presId="urn:microsoft.com/office/officeart/2008/layout/LinedList"/>
    <dgm:cxn modelId="{923D8B32-D839-4AF8-BA25-0E68564A7AFE}" type="presParOf" srcId="{F0A08FC5-EB1F-4A19-BD4A-A218A8914DC5}" destId="{FA4BA7A5-A4E9-4952-8BBC-5B55372A63A6}" srcOrd="0" destOrd="0" presId="urn:microsoft.com/office/officeart/2008/layout/LinedList"/>
    <dgm:cxn modelId="{C07A6C65-91AE-495B-890E-75C08C51486C}" type="presParOf" srcId="{F0A08FC5-EB1F-4A19-BD4A-A218A8914DC5}" destId="{B6B395B8-E203-4DFE-9691-2478F7351E83}" srcOrd="1" destOrd="0" presId="urn:microsoft.com/office/officeart/2008/layout/LinedList"/>
    <dgm:cxn modelId="{3F63ED1E-E833-4BB5-B797-E80E513F72C3}" type="presParOf" srcId="{BDC0E692-401B-4A8D-8448-0FA317DA1CFE}" destId="{43FE2715-DC53-4DCA-98D5-465D13B7D960}" srcOrd="6" destOrd="0" presId="urn:microsoft.com/office/officeart/2008/layout/LinedList"/>
    <dgm:cxn modelId="{E59BF1C8-706F-4E08-AC9F-C404E8CD353D}" type="presParOf" srcId="{BDC0E692-401B-4A8D-8448-0FA317DA1CFE}" destId="{4B1B3C0D-76F7-4C28-B6FE-CC2CB3B54C2B}" srcOrd="7" destOrd="0" presId="urn:microsoft.com/office/officeart/2008/layout/LinedList"/>
    <dgm:cxn modelId="{9F30D4B2-92B9-48CD-B331-9543174F3D2E}" type="presParOf" srcId="{4B1B3C0D-76F7-4C28-B6FE-CC2CB3B54C2B}" destId="{C160AD79-0E9D-45C7-A94E-09052AB13C50}" srcOrd="0" destOrd="0" presId="urn:microsoft.com/office/officeart/2008/layout/LinedList"/>
    <dgm:cxn modelId="{D928C97F-9865-4C3B-AFAC-5CCE7F79DB96}" type="presParOf" srcId="{4B1B3C0D-76F7-4C28-B6FE-CC2CB3B54C2B}" destId="{99D69E8E-E953-4FF9-8D79-063748E1A1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0BC5C-2E5F-45AA-A75D-904FD6A6A592}" type="doc">
      <dgm:prSet loTypeId="urn:microsoft.com/office/officeart/2005/8/layout/matrix3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03FEA4A-77DB-4D84-A031-62287B9B3C4A}">
      <dgm:prSet/>
      <dgm:spPr/>
      <dgm:t>
        <a:bodyPr/>
        <a:lstStyle/>
        <a:p>
          <a:r>
            <a:rPr lang="en-US" b="1" i="0"/>
            <a:t>Unnecessary Institutionalization </a:t>
          </a:r>
        </a:p>
        <a:p>
          <a:r>
            <a:rPr lang="en-US" b="0" i="0"/>
            <a:t>(Purpose-built institutions for persons with disabilities and other institutional settings such as psychiatric hospitals);</a:t>
          </a:r>
          <a:endParaRPr lang="en-US"/>
        </a:p>
      </dgm:t>
    </dgm:pt>
    <dgm:pt modelId="{70C9C885-F3CB-42BB-88A9-20AA62C0212E}" type="parTrans" cxnId="{8ABA840E-7E33-4CDA-8DAE-8AD0977E0123}">
      <dgm:prSet/>
      <dgm:spPr/>
      <dgm:t>
        <a:bodyPr/>
        <a:lstStyle/>
        <a:p>
          <a:endParaRPr lang="en-US"/>
        </a:p>
      </dgm:t>
    </dgm:pt>
    <dgm:pt modelId="{7E04FFA1-ABC4-483C-B368-8D86C8457E4B}" type="sibTrans" cxnId="{8ABA840E-7E33-4CDA-8DAE-8AD0977E0123}">
      <dgm:prSet/>
      <dgm:spPr/>
      <dgm:t>
        <a:bodyPr/>
        <a:lstStyle/>
        <a:p>
          <a:endParaRPr lang="en-US"/>
        </a:p>
      </dgm:t>
    </dgm:pt>
    <dgm:pt modelId="{EB38DFBB-B72F-437F-A244-6E3A5F555AB0}">
      <dgm:prSet/>
      <dgm:spPr/>
      <dgm:t>
        <a:bodyPr/>
        <a:lstStyle/>
        <a:p>
          <a:r>
            <a:rPr lang="en-US" b="1" i="0"/>
            <a:t>Right to assistance </a:t>
          </a:r>
          <a:r>
            <a:rPr lang="en-US" b="0" i="0"/>
            <a:t>when in need denied to eligible persons with disabilities;</a:t>
          </a:r>
          <a:endParaRPr lang="en-US"/>
        </a:p>
      </dgm:t>
    </dgm:pt>
    <dgm:pt modelId="{C1665EC7-780A-42CD-9E4B-FC89C2C21CCD}" type="parTrans" cxnId="{80AD2E00-93ED-4899-88B7-044DC67E58DB}">
      <dgm:prSet/>
      <dgm:spPr/>
      <dgm:t>
        <a:bodyPr/>
        <a:lstStyle/>
        <a:p>
          <a:endParaRPr lang="en-US"/>
        </a:p>
      </dgm:t>
    </dgm:pt>
    <dgm:pt modelId="{050B6F9B-4911-4978-BF50-3BB59A1C7DE3}" type="sibTrans" cxnId="{80AD2E00-93ED-4899-88B7-044DC67E58DB}">
      <dgm:prSet/>
      <dgm:spPr/>
      <dgm:t>
        <a:bodyPr/>
        <a:lstStyle/>
        <a:p>
          <a:endParaRPr lang="en-US"/>
        </a:p>
      </dgm:t>
    </dgm:pt>
    <dgm:pt modelId="{C43B6E0F-CE5D-433E-889E-E863E9151132}">
      <dgm:prSet/>
      <dgm:spPr/>
      <dgm:t>
        <a:bodyPr/>
        <a:lstStyle/>
        <a:p>
          <a:r>
            <a:rPr lang="en-US" b="1" i="0"/>
            <a:t>Community of choice: </a:t>
          </a:r>
          <a:r>
            <a:rPr lang="en-US" b="0" i="0"/>
            <a:t>people often ‘placed’ in settings distant from their families/friends;</a:t>
          </a:r>
          <a:endParaRPr lang="en-US"/>
        </a:p>
      </dgm:t>
    </dgm:pt>
    <dgm:pt modelId="{A1798BEA-3AE5-4991-9C58-FAEB3587A392}" type="parTrans" cxnId="{C91738FB-CD45-4857-A1D0-B5DD20D4BC18}">
      <dgm:prSet/>
      <dgm:spPr/>
      <dgm:t>
        <a:bodyPr/>
        <a:lstStyle/>
        <a:p>
          <a:endParaRPr lang="en-US"/>
        </a:p>
      </dgm:t>
    </dgm:pt>
    <dgm:pt modelId="{43C150FE-1AAC-41ED-8303-0AEAC5F66ED4}" type="sibTrans" cxnId="{C91738FB-CD45-4857-A1D0-B5DD20D4BC18}">
      <dgm:prSet/>
      <dgm:spPr/>
      <dgm:t>
        <a:bodyPr/>
        <a:lstStyle/>
        <a:p>
          <a:endParaRPr lang="en-US"/>
        </a:p>
      </dgm:t>
    </dgm:pt>
    <dgm:pt modelId="{E064E102-2453-4192-8B07-9D08433FCA2F}">
      <dgm:prSet/>
      <dgm:spPr/>
      <dgm:t>
        <a:bodyPr/>
        <a:lstStyle/>
        <a:p>
          <a:r>
            <a:rPr lang="en-US" b="1" i="0"/>
            <a:t>Frequent, indefinite, extended delays in the provision of assistance </a:t>
          </a:r>
          <a:r>
            <a:rPr lang="en-US" b="0" i="0"/>
            <a:t>(waitlists) for qualified, eligible applicants and recipients despite statutory entitlement.</a:t>
          </a:r>
          <a:endParaRPr lang="en-US"/>
        </a:p>
      </dgm:t>
    </dgm:pt>
    <dgm:pt modelId="{40391033-0819-4ADA-A91B-EF4A47C203C7}" type="parTrans" cxnId="{A8FEE916-C974-4313-BF3D-564ECBBF33DE}">
      <dgm:prSet/>
      <dgm:spPr/>
      <dgm:t>
        <a:bodyPr/>
        <a:lstStyle/>
        <a:p>
          <a:endParaRPr lang="en-US"/>
        </a:p>
      </dgm:t>
    </dgm:pt>
    <dgm:pt modelId="{822A4F91-82E3-41ED-8A4A-7F226B7B4431}" type="sibTrans" cxnId="{A8FEE916-C974-4313-BF3D-564ECBBF33DE}">
      <dgm:prSet/>
      <dgm:spPr/>
      <dgm:t>
        <a:bodyPr/>
        <a:lstStyle/>
        <a:p>
          <a:endParaRPr lang="en-US"/>
        </a:p>
      </dgm:t>
    </dgm:pt>
    <dgm:pt modelId="{B78A14E7-3E10-4C37-AEF6-E890359473FE}" type="pres">
      <dgm:prSet presAssocID="{D510BC5C-2E5F-45AA-A75D-904FD6A6A592}" presName="matrix" presStyleCnt="0">
        <dgm:presLayoutVars>
          <dgm:chMax val="1"/>
          <dgm:dir/>
          <dgm:resizeHandles val="exact"/>
        </dgm:presLayoutVars>
      </dgm:prSet>
      <dgm:spPr/>
    </dgm:pt>
    <dgm:pt modelId="{F1CAAC9B-673F-4B64-B37F-A4D34DC1EB11}" type="pres">
      <dgm:prSet presAssocID="{D510BC5C-2E5F-45AA-A75D-904FD6A6A592}" presName="diamond" presStyleLbl="bgShp" presStyleIdx="0" presStyleCnt="1" custLinFactNeighborY="-391"/>
      <dgm:spPr/>
    </dgm:pt>
    <dgm:pt modelId="{0BC6423C-F702-42B2-B21D-7B114BE077BC}" type="pres">
      <dgm:prSet presAssocID="{D510BC5C-2E5F-45AA-A75D-904FD6A6A59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F325A0A-382A-469F-8558-183A8A8FD25B}" type="pres">
      <dgm:prSet presAssocID="{D510BC5C-2E5F-45AA-A75D-904FD6A6A59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CD098CE-4CC4-4D80-9836-6AE94D3B3627}" type="pres">
      <dgm:prSet presAssocID="{D510BC5C-2E5F-45AA-A75D-904FD6A6A59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5CE72E2-ADEA-4A2E-AF3C-35D5F29529A9}" type="pres">
      <dgm:prSet presAssocID="{D510BC5C-2E5F-45AA-A75D-904FD6A6A59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0AD2E00-93ED-4899-88B7-044DC67E58DB}" srcId="{D510BC5C-2E5F-45AA-A75D-904FD6A6A592}" destId="{EB38DFBB-B72F-437F-A244-6E3A5F555AB0}" srcOrd="1" destOrd="0" parTransId="{C1665EC7-780A-42CD-9E4B-FC89C2C21CCD}" sibTransId="{050B6F9B-4911-4978-BF50-3BB59A1C7DE3}"/>
    <dgm:cxn modelId="{FCEE5406-8138-4A1A-AD39-03AD76C440FB}" type="presOf" srcId="{EB38DFBB-B72F-437F-A244-6E3A5F555AB0}" destId="{EF325A0A-382A-469F-8558-183A8A8FD25B}" srcOrd="0" destOrd="0" presId="urn:microsoft.com/office/officeart/2005/8/layout/matrix3"/>
    <dgm:cxn modelId="{8ABA840E-7E33-4CDA-8DAE-8AD0977E0123}" srcId="{D510BC5C-2E5F-45AA-A75D-904FD6A6A592}" destId="{703FEA4A-77DB-4D84-A031-62287B9B3C4A}" srcOrd="0" destOrd="0" parTransId="{70C9C885-F3CB-42BB-88A9-20AA62C0212E}" sibTransId="{7E04FFA1-ABC4-483C-B368-8D86C8457E4B}"/>
    <dgm:cxn modelId="{993F1D11-C52C-4550-BAEC-05B0CAA62386}" type="presOf" srcId="{E064E102-2453-4192-8B07-9D08433FCA2F}" destId="{F5CE72E2-ADEA-4A2E-AF3C-35D5F29529A9}" srcOrd="0" destOrd="0" presId="urn:microsoft.com/office/officeart/2005/8/layout/matrix3"/>
    <dgm:cxn modelId="{A8FEE916-C974-4313-BF3D-564ECBBF33DE}" srcId="{D510BC5C-2E5F-45AA-A75D-904FD6A6A592}" destId="{E064E102-2453-4192-8B07-9D08433FCA2F}" srcOrd="3" destOrd="0" parTransId="{40391033-0819-4ADA-A91B-EF4A47C203C7}" sibTransId="{822A4F91-82E3-41ED-8A4A-7F226B7B4431}"/>
    <dgm:cxn modelId="{640D0D41-DDAD-42F4-AC07-3FB4CB6B5C37}" type="presOf" srcId="{C43B6E0F-CE5D-433E-889E-E863E9151132}" destId="{FCD098CE-4CC4-4D80-9836-6AE94D3B3627}" srcOrd="0" destOrd="0" presId="urn:microsoft.com/office/officeart/2005/8/layout/matrix3"/>
    <dgm:cxn modelId="{07B08BB5-9287-4D4C-B12C-5B4A307E361A}" type="presOf" srcId="{D510BC5C-2E5F-45AA-A75D-904FD6A6A592}" destId="{B78A14E7-3E10-4C37-AEF6-E890359473FE}" srcOrd="0" destOrd="0" presId="urn:microsoft.com/office/officeart/2005/8/layout/matrix3"/>
    <dgm:cxn modelId="{406BCAD1-054D-45BC-82DD-ADBABF224100}" type="presOf" srcId="{703FEA4A-77DB-4D84-A031-62287B9B3C4A}" destId="{0BC6423C-F702-42B2-B21D-7B114BE077BC}" srcOrd="0" destOrd="0" presId="urn:microsoft.com/office/officeart/2005/8/layout/matrix3"/>
    <dgm:cxn modelId="{C91738FB-CD45-4857-A1D0-B5DD20D4BC18}" srcId="{D510BC5C-2E5F-45AA-A75D-904FD6A6A592}" destId="{C43B6E0F-CE5D-433E-889E-E863E9151132}" srcOrd="2" destOrd="0" parTransId="{A1798BEA-3AE5-4991-9C58-FAEB3587A392}" sibTransId="{43C150FE-1AAC-41ED-8303-0AEAC5F66ED4}"/>
    <dgm:cxn modelId="{567F794C-0C6C-4C77-ADA7-ABE639711225}" type="presParOf" srcId="{B78A14E7-3E10-4C37-AEF6-E890359473FE}" destId="{F1CAAC9B-673F-4B64-B37F-A4D34DC1EB11}" srcOrd="0" destOrd="0" presId="urn:microsoft.com/office/officeart/2005/8/layout/matrix3"/>
    <dgm:cxn modelId="{791B133C-6F93-4979-8B1B-69EE2C2E0AC6}" type="presParOf" srcId="{B78A14E7-3E10-4C37-AEF6-E890359473FE}" destId="{0BC6423C-F702-42B2-B21D-7B114BE077BC}" srcOrd="1" destOrd="0" presId="urn:microsoft.com/office/officeart/2005/8/layout/matrix3"/>
    <dgm:cxn modelId="{44D86FF8-57E4-4D73-92B4-ADE550909688}" type="presParOf" srcId="{B78A14E7-3E10-4C37-AEF6-E890359473FE}" destId="{EF325A0A-382A-469F-8558-183A8A8FD25B}" srcOrd="2" destOrd="0" presId="urn:microsoft.com/office/officeart/2005/8/layout/matrix3"/>
    <dgm:cxn modelId="{A58FA324-B98D-49EF-A464-D15DE988C242}" type="presParOf" srcId="{B78A14E7-3E10-4C37-AEF6-E890359473FE}" destId="{FCD098CE-4CC4-4D80-9836-6AE94D3B3627}" srcOrd="3" destOrd="0" presId="urn:microsoft.com/office/officeart/2005/8/layout/matrix3"/>
    <dgm:cxn modelId="{C49E72B4-F49C-4049-8882-8ACD15F2EA70}" type="presParOf" srcId="{B78A14E7-3E10-4C37-AEF6-E890359473FE}" destId="{F5CE72E2-ADEA-4A2E-AF3C-35D5F29529A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BF6530-862F-4C9A-9F29-BEDA933E6D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2AA932-77FF-456E-B413-BC6D8C42C361}">
      <dgm:prSet/>
      <dgm:spPr/>
      <dgm:t>
        <a:bodyPr/>
        <a:lstStyle/>
        <a:p>
          <a:r>
            <a:rPr lang="en-CA" b="1"/>
            <a:t>Virtual and in-person meetings (Oct – Nov, 2022)</a:t>
          </a:r>
          <a:endParaRPr lang="en-US"/>
        </a:p>
      </dgm:t>
    </dgm:pt>
    <dgm:pt modelId="{6CA8FAC7-D930-4927-8D1B-FC577666AFA5}" type="parTrans" cxnId="{8BEF2FA9-04F2-49A1-AA3F-C60C843020B6}">
      <dgm:prSet/>
      <dgm:spPr/>
      <dgm:t>
        <a:bodyPr/>
        <a:lstStyle/>
        <a:p>
          <a:endParaRPr lang="en-US"/>
        </a:p>
      </dgm:t>
    </dgm:pt>
    <dgm:pt modelId="{CDFB4B5A-9C17-4277-B32C-454962D93E61}" type="sibTrans" cxnId="{8BEF2FA9-04F2-49A1-AA3F-C60C843020B6}">
      <dgm:prSet/>
      <dgm:spPr/>
      <dgm:t>
        <a:bodyPr/>
        <a:lstStyle/>
        <a:p>
          <a:endParaRPr lang="en-US"/>
        </a:p>
      </dgm:t>
    </dgm:pt>
    <dgm:pt modelId="{B7CAB4F6-9621-4F5E-9809-329765F85656}">
      <dgm:prSet/>
      <dgm:spPr/>
      <dgm:t>
        <a:bodyPr/>
        <a:lstStyle/>
        <a:p>
          <a:r>
            <a:rPr lang="en-CA"/>
            <a:t>met with over 140 individuals in Nova Scotia, including Minister McFarlane, the Minister of Community Services and Tracey Taweel, the Deputy Minister of Community Services.</a:t>
          </a:r>
          <a:endParaRPr lang="en-US"/>
        </a:p>
      </dgm:t>
    </dgm:pt>
    <dgm:pt modelId="{FF526C42-8326-4D18-8BE9-E7AE8AF855FE}" type="parTrans" cxnId="{87EF0B07-F0E5-4F0D-8897-85D8468D1424}">
      <dgm:prSet/>
      <dgm:spPr/>
      <dgm:t>
        <a:bodyPr/>
        <a:lstStyle/>
        <a:p>
          <a:endParaRPr lang="en-US"/>
        </a:p>
      </dgm:t>
    </dgm:pt>
    <dgm:pt modelId="{376D0726-F9CD-40B3-8381-4D49F9193D28}" type="sibTrans" cxnId="{87EF0B07-F0E5-4F0D-8897-85D8468D1424}">
      <dgm:prSet/>
      <dgm:spPr/>
      <dgm:t>
        <a:bodyPr/>
        <a:lstStyle/>
        <a:p>
          <a:endParaRPr lang="en-US"/>
        </a:p>
      </dgm:t>
    </dgm:pt>
    <dgm:pt modelId="{4AF5EB2A-67B5-46BF-9BE3-F1AA407C3D27}">
      <dgm:prSet/>
      <dgm:spPr/>
      <dgm:t>
        <a:bodyPr/>
        <a:lstStyle/>
        <a:p>
          <a:r>
            <a:rPr lang="en-CA"/>
            <a:t>On line meetings and site visits </a:t>
          </a:r>
          <a:endParaRPr lang="en-US"/>
        </a:p>
      </dgm:t>
    </dgm:pt>
    <dgm:pt modelId="{0CFF98CF-D5B9-4375-A320-48499D8182E4}" type="parTrans" cxnId="{F85069A6-92F3-4915-8E44-05F8458AA6D2}">
      <dgm:prSet/>
      <dgm:spPr/>
      <dgm:t>
        <a:bodyPr/>
        <a:lstStyle/>
        <a:p>
          <a:endParaRPr lang="en-US"/>
        </a:p>
      </dgm:t>
    </dgm:pt>
    <dgm:pt modelId="{B492897A-DB8B-4958-883B-FF833B461936}" type="sibTrans" cxnId="{F85069A6-92F3-4915-8E44-05F8458AA6D2}">
      <dgm:prSet/>
      <dgm:spPr/>
      <dgm:t>
        <a:bodyPr/>
        <a:lstStyle/>
        <a:p>
          <a:endParaRPr lang="en-US"/>
        </a:p>
      </dgm:t>
    </dgm:pt>
    <dgm:pt modelId="{7C4C39C8-0634-4828-8E78-AAE31B862055}">
      <dgm:prSet/>
      <dgm:spPr/>
      <dgm:t>
        <a:bodyPr/>
        <a:lstStyle/>
        <a:p>
          <a:r>
            <a:rPr lang="en-CA" b="1"/>
            <a:t>Document review</a:t>
          </a:r>
          <a:r>
            <a:rPr lang="en-CA"/>
            <a:t> </a:t>
          </a:r>
          <a:endParaRPr lang="en-US"/>
        </a:p>
      </dgm:t>
    </dgm:pt>
    <dgm:pt modelId="{46D1316C-DB5B-4D95-B76B-D3758EFDAE94}" type="parTrans" cxnId="{05C84746-0B90-4AFD-B465-ECAAAE06AA2F}">
      <dgm:prSet/>
      <dgm:spPr/>
      <dgm:t>
        <a:bodyPr/>
        <a:lstStyle/>
        <a:p>
          <a:endParaRPr lang="en-US"/>
        </a:p>
      </dgm:t>
    </dgm:pt>
    <dgm:pt modelId="{BD0005CE-0201-4909-8F35-341416B4B204}" type="sibTrans" cxnId="{05C84746-0B90-4AFD-B465-ECAAAE06AA2F}">
      <dgm:prSet/>
      <dgm:spPr/>
      <dgm:t>
        <a:bodyPr/>
        <a:lstStyle/>
        <a:p>
          <a:endParaRPr lang="en-US"/>
        </a:p>
      </dgm:t>
    </dgm:pt>
    <dgm:pt modelId="{19933651-A984-4097-B98F-A391E6B24513}">
      <dgm:prSet/>
      <dgm:spPr/>
      <dgm:t>
        <a:bodyPr/>
        <a:lstStyle/>
        <a:p>
          <a:r>
            <a:rPr lang="en-CA" b="1"/>
            <a:t>6 online workshops/data workshops/ Government Roundtable</a:t>
          </a:r>
          <a:endParaRPr lang="en-US"/>
        </a:p>
      </dgm:t>
    </dgm:pt>
    <dgm:pt modelId="{3A7192AE-98B5-4444-99FA-643FA03645C0}" type="parTrans" cxnId="{C37D4A20-4EA7-406C-B79F-BFA75191DECF}">
      <dgm:prSet/>
      <dgm:spPr/>
      <dgm:t>
        <a:bodyPr/>
        <a:lstStyle/>
        <a:p>
          <a:endParaRPr lang="en-US"/>
        </a:p>
      </dgm:t>
    </dgm:pt>
    <dgm:pt modelId="{A4DEE940-8A94-48B6-B63A-F714B8001DC6}" type="sibTrans" cxnId="{C37D4A20-4EA7-406C-B79F-BFA75191DECF}">
      <dgm:prSet/>
      <dgm:spPr/>
      <dgm:t>
        <a:bodyPr/>
        <a:lstStyle/>
        <a:p>
          <a:endParaRPr lang="en-US"/>
        </a:p>
      </dgm:t>
    </dgm:pt>
    <dgm:pt modelId="{F5DA1664-3AEA-4B30-BFCC-6CB7FF2B31D5}">
      <dgm:prSet/>
      <dgm:spPr/>
      <dgm:t>
        <a:bodyPr/>
        <a:lstStyle/>
        <a:p>
          <a:r>
            <a:rPr lang="en-CA" b="1"/>
            <a:t>Technical experts engaged</a:t>
          </a:r>
          <a:endParaRPr lang="en-US"/>
        </a:p>
      </dgm:t>
    </dgm:pt>
    <dgm:pt modelId="{F3A9E353-8044-4936-AEDF-803B7D45AC04}" type="parTrans" cxnId="{839ACE2D-36B6-4FA1-A70B-88A54CA31273}">
      <dgm:prSet/>
      <dgm:spPr/>
      <dgm:t>
        <a:bodyPr/>
        <a:lstStyle/>
        <a:p>
          <a:endParaRPr lang="en-US"/>
        </a:p>
      </dgm:t>
    </dgm:pt>
    <dgm:pt modelId="{41DB723B-3436-4159-83F7-FA47E2390EF7}" type="sibTrans" cxnId="{839ACE2D-36B6-4FA1-A70B-88A54CA31273}">
      <dgm:prSet/>
      <dgm:spPr/>
      <dgm:t>
        <a:bodyPr/>
        <a:lstStyle/>
        <a:p>
          <a:endParaRPr lang="en-US"/>
        </a:p>
      </dgm:t>
    </dgm:pt>
    <dgm:pt modelId="{7E491A46-B95A-4C5A-BD1B-E9BD90F78162}">
      <dgm:prSet/>
      <dgm:spPr/>
      <dgm:t>
        <a:bodyPr/>
        <a:lstStyle/>
        <a:p>
          <a:r>
            <a:rPr lang="en-CA" b="1"/>
            <a:t>In-person meetings in January 2023 (Halifax)</a:t>
          </a:r>
          <a:endParaRPr lang="en-US"/>
        </a:p>
      </dgm:t>
    </dgm:pt>
    <dgm:pt modelId="{7CB3A82D-F15D-47A2-AB7A-AD9EDE1EDA25}" type="parTrans" cxnId="{70577D73-EAE4-4C37-A4B6-95399B885544}">
      <dgm:prSet/>
      <dgm:spPr/>
      <dgm:t>
        <a:bodyPr/>
        <a:lstStyle/>
        <a:p>
          <a:endParaRPr lang="en-US"/>
        </a:p>
      </dgm:t>
    </dgm:pt>
    <dgm:pt modelId="{4C2DA206-29EF-46B1-B452-A304473C2B94}" type="sibTrans" cxnId="{70577D73-EAE4-4C37-A4B6-95399B885544}">
      <dgm:prSet/>
      <dgm:spPr/>
      <dgm:t>
        <a:bodyPr/>
        <a:lstStyle/>
        <a:p>
          <a:endParaRPr lang="en-US"/>
        </a:p>
      </dgm:t>
    </dgm:pt>
    <dgm:pt modelId="{A703871C-03D2-4BB3-9713-D887115FFDFB}">
      <dgm:prSet/>
      <dgm:spPr/>
      <dgm:t>
        <a:bodyPr/>
        <a:lstStyle/>
        <a:p>
          <a:r>
            <a:rPr lang="en-CA" b="1"/>
            <a:t>Report to DRC/DSP then  Board of Inquiry approval</a:t>
          </a:r>
          <a:endParaRPr lang="en-US"/>
        </a:p>
      </dgm:t>
    </dgm:pt>
    <dgm:pt modelId="{0938757B-4816-4D00-BC2A-EF89DE4F0F55}" type="parTrans" cxnId="{A6E99238-714C-46DC-920E-6DB4D893EBD8}">
      <dgm:prSet/>
      <dgm:spPr/>
      <dgm:t>
        <a:bodyPr/>
        <a:lstStyle/>
        <a:p>
          <a:endParaRPr lang="en-US"/>
        </a:p>
      </dgm:t>
    </dgm:pt>
    <dgm:pt modelId="{18BAF708-C0E7-43F8-A685-87B2C25D5F72}" type="sibTrans" cxnId="{A6E99238-714C-46DC-920E-6DB4D893EBD8}">
      <dgm:prSet/>
      <dgm:spPr/>
      <dgm:t>
        <a:bodyPr/>
        <a:lstStyle/>
        <a:p>
          <a:endParaRPr lang="en-US"/>
        </a:p>
      </dgm:t>
    </dgm:pt>
    <dgm:pt modelId="{4AB1A8AF-BC0D-4395-92F1-35EEA3507D7D}">
      <dgm:prSet/>
      <dgm:spPr/>
      <dgm:t>
        <a:bodyPr/>
        <a:lstStyle/>
        <a:p>
          <a:r>
            <a:rPr lang="en-CA" b="1"/>
            <a:t>ALL key meetings with DRC  and workshops had representation from people with disabilities.</a:t>
          </a:r>
          <a:endParaRPr lang="en-US"/>
        </a:p>
      </dgm:t>
    </dgm:pt>
    <dgm:pt modelId="{F5118D76-A7B3-4A61-B7E0-3E256053920A}" type="parTrans" cxnId="{FF379DCD-DF10-40C7-B0A9-7C5378495F7F}">
      <dgm:prSet/>
      <dgm:spPr/>
      <dgm:t>
        <a:bodyPr/>
        <a:lstStyle/>
        <a:p>
          <a:endParaRPr lang="en-US"/>
        </a:p>
      </dgm:t>
    </dgm:pt>
    <dgm:pt modelId="{928B5352-DC28-4089-8BF6-9B60D04308B2}" type="sibTrans" cxnId="{FF379DCD-DF10-40C7-B0A9-7C5378495F7F}">
      <dgm:prSet/>
      <dgm:spPr/>
      <dgm:t>
        <a:bodyPr/>
        <a:lstStyle/>
        <a:p>
          <a:endParaRPr lang="en-US"/>
        </a:p>
      </dgm:t>
    </dgm:pt>
    <dgm:pt modelId="{9E672A90-A345-4CB9-A9C6-CCAC8B51612B}" type="pres">
      <dgm:prSet presAssocID="{38BF6530-862F-4C9A-9F29-BEDA933E6D7E}" presName="linear" presStyleCnt="0">
        <dgm:presLayoutVars>
          <dgm:animLvl val="lvl"/>
          <dgm:resizeHandles val="exact"/>
        </dgm:presLayoutVars>
      </dgm:prSet>
      <dgm:spPr/>
    </dgm:pt>
    <dgm:pt modelId="{F2457F07-4FF5-4646-8AAA-8804E476ECCE}" type="pres">
      <dgm:prSet presAssocID="{1B2AA932-77FF-456E-B413-BC6D8C42C36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A89D2B7-C864-45BB-A5DC-4BF749745D18}" type="pres">
      <dgm:prSet presAssocID="{1B2AA932-77FF-456E-B413-BC6D8C42C361}" presName="childText" presStyleLbl="revTx" presStyleIdx="0" presStyleCnt="1">
        <dgm:presLayoutVars>
          <dgm:bulletEnabled val="1"/>
        </dgm:presLayoutVars>
      </dgm:prSet>
      <dgm:spPr/>
    </dgm:pt>
    <dgm:pt modelId="{0D5835AF-BCE5-4081-8F97-F02F0D13684E}" type="pres">
      <dgm:prSet presAssocID="{7C4C39C8-0634-4828-8E78-AAE31B86205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7A0EA18-AF18-4F38-88DD-65D5799DBEE9}" type="pres">
      <dgm:prSet presAssocID="{BD0005CE-0201-4909-8F35-341416B4B204}" presName="spacer" presStyleCnt="0"/>
      <dgm:spPr/>
    </dgm:pt>
    <dgm:pt modelId="{76B5955B-B45C-4F9E-AF43-90638C7DA599}" type="pres">
      <dgm:prSet presAssocID="{19933651-A984-4097-B98F-A391E6B2451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D35E18B-53DF-4D26-95DF-F3082FEE9BE4}" type="pres">
      <dgm:prSet presAssocID="{A4DEE940-8A94-48B6-B63A-F714B8001DC6}" presName="spacer" presStyleCnt="0"/>
      <dgm:spPr/>
    </dgm:pt>
    <dgm:pt modelId="{00B442DE-01F3-4869-8E61-4CD839330BED}" type="pres">
      <dgm:prSet presAssocID="{F5DA1664-3AEA-4B30-BFCC-6CB7FF2B31D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4D6979D-FB3F-4641-B1B7-898D66CE9879}" type="pres">
      <dgm:prSet presAssocID="{41DB723B-3436-4159-83F7-FA47E2390EF7}" presName="spacer" presStyleCnt="0"/>
      <dgm:spPr/>
    </dgm:pt>
    <dgm:pt modelId="{97AE8777-CED6-4AA6-A0D0-A0FA59E8C421}" type="pres">
      <dgm:prSet presAssocID="{7E491A46-B95A-4C5A-BD1B-E9BD90F7816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167A60C-F407-4F54-967F-8333AB256D04}" type="pres">
      <dgm:prSet presAssocID="{4C2DA206-29EF-46B1-B452-A304473C2B94}" presName="spacer" presStyleCnt="0"/>
      <dgm:spPr/>
    </dgm:pt>
    <dgm:pt modelId="{0B456E68-2740-4ACC-8EFF-A25F5D2910C0}" type="pres">
      <dgm:prSet presAssocID="{A703871C-03D2-4BB3-9713-D887115FFDF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C06A311-D194-426C-9C73-5D0D76589405}" type="pres">
      <dgm:prSet presAssocID="{18BAF708-C0E7-43F8-A685-87B2C25D5F72}" presName="spacer" presStyleCnt="0"/>
      <dgm:spPr/>
    </dgm:pt>
    <dgm:pt modelId="{6E0055D0-B08D-4506-9C80-21CC010E6936}" type="pres">
      <dgm:prSet presAssocID="{4AB1A8AF-BC0D-4395-92F1-35EEA3507D7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7EF0B07-F0E5-4F0D-8897-85D8468D1424}" srcId="{1B2AA932-77FF-456E-B413-BC6D8C42C361}" destId="{B7CAB4F6-9621-4F5E-9809-329765F85656}" srcOrd="0" destOrd="0" parTransId="{FF526C42-8326-4D18-8BE9-E7AE8AF855FE}" sibTransId="{376D0726-F9CD-40B3-8381-4D49F9193D28}"/>
    <dgm:cxn modelId="{C37D4A20-4EA7-406C-B79F-BFA75191DECF}" srcId="{38BF6530-862F-4C9A-9F29-BEDA933E6D7E}" destId="{19933651-A984-4097-B98F-A391E6B24513}" srcOrd="2" destOrd="0" parTransId="{3A7192AE-98B5-4444-99FA-643FA03645C0}" sibTransId="{A4DEE940-8A94-48B6-B63A-F714B8001DC6}"/>
    <dgm:cxn modelId="{839ACE2D-36B6-4FA1-A70B-88A54CA31273}" srcId="{38BF6530-862F-4C9A-9F29-BEDA933E6D7E}" destId="{F5DA1664-3AEA-4B30-BFCC-6CB7FF2B31D5}" srcOrd="3" destOrd="0" parTransId="{F3A9E353-8044-4936-AEDF-803B7D45AC04}" sibTransId="{41DB723B-3436-4159-83F7-FA47E2390EF7}"/>
    <dgm:cxn modelId="{A6E99238-714C-46DC-920E-6DB4D893EBD8}" srcId="{38BF6530-862F-4C9A-9F29-BEDA933E6D7E}" destId="{A703871C-03D2-4BB3-9713-D887115FFDFB}" srcOrd="5" destOrd="0" parTransId="{0938757B-4816-4D00-BC2A-EF89DE4F0F55}" sibTransId="{18BAF708-C0E7-43F8-A685-87B2C25D5F72}"/>
    <dgm:cxn modelId="{C5917960-F3E8-4DBB-A311-1F5B536EBCA4}" type="presOf" srcId="{F5DA1664-3AEA-4B30-BFCC-6CB7FF2B31D5}" destId="{00B442DE-01F3-4869-8E61-4CD839330BED}" srcOrd="0" destOrd="0" presId="urn:microsoft.com/office/officeart/2005/8/layout/vList2"/>
    <dgm:cxn modelId="{05C84746-0B90-4AFD-B465-ECAAAE06AA2F}" srcId="{38BF6530-862F-4C9A-9F29-BEDA933E6D7E}" destId="{7C4C39C8-0634-4828-8E78-AAE31B862055}" srcOrd="1" destOrd="0" parTransId="{46D1316C-DB5B-4D95-B76B-D3758EFDAE94}" sibTransId="{BD0005CE-0201-4909-8F35-341416B4B204}"/>
    <dgm:cxn modelId="{ED1C5846-5B0D-4090-A6E1-9459594AEB75}" type="presOf" srcId="{4AF5EB2A-67B5-46BF-9BE3-F1AA407C3D27}" destId="{1A89D2B7-C864-45BB-A5DC-4BF749745D18}" srcOrd="0" destOrd="1" presId="urn:microsoft.com/office/officeart/2005/8/layout/vList2"/>
    <dgm:cxn modelId="{4C4FBB46-80B0-46DA-A072-6E250E4EE440}" type="presOf" srcId="{1B2AA932-77FF-456E-B413-BC6D8C42C361}" destId="{F2457F07-4FF5-4646-8AAA-8804E476ECCE}" srcOrd="0" destOrd="0" presId="urn:microsoft.com/office/officeart/2005/8/layout/vList2"/>
    <dgm:cxn modelId="{67135B67-E044-41B6-A67D-ACE867DE3BA5}" type="presOf" srcId="{38BF6530-862F-4C9A-9F29-BEDA933E6D7E}" destId="{9E672A90-A345-4CB9-A9C6-CCAC8B51612B}" srcOrd="0" destOrd="0" presId="urn:microsoft.com/office/officeart/2005/8/layout/vList2"/>
    <dgm:cxn modelId="{70577D73-EAE4-4C37-A4B6-95399B885544}" srcId="{38BF6530-862F-4C9A-9F29-BEDA933E6D7E}" destId="{7E491A46-B95A-4C5A-BD1B-E9BD90F78162}" srcOrd="4" destOrd="0" parTransId="{7CB3A82D-F15D-47A2-AB7A-AD9EDE1EDA25}" sibTransId="{4C2DA206-29EF-46B1-B452-A304473C2B94}"/>
    <dgm:cxn modelId="{85606F59-6804-49AC-85D9-4F50B20CC288}" type="presOf" srcId="{7E491A46-B95A-4C5A-BD1B-E9BD90F78162}" destId="{97AE8777-CED6-4AA6-A0D0-A0FA59E8C421}" srcOrd="0" destOrd="0" presId="urn:microsoft.com/office/officeart/2005/8/layout/vList2"/>
    <dgm:cxn modelId="{CFC19C5A-4E17-4112-8B5A-B86676074579}" type="presOf" srcId="{B7CAB4F6-9621-4F5E-9809-329765F85656}" destId="{1A89D2B7-C864-45BB-A5DC-4BF749745D18}" srcOrd="0" destOrd="0" presId="urn:microsoft.com/office/officeart/2005/8/layout/vList2"/>
    <dgm:cxn modelId="{FA28648E-0774-448B-8DE7-5559A5359D58}" type="presOf" srcId="{4AB1A8AF-BC0D-4395-92F1-35EEA3507D7D}" destId="{6E0055D0-B08D-4506-9C80-21CC010E6936}" srcOrd="0" destOrd="0" presId="urn:microsoft.com/office/officeart/2005/8/layout/vList2"/>
    <dgm:cxn modelId="{F85069A6-92F3-4915-8E44-05F8458AA6D2}" srcId="{1B2AA932-77FF-456E-B413-BC6D8C42C361}" destId="{4AF5EB2A-67B5-46BF-9BE3-F1AA407C3D27}" srcOrd="1" destOrd="0" parTransId="{0CFF98CF-D5B9-4375-A320-48499D8182E4}" sibTransId="{B492897A-DB8B-4958-883B-FF833B461936}"/>
    <dgm:cxn modelId="{8BEF2FA9-04F2-49A1-AA3F-C60C843020B6}" srcId="{38BF6530-862F-4C9A-9F29-BEDA933E6D7E}" destId="{1B2AA932-77FF-456E-B413-BC6D8C42C361}" srcOrd="0" destOrd="0" parTransId="{6CA8FAC7-D930-4927-8D1B-FC577666AFA5}" sibTransId="{CDFB4B5A-9C17-4277-B32C-454962D93E61}"/>
    <dgm:cxn modelId="{642EA6C4-949C-44E5-99BD-D583DF60FBBA}" type="presOf" srcId="{7C4C39C8-0634-4828-8E78-AAE31B862055}" destId="{0D5835AF-BCE5-4081-8F97-F02F0D13684E}" srcOrd="0" destOrd="0" presId="urn:microsoft.com/office/officeart/2005/8/layout/vList2"/>
    <dgm:cxn modelId="{34D7ACCC-01C4-40B0-BF23-CDA4FA542152}" type="presOf" srcId="{A703871C-03D2-4BB3-9713-D887115FFDFB}" destId="{0B456E68-2740-4ACC-8EFF-A25F5D2910C0}" srcOrd="0" destOrd="0" presId="urn:microsoft.com/office/officeart/2005/8/layout/vList2"/>
    <dgm:cxn modelId="{FF379DCD-DF10-40C7-B0A9-7C5378495F7F}" srcId="{38BF6530-862F-4C9A-9F29-BEDA933E6D7E}" destId="{4AB1A8AF-BC0D-4395-92F1-35EEA3507D7D}" srcOrd="6" destOrd="0" parTransId="{F5118D76-A7B3-4A61-B7E0-3E256053920A}" sibTransId="{928B5352-DC28-4089-8BF6-9B60D04308B2}"/>
    <dgm:cxn modelId="{990735E8-9DF1-4F7F-8520-AB27B473402E}" type="presOf" srcId="{19933651-A984-4097-B98F-A391E6B24513}" destId="{76B5955B-B45C-4F9E-AF43-90638C7DA599}" srcOrd="0" destOrd="0" presId="urn:microsoft.com/office/officeart/2005/8/layout/vList2"/>
    <dgm:cxn modelId="{FA210515-985C-4140-A501-4C3C11FEAF03}" type="presParOf" srcId="{9E672A90-A345-4CB9-A9C6-CCAC8B51612B}" destId="{F2457F07-4FF5-4646-8AAA-8804E476ECCE}" srcOrd="0" destOrd="0" presId="urn:microsoft.com/office/officeart/2005/8/layout/vList2"/>
    <dgm:cxn modelId="{5846E960-B366-47AE-9395-80D1F7581323}" type="presParOf" srcId="{9E672A90-A345-4CB9-A9C6-CCAC8B51612B}" destId="{1A89D2B7-C864-45BB-A5DC-4BF749745D18}" srcOrd="1" destOrd="0" presId="urn:microsoft.com/office/officeart/2005/8/layout/vList2"/>
    <dgm:cxn modelId="{385EB3B5-604E-4BF7-A44C-6063AADD5172}" type="presParOf" srcId="{9E672A90-A345-4CB9-A9C6-CCAC8B51612B}" destId="{0D5835AF-BCE5-4081-8F97-F02F0D13684E}" srcOrd="2" destOrd="0" presId="urn:microsoft.com/office/officeart/2005/8/layout/vList2"/>
    <dgm:cxn modelId="{7E32C4F4-F7C9-47EB-9812-027FC6C09803}" type="presParOf" srcId="{9E672A90-A345-4CB9-A9C6-CCAC8B51612B}" destId="{27A0EA18-AF18-4F38-88DD-65D5799DBEE9}" srcOrd="3" destOrd="0" presId="urn:microsoft.com/office/officeart/2005/8/layout/vList2"/>
    <dgm:cxn modelId="{B5530087-18AC-4E6C-BEDA-67AA2A8F2F45}" type="presParOf" srcId="{9E672A90-A345-4CB9-A9C6-CCAC8B51612B}" destId="{76B5955B-B45C-4F9E-AF43-90638C7DA599}" srcOrd="4" destOrd="0" presId="urn:microsoft.com/office/officeart/2005/8/layout/vList2"/>
    <dgm:cxn modelId="{BE4FC1F6-EA09-486D-9C8B-A05BD268E8B6}" type="presParOf" srcId="{9E672A90-A345-4CB9-A9C6-CCAC8B51612B}" destId="{FD35E18B-53DF-4D26-95DF-F3082FEE9BE4}" srcOrd="5" destOrd="0" presId="urn:microsoft.com/office/officeart/2005/8/layout/vList2"/>
    <dgm:cxn modelId="{89562AFD-0D08-412A-8E0E-91D9B60B0F41}" type="presParOf" srcId="{9E672A90-A345-4CB9-A9C6-CCAC8B51612B}" destId="{00B442DE-01F3-4869-8E61-4CD839330BED}" srcOrd="6" destOrd="0" presId="urn:microsoft.com/office/officeart/2005/8/layout/vList2"/>
    <dgm:cxn modelId="{B8AA7231-1CC9-47B3-976A-41A6B5E11BBC}" type="presParOf" srcId="{9E672A90-A345-4CB9-A9C6-CCAC8B51612B}" destId="{44D6979D-FB3F-4641-B1B7-898D66CE9879}" srcOrd="7" destOrd="0" presId="urn:microsoft.com/office/officeart/2005/8/layout/vList2"/>
    <dgm:cxn modelId="{7C245905-79F2-4C9A-8DAB-083BB89DFEE4}" type="presParOf" srcId="{9E672A90-A345-4CB9-A9C6-CCAC8B51612B}" destId="{97AE8777-CED6-4AA6-A0D0-A0FA59E8C421}" srcOrd="8" destOrd="0" presId="urn:microsoft.com/office/officeart/2005/8/layout/vList2"/>
    <dgm:cxn modelId="{87B5A545-C614-4FF1-9E6F-9C17C50A063F}" type="presParOf" srcId="{9E672A90-A345-4CB9-A9C6-CCAC8B51612B}" destId="{2167A60C-F407-4F54-967F-8333AB256D04}" srcOrd="9" destOrd="0" presId="urn:microsoft.com/office/officeart/2005/8/layout/vList2"/>
    <dgm:cxn modelId="{0CAEA9FE-B8C9-4C00-9EF5-2681589D929B}" type="presParOf" srcId="{9E672A90-A345-4CB9-A9C6-CCAC8B51612B}" destId="{0B456E68-2740-4ACC-8EFF-A25F5D2910C0}" srcOrd="10" destOrd="0" presId="urn:microsoft.com/office/officeart/2005/8/layout/vList2"/>
    <dgm:cxn modelId="{93D009CF-A5D1-49BD-86A7-276F0EBEA16D}" type="presParOf" srcId="{9E672A90-A345-4CB9-A9C6-CCAC8B51612B}" destId="{FC06A311-D194-426C-9C73-5D0D76589405}" srcOrd="11" destOrd="0" presId="urn:microsoft.com/office/officeart/2005/8/layout/vList2"/>
    <dgm:cxn modelId="{B4D27CF2-C849-4B6E-8D6D-E6D01070AADC}" type="presParOf" srcId="{9E672A90-A345-4CB9-A9C6-CCAC8B51612B}" destId="{6E0055D0-B08D-4506-9C80-21CC010E693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D793D-404B-472E-8C81-A215D508909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BAB74-4CA6-4882-B06B-802B0922E650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There is systemic discrimination in Nova Scotia against persons with disabilities in the provision of social assistance. (NS Court of Appeal Decision on October 6, 2021 )</a:t>
          </a:r>
        </a:p>
      </dsp:txBody>
      <dsp:txXfrm>
        <a:off x="0" y="0"/>
        <a:ext cx="10515600" cy="1087834"/>
      </dsp:txXfrm>
    </dsp:sp>
    <dsp:sp modelId="{EBAA3923-859B-4B1D-820B-64766840BF50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9C90F-324D-4034-B36F-19FBE6D9B59D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finding of systemic discrimination applies to the Provincial government of NS as a whole.</a:t>
          </a:r>
        </a:p>
      </dsp:txBody>
      <dsp:txXfrm>
        <a:off x="0" y="1087834"/>
        <a:ext cx="10515600" cy="1087834"/>
      </dsp:txXfrm>
    </dsp:sp>
    <dsp:sp modelId="{3C2BDD74-11EB-487F-B24C-44B57074AA14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BA7A5-A4E9-4952-8BBC-5B55372A63A6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Department of Community Services  and Disability Rights Coalition  worked together to create a human rights remedy. Appointed independent reviewers Eddie Bartnik and Dr Tim Stainton. Remedy to be compliant with UNCRPD.</a:t>
          </a:r>
        </a:p>
      </dsp:txBody>
      <dsp:txXfrm>
        <a:off x="0" y="2175669"/>
        <a:ext cx="10515600" cy="1087834"/>
      </dsp:txXfrm>
    </dsp:sp>
    <dsp:sp modelId="{43FE2715-DC53-4DCA-98D5-465D13B7D960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0AD79-0E9D-45C7-A94E-09052AB13C50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The Remedy has been agreed by all parties and will address how people with disabilities access social assistance and supports and services to live in the community. </a:t>
          </a:r>
          <a:endParaRPr lang="en-US" sz="2100" kern="1200"/>
        </a:p>
      </dsp:txBody>
      <dsp:txXfrm>
        <a:off x="0" y="3263503"/>
        <a:ext cx="10515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AAC9B-673F-4B64-B37F-A4D34DC1EB11}">
      <dsp:nvSpPr>
        <dsp:cNvPr id="0" name=""/>
        <dsp:cNvSpPr/>
      </dsp:nvSpPr>
      <dsp:spPr>
        <a:xfrm>
          <a:off x="424322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6423C-F702-42B2-B21D-7B114BE077BC}">
      <dsp:nvSpPr>
        <dsp:cNvPr id="0" name=""/>
        <dsp:cNvSpPr/>
      </dsp:nvSpPr>
      <dsp:spPr>
        <a:xfrm>
          <a:off x="947267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Unnecessary Institutionalization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(Purpose-built institutions for persons with disabilities and other institutional settings such as psychiatric hospitals);</a:t>
          </a:r>
          <a:endParaRPr lang="en-US" sz="1400" kern="1200"/>
        </a:p>
      </dsp:txBody>
      <dsp:txXfrm>
        <a:off x="1052067" y="627745"/>
        <a:ext cx="1937228" cy="1937228"/>
      </dsp:txXfrm>
    </dsp:sp>
    <dsp:sp modelId="{EF325A0A-382A-469F-8558-183A8A8FD25B}">
      <dsp:nvSpPr>
        <dsp:cNvPr id="0" name=""/>
        <dsp:cNvSpPr/>
      </dsp:nvSpPr>
      <dsp:spPr>
        <a:xfrm>
          <a:off x="3259236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Right to assistance </a:t>
          </a:r>
          <a:r>
            <a:rPr lang="en-US" sz="1400" b="0" i="0" kern="1200"/>
            <a:t>when in need denied to eligible persons with disabilities;</a:t>
          </a:r>
          <a:endParaRPr lang="en-US" sz="1400" kern="1200"/>
        </a:p>
      </dsp:txBody>
      <dsp:txXfrm>
        <a:off x="3364036" y="627745"/>
        <a:ext cx="1937228" cy="1937228"/>
      </dsp:txXfrm>
    </dsp:sp>
    <dsp:sp modelId="{FCD098CE-4CC4-4D80-9836-6AE94D3B3627}">
      <dsp:nvSpPr>
        <dsp:cNvPr id="0" name=""/>
        <dsp:cNvSpPr/>
      </dsp:nvSpPr>
      <dsp:spPr>
        <a:xfrm>
          <a:off x="947267" y="2834914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Community of choice: </a:t>
          </a:r>
          <a:r>
            <a:rPr lang="en-US" sz="1400" b="0" i="0" kern="1200"/>
            <a:t>people often ‘placed’ in settings distant from their families/friends;</a:t>
          </a:r>
          <a:endParaRPr lang="en-US" sz="1400" kern="1200"/>
        </a:p>
      </dsp:txBody>
      <dsp:txXfrm>
        <a:off x="1052067" y="2939714"/>
        <a:ext cx="1937228" cy="1937228"/>
      </dsp:txXfrm>
    </dsp:sp>
    <dsp:sp modelId="{F5CE72E2-ADEA-4A2E-AF3C-35D5F29529A9}">
      <dsp:nvSpPr>
        <dsp:cNvPr id="0" name=""/>
        <dsp:cNvSpPr/>
      </dsp:nvSpPr>
      <dsp:spPr>
        <a:xfrm>
          <a:off x="3259236" y="2834914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Frequent, indefinite, extended delays in the provision of assistance </a:t>
          </a:r>
          <a:r>
            <a:rPr lang="en-US" sz="1400" b="0" i="0" kern="1200"/>
            <a:t>(waitlists) for qualified, eligible applicants and recipients despite statutory entitlement.</a:t>
          </a:r>
          <a:endParaRPr lang="en-US" sz="1400" kern="1200"/>
        </a:p>
      </dsp:txBody>
      <dsp:txXfrm>
        <a:off x="3364036" y="2939714"/>
        <a:ext cx="1937228" cy="1937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57F07-4FF5-4646-8AAA-8804E476ECCE}">
      <dsp:nvSpPr>
        <dsp:cNvPr id="0" name=""/>
        <dsp:cNvSpPr/>
      </dsp:nvSpPr>
      <dsp:spPr>
        <a:xfrm>
          <a:off x="0" y="9391"/>
          <a:ext cx="6713552" cy="598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/>
            <a:t>Virtual and in-person meetings (Oct – Nov, 2022)</a:t>
          </a:r>
          <a:endParaRPr lang="en-US" sz="1500" kern="1200"/>
        </a:p>
      </dsp:txBody>
      <dsp:txXfrm>
        <a:off x="29236" y="38627"/>
        <a:ext cx="6655080" cy="540421"/>
      </dsp:txXfrm>
    </dsp:sp>
    <dsp:sp modelId="{1A89D2B7-C864-45BB-A5DC-4BF749745D18}">
      <dsp:nvSpPr>
        <dsp:cNvPr id="0" name=""/>
        <dsp:cNvSpPr/>
      </dsp:nvSpPr>
      <dsp:spPr>
        <a:xfrm>
          <a:off x="0" y="608285"/>
          <a:ext cx="6713552" cy="58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15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/>
            <a:t>met with over 140 individuals in Nova Scotia, including Minister McFarlane, the Minister of Community Services and Tracey Taweel, the Deputy Minister of Community Services.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200" kern="1200"/>
            <a:t>On line meetings and site visits </a:t>
          </a:r>
          <a:endParaRPr lang="en-US" sz="1200" kern="1200"/>
        </a:p>
      </dsp:txBody>
      <dsp:txXfrm>
        <a:off x="0" y="608285"/>
        <a:ext cx="6713552" cy="589950"/>
      </dsp:txXfrm>
    </dsp:sp>
    <dsp:sp modelId="{0D5835AF-BCE5-4081-8F97-F02F0D13684E}">
      <dsp:nvSpPr>
        <dsp:cNvPr id="0" name=""/>
        <dsp:cNvSpPr/>
      </dsp:nvSpPr>
      <dsp:spPr>
        <a:xfrm>
          <a:off x="0" y="1198235"/>
          <a:ext cx="6713552" cy="598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/>
            <a:t>Document review</a:t>
          </a:r>
          <a:r>
            <a:rPr lang="en-CA" sz="1500" kern="1200"/>
            <a:t> </a:t>
          </a:r>
          <a:endParaRPr lang="en-US" sz="1500" kern="1200"/>
        </a:p>
      </dsp:txBody>
      <dsp:txXfrm>
        <a:off x="29236" y="1227471"/>
        <a:ext cx="6655080" cy="540421"/>
      </dsp:txXfrm>
    </dsp:sp>
    <dsp:sp modelId="{76B5955B-B45C-4F9E-AF43-90638C7DA599}">
      <dsp:nvSpPr>
        <dsp:cNvPr id="0" name=""/>
        <dsp:cNvSpPr/>
      </dsp:nvSpPr>
      <dsp:spPr>
        <a:xfrm>
          <a:off x="0" y="1840329"/>
          <a:ext cx="6713552" cy="598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/>
            <a:t>6 online workshops/data workshops/ Government Roundtable</a:t>
          </a:r>
          <a:endParaRPr lang="en-US" sz="1500" kern="1200"/>
        </a:p>
      </dsp:txBody>
      <dsp:txXfrm>
        <a:off x="29236" y="1869565"/>
        <a:ext cx="6655080" cy="540421"/>
      </dsp:txXfrm>
    </dsp:sp>
    <dsp:sp modelId="{00B442DE-01F3-4869-8E61-4CD839330BED}">
      <dsp:nvSpPr>
        <dsp:cNvPr id="0" name=""/>
        <dsp:cNvSpPr/>
      </dsp:nvSpPr>
      <dsp:spPr>
        <a:xfrm>
          <a:off x="0" y="2482423"/>
          <a:ext cx="6713552" cy="598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/>
            <a:t>Technical experts engaged</a:t>
          </a:r>
          <a:endParaRPr lang="en-US" sz="1500" kern="1200"/>
        </a:p>
      </dsp:txBody>
      <dsp:txXfrm>
        <a:off x="29236" y="2511659"/>
        <a:ext cx="6655080" cy="540421"/>
      </dsp:txXfrm>
    </dsp:sp>
    <dsp:sp modelId="{97AE8777-CED6-4AA6-A0D0-A0FA59E8C421}">
      <dsp:nvSpPr>
        <dsp:cNvPr id="0" name=""/>
        <dsp:cNvSpPr/>
      </dsp:nvSpPr>
      <dsp:spPr>
        <a:xfrm>
          <a:off x="0" y="3124516"/>
          <a:ext cx="6713552" cy="598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/>
            <a:t>In-person meetings in January 2023 (Halifax)</a:t>
          </a:r>
          <a:endParaRPr lang="en-US" sz="1500" kern="1200"/>
        </a:p>
      </dsp:txBody>
      <dsp:txXfrm>
        <a:off x="29236" y="3153752"/>
        <a:ext cx="6655080" cy="540421"/>
      </dsp:txXfrm>
    </dsp:sp>
    <dsp:sp modelId="{0B456E68-2740-4ACC-8EFF-A25F5D2910C0}">
      <dsp:nvSpPr>
        <dsp:cNvPr id="0" name=""/>
        <dsp:cNvSpPr/>
      </dsp:nvSpPr>
      <dsp:spPr>
        <a:xfrm>
          <a:off x="0" y="3766610"/>
          <a:ext cx="6713552" cy="598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/>
            <a:t>Report to DRC/DSP then  Board of Inquiry approval</a:t>
          </a:r>
          <a:endParaRPr lang="en-US" sz="1500" kern="1200"/>
        </a:p>
      </dsp:txBody>
      <dsp:txXfrm>
        <a:off x="29236" y="3795846"/>
        <a:ext cx="6655080" cy="540421"/>
      </dsp:txXfrm>
    </dsp:sp>
    <dsp:sp modelId="{6E0055D0-B08D-4506-9C80-21CC010E6936}">
      <dsp:nvSpPr>
        <dsp:cNvPr id="0" name=""/>
        <dsp:cNvSpPr/>
      </dsp:nvSpPr>
      <dsp:spPr>
        <a:xfrm>
          <a:off x="0" y="4408704"/>
          <a:ext cx="6713552" cy="598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/>
            <a:t>ALL key meetings with DRC  and workshops had representation from people with disabilities.</a:t>
          </a:r>
          <a:endParaRPr lang="en-US" sz="1500" kern="1200"/>
        </a:p>
      </dsp:txBody>
      <dsp:txXfrm>
        <a:off x="29236" y="4437940"/>
        <a:ext cx="6655080" cy="540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25035-13DC-48AB-BD08-9F4EA051353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D3E79-E205-42AD-AE67-524DB50CAB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873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3E79-E205-42AD-AE67-524DB50CAB8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28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3E79-E205-42AD-AE67-524DB50CAB8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373F-0421-4234-862A-782F0C016B3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13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A brief overview of the journey</a:t>
            </a:r>
            <a:r>
              <a:rPr lang="en-A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to where the NDIS is today:</a:t>
            </a:r>
            <a:b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In 2008 the Australian Government’s 2020 summit proposed a national disability scheme</a:t>
            </a: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The Australian Government directed the Productivity Commission to conduct an enquiry into long term disability care and support in 2010. There were over 1000 submissions. </a:t>
            </a: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The Productivity Commission report submitted to government in July 2011. </a:t>
            </a: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An intergovernmental agreement was signed in December 2012 to proceed with a Scheme trial.</a:t>
            </a: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The NDIS Act 2013 establishing the NDIS and NDIA was passed in March 2013. </a:t>
            </a: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The NDIS started in July 2013. For the first three years, it is being introduced at trial sites at selected locations because it’s a big change, and we want to get it right and make it sustainable.</a:t>
            </a: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On 1 July 2013, the NDIS began in Tasmania for young people aged 15-24, in South Australia for children aged six and under (on 1 July 2014), and in the Barwon area of Victoria and the Hunter area in New South Wales</a:t>
            </a:r>
            <a:r>
              <a:rPr lang="en-A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for people up to age 65.</a:t>
            </a: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On 1 July 2014 the NDIS commenced across the ACT, Barkly region of Northern Territory, and in the Perth Hills area of Western Australia.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i="0" kern="1200" cap="none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Nepean Blue Mountains area of NSW, an NDIA office opened on 1 July 2015 and participant planning began on 1 September 2015 (for children under 17 years of age).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i="0" kern="1200" cap="none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April 2016 early transition sites in Townsville, Charters Towers and Palm Island will begin</a:t>
            </a: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Roll-out of the </a:t>
            </a:r>
            <a:r>
              <a:rPr lang="en-AU" sz="1200" b="0" dirty="0">
                <a:latin typeface="Arial" panose="020B0604020202020204" pitchFamily="34" charset="0"/>
                <a:cs typeface="Arial" panose="020B0604020202020204" pitchFamily="34" charset="0"/>
              </a:rPr>
              <a:t>full scheme 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in New South Wales, Victoria, South Australia, ACT</a:t>
            </a:r>
            <a:r>
              <a:rPr lang="en-A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Tasmania will commence progressively from July 2016.</a:t>
            </a:r>
          </a:p>
          <a:p>
            <a:pPr marL="6286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Work continues with governments in other states to progress the roll out of the Scheme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373F-0421-4234-862A-782F0C016B3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61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3E79-E205-42AD-AE67-524DB50CAB8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372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3E79-E205-42AD-AE67-524DB50CAB85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78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A096-ACFD-1327-F921-82461162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44F90-A267-5757-68AC-C911D16E7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DBD02-7580-1617-8B0D-8B419B1E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662-0FD4-478D-8950-31D6B12E5B96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E53E9-38BA-987D-D91C-C8AF73C5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259E8-1BCF-DB44-F227-EC14DA54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F910-F4B6-42C8-BD3E-7777456CA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58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2A62-B09E-B093-3D67-408B3A35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E1F49-6F23-3688-4307-0B592D331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D32A4-3DE6-32D6-29D1-CF3983A6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662-0FD4-478D-8950-31D6B12E5B96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0513-1D81-8D7A-8699-7CDEBDB4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B1282-DBAA-73F8-E0A3-3E33FE49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F910-F4B6-42C8-BD3E-7777456CA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35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A5DCD-1CF9-9686-BCF3-55261A144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3FE5A-BED4-2B97-022F-FD2CDA981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432B7-C01B-C2D8-4E39-51E840A0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662-0FD4-478D-8950-31D6B12E5B96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1DE17-8DF4-C637-3A69-D9EFF236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F7EB1-89C0-C500-4B4C-10B8230B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F910-F4B6-42C8-BD3E-7777456CA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6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1CB3-78DC-0305-2E16-987B6E5A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78975-5B66-AF11-89B3-BEB6BAA0E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86866-CB5A-EE92-3196-741E6BB1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662-0FD4-478D-8950-31D6B12E5B96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CBD83-5116-8858-CC02-4001FC31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BF7CB-3BAE-83C1-D053-33DECC3F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F910-F4B6-42C8-BD3E-7777456CA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8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F4BA-3A2F-563A-FFB4-A8E478E8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5C93A-6680-B265-7E34-2F2ED965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6D6B7-0381-3576-A499-46E3AD58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662-0FD4-478D-8950-31D6B12E5B96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E5911-4590-75D8-93D5-82B8F20C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F86EB-CCB6-7A14-BBA6-1C861078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F910-F4B6-42C8-BD3E-7777456CA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114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FD9F-571C-BCB0-9D49-E010F26E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6F10D-190A-A60A-2D82-35AD35C0F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31768-5780-4F34-AC61-983914A3A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4A253-0CE3-2B7D-90C0-88274099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662-0FD4-478D-8950-31D6B12E5B96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0B189-7176-6C37-1794-30147E69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D12BF-26C7-4B74-096E-B129021F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F910-F4B6-42C8-BD3E-7777456CA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034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8B4A9-6332-D8A1-779C-066B3509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30B55-0D07-D401-1272-D54F88E50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5155B-8BA2-ABBE-CF60-79CF80609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3D0C6-D66B-7484-53D4-526EDAFAD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093EA-39D4-5142-C790-E2D92B202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FC40D-CFD2-C0FB-8053-753A6524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662-0FD4-478D-8950-31D6B12E5B96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C5FC5-5242-BF01-63A2-19DF4AAE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FD161-97BA-D134-74BD-937FE6D4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F910-F4B6-42C8-BD3E-7777456CA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39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9DE4-0E01-30F7-9EA1-D6E1380E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449E1-1058-11EB-4544-FD2DA9F0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662-0FD4-478D-8950-31D6B12E5B96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7770A-8F25-45D8-D66D-CA254F49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D3AB7-D250-96C1-5245-E438D80F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F910-F4B6-42C8-BD3E-7777456CA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588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CF2F7-D3F7-8E6F-28AA-F176A288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662-0FD4-478D-8950-31D6B12E5B96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4A99D-A39B-246A-8464-8CA02FE4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03592-6254-C1F2-9FFF-EF109BBD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F910-F4B6-42C8-BD3E-7777456CA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624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7770-EF5A-5B38-7B21-2D5D4116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2181-76F8-65D4-60AE-4DC5B3551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7BA26-C86B-369F-4FFD-9F134F0D4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37BDC-3FEE-5B5F-0E95-509F0890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662-0FD4-478D-8950-31D6B12E5B96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29310-FD66-D965-2D2F-FA33D820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E8E4B-5C36-7189-47F3-8198D6C1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F910-F4B6-42C8-BD3E-7777456CA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6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4D5C-422F-ED17-C861-5BE4285F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EFD6B6-8008-2575-0009-DF3C8F269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69F0F-763B-2010-F41A-EDCBEED09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1DCFB-43F2-7367-C6F7-2A708197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9662-0FD4-478D-8950-31D6B12E5B96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44588-7BED-27B2-87A6-C97DE092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14A5-23D6-E941-38EC-67DA9163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2F910-F4B6-42C8-BD3E-7777456CA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717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508FF-A271-E2E4-DF16-8663894E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32D46-29C4-47F1-0F53-EC124F4C2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8C751-A03B-8AEA-18EB-7937075AB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99662-0FD4-478D-8950-31D6B12E5B96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4D32E-CC5D-A645-1819-3659A606A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8169F-FDC2-E97C-5632-91B16E4DC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12F910-F4B6-42C8-BD3E-7777456CAE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32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institute.ca/learning-centre/publications/impact/#:~:text=Al%20Etmanski%20is%20a%20community%20organizer%2C%20social%20entrepreneur,with%20his%20wife%20Vickie%20Cammack%20and%20Jack%20Collins." TargetMode="External"/><Relationship Id="rId2" Type="http://schemas.openxmlformats.org/officeDocument/2006/relationships/hyperlink" Target="https://systeminnovation.us19.list-manage.com/track/click?u=f1d15fd59318b051023fc5fa5&amp;id=c7c9e6b464&amp;e=d401bac8e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E66AF-332D-5972-FA6A-E6924DA89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8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“Lessons from Nova Scotia’s Human Rights Remedy and other key reforms – how leadership can mobilise and sustain whole system reforms”</a:t>
            </a:r>
            <a:br>
              <a:rPr lang="en-US" sz="28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0F71B-AF4E-08A7-3389-9F5BEC6F2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b="1" dirty="0"/>
              <a:t>Eddie Bartnik, Tamar Consultancy </a:t>
            </a:r>
          </a:p>
          <a:p>
            <a:pPr algn="l"/>
            <a:r>
              <a:rPr lang="en-US" sz="2000" b="1" dirty="0"/>
              <a:t>OASIS Conference, Ontario</a:t>
            </a:r>
          </a:p>
          <a:p>
            <a:pPr algn="l"/>
            <a:r>
              <a:rPr lang="en-US" sz="2000" b="1" dirty="0"/>
              <a:t>1</a:t>
            </a:r>
            <a:r>
              <a:rPr lang="en-US" sz="2000" b="1" baseline="30000" dirty="0"/>
              <a:t>st</a:t>
            </a:r>
            <a:r>
              <a:rPr lang="en-US" sz="2000" b="1" dirty="0"/>
              <a:t> May  2025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519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National level example: Australia’s National Disability Insurance Scheme (NDIS) since 2013</a:t>
            </a:r>
            <a:b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629" y="1966293"/>
            <a:ext cx="8244740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98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AU" sz="4000" dirty="0">
                <a:solidFill>
                  <a:srgbClr val="FFFFFF"/>
                </a:solidFill>
              </a:rPr>
              <a:t>National level example: background to the  NDIS</a:t>
            </a:r>
            <a:br>
              <a:rPr lang="en-AU" sz="4000" dirty="0">
                <a:solidFill>
                  <a:srgbClr val="FFFFFF"/>
                </a:solidFill>
              </a:rPr>
            </a:br>
            <a:endParaRPr lang="en-AU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Autofit/>
          </a:bodyPr>
          <a:lstStyle/>
          <a:p>
            <a:r>
              <a:rPr lang="en-AU" sz="1800" dirty="0"/>
              <a:t>2008: Commonwealth 2020 Summit proposes a national disability scheme </a:t>
            </a:r>
            <a:r>
              <a:rPr lang="en-AU" sz="1800" dirty="0">
                <a:solidFill>
                  <a:srgbClr val="FF0000"/>
                </a:solidFill>
              </a:rPr>
              <a:t>(The Idea)</a:t>
            </a:r>
          </a:p>
          <a:p>
            <a:r>
              <a:rPr lang="en-AU" sz="1800" dirty="0"/>
              <a:t>2009: “Shut Out” report </a:t>
            </a:r>
            <a:r>
              <a:rPr lang="en-AU" sz="1800" dirty="0">
                <a:solidFill>
                  <a:srgbClr val="FF0000"/>
                </a:solidFill>
              </a:rPr>
              <a:t>(The Need)</a:t>
            </a:r>
          </a:p>
          <a:p>
            <a:r>
              <a:rPr lang="en-AU" sz="1800" dirty="0"/>
              <a:t>2010: Productivity Commission conducts enquiry into long term disability care </a:t>
            </a:r>
            <a:r>
              <a:rPr lang="en-AU" sz="1800" dirty="0">
                <a:solidFill>
                  <a:srgbClr val="FF0000"/>
                </a:solidFill>
              </a:rPr>
              <a:t>(The Evidence)</a:t>
            </a:r>
          </a:p>
          <a:p>
            <a:r>
              <a:rPr lang="en-AU" sz="1800" dirty="0"/>
              <a:t>Every Australian Counts campaign 2011-13 </a:t>
            </a:r>
            <a:r>
              <a:rPr lang="en-AU" sz="1800" dirty="0">
                <a:solidFill>
                  <a:srgbClr val="FF0000"/>
                </a:solidFill>
              </a:rPr>
              <a:t>(Collective Leadership)</a:t>
            </a:r>
          </a:p>
          <a:p>
            <a:r>
              <a:rPr lang="en-AU" sz="1800" dirty="0"/>
              <a:t>July 2011: Productivity Commission submits report to government </a:t>
            </a:r>
            <a:r>
              <a:rPr lang="en-AU" sz="1800" dirty="0">
                <a:solidFill>
                  <a:srgbClr val="FF0000"/>
                </a:solidFill>
              </a:rPr>
              <a:t>(the Business case)</a:t>
            </a:r>
          </a:p>
          <a:p>
            <a:r>
              <a:rPr lang="en-AU" sz="1800" dirty="0"/>
              <a:t>Oct 2011: COAG agrees to need for reform – taskforce develops scheme design (</a:t>
            </a:r>
            <a:r>
              <a:rPr lang="en-AU" sz="1800" dirty="0">
                <a:solidFill>
                  <a:srgbClr val="FF0000"/>
                </a:solidFill>
              </a:rPr>
              <a:t>Government leadership)</a:t>
            </a:r>
          </a:p>
          <a:p>
            <a:r>
              <a:rPr lang="en-AU" sz="1800" dirty="0"/>
              <a:t>Dec 2012: COAG sign agreement to trial the Scheme (Trial)</a:t>
            </a:r>
          </a:p>
          <a:p>
            <a:r>
              <a:rPr lang="en-AU" sz="1800" dirty="0"/>
              <a:t> 2013: NDIS Act 2013 establishing the NDIS and NDIA passed</a:t>
            </a:r>
          </a:p>
          <a:p>
            <a:pPr marL="0" indent="0">
              <a:buNone/>
            </a:pPr>
            <a:r>
              <a:rPr lang="en-AU" sz="1800" dirty="0"/>
              <a:t>      and  Bilateral agreements  signed</a:t>
            </a:r>
          </a:p>
          <a:p>
            <a:r>
              <a:rPr lang="en-AU" sz="1800" dirty="0"/>
              <a:t> 2013: Trial sites 2015:  Transition stage and 2018: Full scheme coverage</a:t>
            </a:r>
          </a:p>
          <a:p>
            <a:r>
              <a:rPr lang="en-AU" sz="1800" dirty="0"/>
              <a:t>2023: Independent </a:t>
            </a:r>
            <a:r>
              <a:rPr lang="en-AU" sz="1800" dirty="0">
                <a:solidFill>
                  <a:srgbClr val="FF0000"/>
                </a:solidFill>
              </a:rPr>
              <a:t>Review</a:t>
            </a:r>
            <a:r>
              <a:rPr lang="en-AU" sz="1800" dirty="0"/>
              <a:t> of the NDIS – progress also change needed.</a:t>
            </a:r>
          </a:p>
        </p:txBody>
      </p:sp>
    </p:spTree>
    <p:extLst>
      <p:ext uri="{BB962C8B-B14F-4D97-AF65-F5344CB8AC3E}">
        <p14:creationId xmlns:p14="http://schemas.microsoft.com/office/powerpoint/2010/main" val="184729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4CBD-96AF-CC51-E77D-9A44CC18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CA" sz="5200"/>
              <a:t>Nova Scotia Human Rights Remedy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679575-C466-CF0F-38B0-C849A1414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346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86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AB87-662E-4D08-3B41-44A8F0A6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092"/>
            <a:ext cx="3980380" cy="556929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4400"/>
              <a:t>Finding of discrimination in 4 areas: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F2CEE4E5-B43E-9411-E9D8-1EEFA70DE5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03515" y="621792"/>
          <a:ext cx="6353333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73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94E2-8797-6C46-0893-C80D6D8C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/>
              <a:t>Consultations and Inputs</a:t>
            </a:r>
          </a:p>
        </p:txBody>
      </p:sp>
      <p:graphicFrame>
        <p:nvGraphicFramePr>
          <p:cNvPr id="1051" name="Content Placeholder 5">
            <a:extLst>
              <a:ext uri="{FF2B5EF4-FFF2-40B4-BE49-F238E27FC236}">
                <a16:creationId xmlns:a16="http://schemas.microsoft.com/office/drawing/2014/main" id="{6B2FC406-3632-1A7A-9CA5-F28B67D9E7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2493" y="1770421"/>
          <a:ext cx="6713552" cy="5016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BA3EF67B-464B-0ADC-CA70-83A3113A0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r="1289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0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0343D-CDB0-2BED-CD4C-059151B5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AU" sz="3400" b="1">
                <a:solidFill>
                  <a:srgbClr val="FFFFFF"/>
                </a:solidFill>
              </a:rPr>
              <a:t> Remedy has 6 Key Directions</a:t>
            </a:r>
            <a:r>
              <a:rPr lang="en-AU" sz="3400">
                <a:solidFill>
                  <a:srgbClr val="FFFFFF"/>
                </a:solidFill>
              </a:rPr>
              <a:t> </a:t>
            </a:r>
            <a:br>
              <a:rPr lang="en-AU" sz="3400">
                <a:solidFill>
                  <a:srgbClr val="FFFFFF"/>
                </a:solidFill>
              </a:rPr>
            </a:br>
            <a:endParaRPr lang="en-AU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F92D-9FC8-DD10-46F8-1976E95A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b="1"/>
              <a:t>Key Direction 1: </a:t>
            </a:r>
            <a:r>
              <a:rPr lang="en-AU" sz="2000"/>
              <a:t>More intensive </a:t>
            </a:r>
            <a:r>
              <a:rPr lang="en-AU" sz="2000" u="sng"/>
              <a:t>planning and coordination </a:t>
            </a:r>
            <a:r>
              <a:rPr lang="en-AU" sz="2000"/>
              <a:t>strategy.</a:t>
            </a:r>
          </a:p>
          <a:p>
            <a:r>
              <a:rPr lang="en-AU" sz="2000"/>
              <a:t>Community based L</a:t>
            </a:r>
            <a:r>
              <a:rPr lang="en-CA" sz="2000"/>
              <a:t>ocal Area Coordinators (LAC </a:t>
            </a:r>
            <a:r>
              <a:rPr lang="en-AU" sz="2000"/>
              <a:t>ratio of 1:50) for </a:t>
            </a:r>
            <a:r>
              <a:rPr lang="en-CA" sz="2000"/>
              <a:t>individualized planning, coordination and Intensive Planning and Support  Coordination (IPSC </a:t>
            </a:r>
            <a:r>
              <a:rPr lang="en-AU" sz="2000"/>
              <a:t>ratio of 1:20) </a:t>
            </a:r>
            <a:r>
              <a:rPr lang="en-CA" sz="2000"/>
              <a:t>deinstitutionalization teams. Eligibility, assessment and funding function for restructured  Care Coordination </a:t>
            </a:r>
          </a:p>
          <a:p>
            <a:r>
              <a:rPr lang="en-CA" sz="2000"/>
              <a:t>Technical and peer support person centred planning external capability.</a:t>
            </a:r>
            <a:r>
              <a:rPr lang="en-AU" sz="2000" b="1"/>
              <a:t> </a:t>
            </a:r>
          </a:p>
          <a:p>
            <a:pPr marL="0" indent="0">
              <a:buNone/>
            </a:pPr>
            <a:endParaRPr lang="en-AU" sz="2000" b="1"/>
          </a:p>
          <a:p>
            <a:pPr marL="0" indent="0">
              <a:buNone/>
            </a:pPr>
            <a:r>
              <a:rPr lang="en-AU" sz="2000" b="1"/>
              <a:t>Key Direction 2: </a:t>
            </a:r>
            <a:r>
              <a:rPr lang="en-AU" sz="2000" u="sng"/>
              <a:t>Close institutions</a:t>
            </a:r>
            <a:r>
              <a:rPr lang="en-AU" sz="2000"/>
              <a:t> across the province within 3-5 years. </a:t>
            </a:r>
          </a:p>
          <a:p>
            <a:r>
              <a:rPr lang="en-CA" sz="2000"/>
              <a:t>Dedicated closure teams in each region. Including IPSC (ratio 1:15-20) and Community capacity developer (1 per team)</a:t>
            </a:r>
          </a:p>
          <a:p>
            <a:endParaRPr lang="en-AU" sz="2000"/>
          </a:p>
        </p:txBody>
      </p:sp>
    </p:spTree>
    <p:extLst>
      <p:ext uri="{BB962C8B-B14F-4D97-AF65-F5344CB8AC3E}">
        <p14:creationId xmlns:p14="http://schemas.microsoft.com/office/powerpoint/2010/main" val="733862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0343D-CDB0-2BED-CD4C-059151B5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AU" sz="3400" b="1">
                <a:solidFill>
                  <a:srgbClr val="FFFFFF"/>
                </a:solidFill>
              </a:rPr>
              <a:t>Remedy Key Directions</a:t>
            </a:r>
            <a:br>
              <a:rPr lang="en-AU" sz="3400">
                <a:solidFill>
                  <a:srgbClr val="FFFFFF"/>
                </a:solidFill>
              </a:rPr>
            </a:br>
            <a:endParaRPr lang="en-AU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F92D-9FC8-DD10-46F8-1976E95A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b="1"/>
              <a:t>Key Direction 3: </a:t>
            </a:r>
            <a:r>
              <a:rPr lang="en-AU" sz="2000"/>
              <a:t> </a:t>
            </a:r>
            <a:r>
              <a:rPr lang="en-AU" sz="2000" u="sng"/>
              <a:t>New community services</a:t>
            </a:r>
          </a:p>
          <a:p>
            <a:r>
              <a:rPr lang="en-CA" sz="2000"/>
              <a:t> </a:t>
            </a:r>
            <a:r>
              <a:rPr lang="en-AU" sz="2000"/>
              <a:t>5 new community service strategies </a:t>
            </a:r>
            <a:r>
              <a:rPr lang="en-CA" sz="2000"/>
              <a:t>that enhance individual funding, choice and control, create new local community pathways, drive bespoke solutions. </a:t>
            </a:r>
          </a:p>
          <a:p>
            <a:pPr marL="0" indent="0">
              <a:buNone/>
            </a:pPr>
            <a:r>
              <a:rPr lang="en-AU" sz="2000" b="1"/>
              <a:t>Key Direction 4 : </a:t>
            </a:r>
            <a:r>
              <a:rPr lang="en-AU" sz="2000" u="sng"/>
              <a:t>Province wide allied health/ clinical services with Regional hubs</a:t>
            </a:r>
          </a:p>
          <a:p>
            <a:r>
              <a:rPr lang="en-CA" sz="2000"/>
              <a:t>Progressively bring clinical resources in DSP institutions into a shared regional multidisciplinary  community outreach team  for the benefit of the broader sector, evidence based design and connected to new  Regional Hubs   </a:t>
            </a:r>
          </a:p>
          <a:p>
            <a:r>
              <a:rPr lang="en-CA" sz="2000"/>
              <a:t>Expand province wide mental health programs for those with intellectual and mental health disabilities.  </a:t>
            </a:r>
          </a:p>
          <a:p>
            <a:pPr marL="0" indent="0">
              <a:buNone/>
            </a:pPr>
            <a:r>
              <a:rPr lang="en-AU" sz="2000"/>
              <a:t> </a:t>
            </a:r>
          </a:p>
          <a:p>
            <a:pPr marL="0" indent="0">
              <a:buNone/>
            </a:pPr>
            <a:endParaRPr lang="en-AU" sz="2000" u="sng"/>
          </a:p>
        </p:txBody>
      </p:sp>
    </p:spTree>
    <p:extLst>
      <p:ext uri="{BB962C8B-B14F-4D97-AF65-F5344CB8AC3E}">
        <p14:creationId xmlns:p14="http://schemas.microsoft.com/office/powerpoint/2010/main" val="187099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B5003-A419-1A81-B60C-B3C709B56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ED0D4-8421-2B20-971F-DEAFED9B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AU" sz="3400" b="1">
                <a:solidFill>
                  <a:srgbClr val="FFFFFF"/>
                </a:solidFill>
              </a:rPr>
              <a:t>Remedy Key Directions</a:t>
            </a:r>
            <a:br>
              <a:rPr lang="en-AU" sz="3400">
                <a:solidFill>
                  <a:srgbClr val="FFFFFF"/>
                </a:solidFill>
              </a:rPr>
            </a:br>
            <a:endParaRPr lang="en-AU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F0BC-54A2-1C23-F8E8-D55AB930D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2318196"/>
            <a:ext cx="10540719" cy="40826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b="1" dirty="0"/>
              <a:t>Key Direction 5: </a:t>
            </a:r>
            <a:r>
              <a:rPr lang="en-AU" sz="1800" u="sng" dirty="0"/>
              <a:t>Move to Individualized </a:t>
            </a:r>
            <a:r>
              <a:rPr lang="en-AU" sz="1800" dirty="0"/>
              <a:t>Funding  (IF) and portability. </a:t>
            </a:r>
          </a:p>
          <a:p>
            <a:r>
              <a:rPr lang="en-AU" sz="1800" dirty="0"/>
              <a:t>IF infrastructure  and “backbone” support system</a:t>
            </a:r>
          </a:p>
          <a:p>
            <a:r>
              <a:rPr lang="en-AU" sz="1800" dirty="0"/>
              <a:t>Supported Decision Making legislation/practice, </a:t>
            </a:r>
          </a:p>
          <a:p>
            <a:pPr marL="0" indent="0">
              <a:buNone/>
            </a:pPr>
            <a:r>
              <a:rPr lang="en-AU" sz="1800" b="1" dirty="0"/>
              <a:t>Key Direction 6: </a:t>
            </a:r>
            <a:r>
              <a:rPr lang="en-AU" sz="1800" u="sng" dirty="0"/>
              <a:t>System Capacity and Enablers</a:t>
            </a:r>
            <a:endParaRPr lang="en-AU" sz="1800" dirty="0"/>
          </a:p>
          <a:p>
            <a:r>
              <a:rPr lang="en-AU" sz="1800" dirty="0"/>
              <a:t>Stronger governance structure and  Plan for Regional Hub infrastructure.</a:t>
            </a:r>
          </a:p>
          <a:p>
            <a:r>
              <a:rPr lang="en-CA" sz="1800" dirty="0">
                <a:ea typeface="Times New Roman" panose="02020603050405020304" pitchFamily="18" charset="0"/>
              </a:rPr>
              <a:t>Monitoring and evaluation of the Remedy/Court process </a:t>
            </a:r>
          </a:p>
          <a:p>
            <a:r>
              <a:rPr lang="en-CA" sz="1800" dirty="0">
                <a:effectLst/>
                <a:ea typeface="Times New Roman" panose="02020603050405020304" pitchFamily="18" charset="0"/>
              </a:rPr>
              <a:t>Leadership and capability panel/plan  for cultural change,</a:t>
            </a:r>
            <a:r>
              <a:rPr lang="en-CA" sz="1800" dirty="0">
                <a:ea typeface="Times New Roman" panose="02020603050405020304" pitchFamily="18" charset="0"/>
              </a:rPr>
              <a:t> Disability workforce plan</a:t>
            </a:r>
          </a:p>
          <a:p>
            <a:r>
              <a:rPr lang="en-CA" sz="1800" dirty="0">
                <a:ea typeface="Times New Roman" panose="02020603050405020304" pitchFamily="18" charset="0"/>
              </a:rPr>
              <a:t>Intergovernmental leadership and structures, Legislation and policy to support HR</a:t>
            </a:r>
          </a:p>
          <a:p>
            <a:r>
              <a:rPr lang="en-CA" sz="1800" dirty="0">
                <a:ea typeface="Times New Roman" panose="02020603050405020304" pitchFamily="18" charset="0"/>
              </a:rPr>
              <a:t>Investment in housing beyond the Small Option Home Model</a:t>
            </a:r>
            <a:r>
              <a:rPr lang="en-CA" sz="1800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CA" sz="1800" dirty="0">
                <a:effectLst/>
                <a:ea typeface="Times New Roman" panose="02020603050405020304" pitchFamily="18" charset="0"/>
              </a:rPr>
              <a:t>Strategies to support innovation, partnerships and transition</a:t>
            </a:r>
          </a:p>
          <a:p>
            <a:r>
              <a:rPr lang="en-CA" sz="1800" dirty="0"/>
              <a:t>Build a projection model and financial requirements based on the HR Remedy  </a:t>
            </a:r>
            <a:endParaRPr lang="en-CA" sz="18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u="sng" dirty="0"/>
          </a:p>
        </p:txBody>
      </p:sp>
    </p:spTree>
    <p:extLst>
      <p:ext uri="{BB962C8B-B14F-4D97-AF65-F5344CB8AC3E}">
        <p14:creationId xmlns:p14="http://schemas.microsoft.com/office/powerpoint/2010/main" val="26843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87BBE9-A5FF-362E-221F-8D1022787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6CED6-9B10-4E9A-5CA5-52231C22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AU" sz="2500" b="1">
                <a:solidFill>
                  <a:srgbClr val="FFFFFF"/>
                </a:solidFill>
              </a:rPr>
              <a:t>Remedy Reflections on key elements that support systems change</a:t>
            </a:r>
            <a:br>
              <a:rPr lang="en-AU" sz="2500">
                <a:solidFill>
                  <a:srgbClr val="FFFFFF"/>
                </a:solidFill>
              </a:rPr>
            </a:br>
            <a:endParaRPr lang="en-AU" sz="2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4EDAA-8E34-1FDA-59A9-290A0D0B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AU" sz="2000" dirty="0"/>
              <a:t>Sustained skilled advocacy from the Disability Rights Coalition (across various areas of disability)</a:t>
            </a:r>
          </a:p>
          <a:p>
            <a:r>
              <a:rPr lang="en-AU" sz="2000" dirty="0"/>
              <a:t>Government leadership to commit to a Court resolution, followed by an apology from the Premier and Cabinet agreement to fund the Remedy</a:t>
            </a:r>
          </a:p>
          <a:p>
            <a:r>
              <a:rPr lang="en-AU" sz="2000" dirty="0"/>
              <a:t>External Review uses a </a:t>
            </a:r>
            <a:r>
              <a:rPr lang="en-AU" sz="2000" u="sng" dirty="0"/>
              <a:t>collective and inclusive leadership </a:t>
            </a:r>
            <a:r>
              <a:rPr lang="en-AU" sz="2000" dirty="0"/>
              <a:t>approach to all work, moving on from the court adversarial approach. Final report agreed by all parties and Court.</a:t>
            </a:r>
          </a:p>
          <a:p>
            <a:r>
              <a:rPr lang="en-AU" sz="2000" dirty="0"/>
              <a:t>Whole population  approach and Remedy to be  resolved in 5 years</a:t>
            </a:r>
          </a:p>
          <a:p>
            <a:r>
              <a:rPr lang="en-AU" sz="2000" dirty="0"/>
              <a:t>Across government approach through new Government Roundtable</a:t>
            </a:r>
          </a:p>
          <a:p>
            <a:r>
              <a:rPr lang="en-AU" sz="2000" dirty="0"/>
              <a:t>Annual reporting, Court Monitor, targets and indicators</a:t>
            </a:r>
          </a:p>
        </p:txBody>
      </p:sp>
    </p:spTree>
    <p:extLst>
      <p:ext uri="{BB962C8B-B14F-4D97-AF65-F5344CB8AC3E}">
        <p14:creationId xmlns:p14="http://schemas.microsoft.com/office/powerpoint/2010/main" val="187067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A56E05-8019-FF24-90C4-E13328F74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D2401-A161-9EE6-8946-13FEF81F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AU" sz="2200" b="1">
                <a:solidFill>
                  <a:srgbClr val="FFFFFF"/>
                </a:solidFill>
              </a:rPr>
              <a:t>Remedy Reflections on key elements that support sustained systems change</a:t>
            </a:r>
            <a:br>
              <a:rPr lang="en-AU" sz="2200">
                <a:solidFill>
                  <a:srgbClr val="FFFFFF"/>
                </a:solidFill>
              </a:rPr>
            </a:br>
            <a:endParaRPr lang="en-AU" sz="2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4409-F910-3677-75AE-325EB83DD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AU" sz="1900"/>
              <a:t>Key Directions adopt human rights approach and use best evidence about successful innovations and failed implementation from  a wide range of jurisdictions</a:t>
            </a:r>
          </a:p>
          <a:p>
            <a:r>
              <a:rPr lang="en-AU" sz="1900"/>
              <a:t>Strong commitments to program fidelity and evaluation and attention to technical support for implementation of new programs</a:t>
            </a:r>
          </a:p>
          <a:p>
            <a:r>
              <a:rPr lang="en-AU" sz="1900"/>
              <a:t>Strong investments in training and cultural change</a:t>
            </a:r>
          </a:p>
          <a:p>
            <a:r>
              <a:rPr lang="en-AU" sz="1900"/>
              <a:t>Entering year 3, sustained leadership from both Government and DRC to establish sound foundations and a new personalised approach  grounded in local communities.</a:t>
            </a:r>
          </a:p>
          <a:p>
            <a:r>
              <a:rPr lang="en-AU" sz="1900"/>
              <a:t>Leadership to keep government engaged and strongly committed despite several changes in Minister</a:t>
            </a:r>
          </a:p>
          <a:p>
            <a:r>
              <a:rPr lang="en-AU" sz="1900"/>
              <a:t>A considered approach to service provider sustainability and transition to Individualised funding and new personalised and local service models</a:t>
            </a:r>
          </a:p>
        </p:txBody>
      </p:sp>
    </p:spTree>
    <p:extLst>
      <p:ext uri="{BB962C8B-B14F-4D97-AF65-F5344CB8AC3E}">
        <p14:creationId xmlns:p14="http://schemas.microsoft.com/office/powerpoint/2010/main" val="124793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04814-6CC4-1549-8B45-633BC3F0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99F00-E300-0CC8-3845-D48B4FEE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endParaRPr lang="en-AU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AU" sz="3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Reflections on broad universal issues impacting disability service systems</a:t>
            </a:r>
            <a:endParaRPr lang="en-AU" sz="3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AU" sz="3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key ideas about Systems change and innovation (Rockwool Foundation, Etmanski)</a:t>
            </a:r>
            <a:endParaRPr lang="en-AU" sz="3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AU" sz="3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Some promising</a:t>
            </a:r>
            <a:r>
              <a:rPr lang="en-AU" sz="3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AU" sz="3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deep examples of sustained system reform at different levels of scope</a:t>
            </a:r>
            <a:endParaRPr lang="en-AU" sz="3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AU" sz="3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Nova Scotia Human Rights Remedy – learning from what has worked and doesn’t</a:t>
            </a:r>
          </a:p>
          <a:p>
            <a:pPr>
              <a:spcAft>
                <a:spcPts val="800"/>
              </a:spcAft>
            </a:pPr>
            <a:r>
              <a:rPr lang="en-AU" sz="3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Some fundamentals of leading and mobilising system reforms: person by person,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AU" sz="3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lang="en-AU" sz="3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program level and system level</a:t>
            </a:r>
          </a:p>
          <a:p>
            <a:pPr>
              <a:spcAft>
                <a:spcPts val="800"/>
              </a:spcAft>
            </a:pPr>
            <a:r>
              <a:rPr lang="en-AU" sz="3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Moving forward in Ontario   </a:t>
            </a:r>
          </a:p>
          <a:p>
            <a:pPr>
              <a:spcAft>
                <a:spcPts val="800"/>
              </a:spcAft>
            </a:pPr>
            <a:endParaRPr lang="en-AU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 sz="1300" dirty="0"/>
          </a:p>
        </p:txBody>
      </p:sp>
    </p:spTree>
    <p:extLst>
      <p:ext uri="{BB962C8B-B14F-4D97-AF65-F5344CB8AC3E}">
        <p14:creationId xmlns:p14="http://schemas.microsoft.com/office/powerpoint/2010/main" val="2522510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3BFA6-F653-4D05-AD6C-E4B5E204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None/>
            </a:pPr>
            <a:r>
              <a:rPr lang="en-AU" sz="2200" b="1" kern="100" dirty="0">
                <a:solidFill>
                  <a:srgbClr val="FFFFFF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Some fundamentals of leading and mobilising system reforms: Individual person by person and program level</a:t>
            </a:r>
            <a:br>
              <a:rPr lang="en-AU" sz="2200" kern="100" dirty="0">
                <a:solidFill>
                  <a:srgbClr val="FFFFFF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AU" sz="2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211F-8BEE-489B-AFE8-58CED4098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AU" sz="2000" dirty="0"/>
              <a:t>Get to know people well over time, person by person</a:t>
            </a:r>
          </a:p>
          <a:p>
            <a:r>
              <a:rPr lang="en-AU" sz="2000" dirty="0"/>
              <a:t>Connections to the local community</a:t>
            </a:r>
          </a:p>
          <a:p>
            <a:r>
              <a:rPr lang="en-AU" sz="2000" dirty="0"/>
              <a:t>Positive values and assumptions about individuals, families and communities, with safeguards as needed</a:t>
            </a:r>
          </a:p>
          <a:p>
            <a:r>
              <a:rPr lang="en-AU" sz="2000" dirty="0"/>
              <a:t>Building capacity and self sufficiency versus “providing services”</a:t>
            </a:r>
          </a:p>
          <a:p>
            <a:r>
              <a:rPr lang="en-AU" sz="2000" dirty="0"/>
              <a:t>Ask the right starting question: “What’s a good life” versus “What services do people need”  (Scarcity versus abundance approach)</a:t>
            </a:r>
          </a:p>
          <a:p>
            <a:r>
              <a:rPr lang="en-AU" sz="2000" dirty="0"/>
              <a:t>Can be augmented by graduated system of pooled  individualised funding</a:t>
            </a:r>
          </a:p>
          <a:p>
            <a:r>
              <a:rPr lang="en-AU" sz="2000" dirty="0"/>
              <a:t>Importance of fidelity of design/implementation and evidence</a:t>
            </a:r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685031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DC9F4-A3BD-18D2-33A3-BE237EE09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F2D14BA-217E-8870-67CA-3247FACBD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FBD4C6-1DF5-5A6F-11D4-0D0FAF1CA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93FA0-756A-AAE0-9395-ADB6D0B2F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8FC46A-FD96-0FEB-257B-72D523683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16DCD9-4F61-57ED-2296-CF499230D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22641-BE10-2B9E-5E31-A160F3E9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None/>
            </a:pPr>
            <a:r>
              <a:rPr lang="en-AU" sz="2200" b="1" kern="100" dirty="0">
                <a:solidFill>
                  <a:srgbClr val="FFFFFF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Some fundamentals of leading and mobilising system reforms: </a:t>
            </a:r>
            <a:r>
              <a:rPr lang="en-AU" sz="2200" b="1" kern="100" dirty="0">
                <a:solidFill>
                  <a:srgbClr val="FFFFFF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Systems level</a:t>
            </a:r>
            <a:endParaRPr lang="en-AU" sz="2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1C118-6C85-4DEF-9773-F54C96A8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AU" sz="2000" b="1" dirty="0"/>
              <a:t>Rockwool’s 4 keys</a:t>
            </a:r>
            <a:r>
              <a:rPr lang="en-AU" sz="2000" dirty="0"/>
              <a:t>: </a:t>
            </a:r>
            <a:r>
              <a:rPr lang="en-US" sz="2000" b="0" i="0" dirty="0">
                <a:effectLst/>
              </a:rPr>
              <a:t>purpose, power,  resources and relationships; </a:t>
            </a:r>
          </a:p>
          <a:p>
            <a:r>
              <a:rPr lang="en-US" sz="2000" dirty="0"/>
              <a:t>Purpose – whole disability population versus diagnostic groups, focus on disability</a:t>
            </a:r>
          </a:p>
          <a:p>
            <a:r>
              <a:rPr lang="en-US" sz="2000" b="0" i="0" dirty="0">
                <a:effectLst/>
              </a:rPr>
              <a:t>Power – people with disabilities/families </a:t>
            </a:r>
            <a:r>
              <a:rPr lang="en-US" sz="2000" dirty="0"/>
              <a:t>on Boards, Minister for Disability, legislation</a:t>
            </a:r>
            <a:endParaRPr lang="en-US" sz="2000" b="0" i="0" dirty="0">
              <a:effectLst/>
            </a:endParaRPr>
          </a:p>
          <a:p>
            <a:r>
              <a:rPr lang="en-US" sz="2000" dirty="0"/>
              <a:t>Resources – whole system view, formal, mainstream  and informal, </a:t>
            </a:r>
            <a:r>
              <a:rPr lang="en-US" sz="2000" dirty="0" err="1"/>
              <a:t>Individualised</a:t>
            </a:r>
            <a:r>
              <a:rPr lang="en-US" sz="2000" dirty="0"/>
              <a:t> funding</a:t>
            </a:r>
          </a:p>
          <a:p>
            <a:r>
              <a:rPr lang="en-US" sz="2000" b="0" i="0" dirty="0">
                <a:effectLst/>
              </a:rPr>
              <a:t>Relationships –</a:t>
            </a:r>
            <a:r>
              <a:rPr lang="en-US" sz="2000" dirty="0"/>
              <a:t>greater lens on co design/co production, trust &amp; partnerships/alliances</a:t>
            </a:r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AU" sz="2000" b="1" dirty="0" err="1"/>
              <a:t>Etmanski’s</a:t>
            </a:r>
            <a:r>
              <a:rPr lang="en-AU" sz="2000" b="1" dirty="0"/>
              <a:t> 3 key Innovator roles</a:t>
            </a:r>
            <a:r>
              <a:rPr lang="en-AU" sz="2000" dirty="0"/>
              <a:t>:</a:t>
            </a:r>
          </a:p>
          <a:p>
            <a:r>
              <a:rPr lang="en-AU" sz="2000" dirty="0"/>
              <a:t> disruptive – on the ground, community up  </a:t>
            </a:r>
            <a:r>
              <a:rPr lang="en-AU" sz="2000" dirty="0" err="1"/>
              <a:t>eg</a:t>
            </a:r>
            <a:r>
              <a:rPr lang="en-AU" sz="2000" dirty="0"/>
              <a:t> Community campaigns, families</a:t>
            </a:r>
          </a:p>
          <a:p>
            <a:r>
              <a:rPr lang="en-AU" sz="2000" dirty="0"/>
              <a:t> bridging – convenors that can connect and provide a neutral ground </a:t>
            </a:r>
            <a:r>
              <a:rPr lang="en-AU" sz="2000" dirty="0" err="1"/>
              <a:t>eg</a:t>
            </a:r>
            <a:r>
              <a:rPr lang="en-AU" sz="2000" dirty="0"/>
              <a:t> Reviewers</a:t>
            </a:r>
          </a:p>
          <a:p>
            <a:r>
              <a:rPr lang="en-AU" sz="2000" dirty="0"/>
              <a:t>receptive innovators – people in government and politics </a:t>
            </a:r>
            <a:r>
              <a:rPr lang="en-AU" sz="2000" dirty="0" err="1"/>
              <a:t>eg</a:t>
            </a:r>
            <a:r>
              <a:rPr lang="en-AU" sz="2000" dirty="0"/>
              <a:t> department heads, Ministers</a:t>
            </a:r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937888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AD29E8-71B1-7351-203E-34A0547F5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74F01A21-5975-6E71-CF49-11756B4D5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9A793-E534-E800-9AAB-28C65794A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ADBCC-9115-76A0-9E2C-35C83A043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E171D-6B9B-F42E-250A-FD05DECD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927CA-A249-2F91-CB82-7B27C6893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6A934-75DD-C2BE-C87C-A0FBDB5A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None/>
            </a:pPr>
            <a:r>
              <a:rPr lang="en-AU" sz="2200" b="1" kern="100" dirty="0">
                <a:solidFill>
                  <a:srgbClr val="FFFFFF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Some possible leadership opportunities in Ontario</a:t>
            </a:r>
            <a:endParaRPr lang="en-AU" sz="2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686D0-757C-7AE0-F017-A9E49671C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85000" lnSpcReduction="10000"/>
          </a:bodyPr>
          <a:lstStyle/>
          <a:p>
            <a:endParaRPr lang="en-AU" sz="2000" dirty="0"/>
          </a:p>
          <a:p>
            <a:r>
              <a:rPr lang="en-AU" sz="2000" dirty="0"/>
              <a:t>Naming the issue as a  whole population disability view and sustainable strategy (</a:t>
            </a:r>
            <a:r>
              <a:rPr lang="en-AU" sz="2000" dirty="0" err="1"/>
              <a:t>eg</a:t>
            </a:r>
            <a:r>
              <a:rPr lang="en-AU" sz="2000" dirty="0"/>
              <a:t> Every Canadian Counts campaign)</a:t>
            </a:r>
          </a:p>
          <a:p>
            <a:r>
              <a:rPr lang="en-AU" sz="2000" dirty="0"/>
              <a:t>Identifying and valuing receptive leaders in government and politics</a:t>
            </a:r>
          </a:p>
          <a:p>
            <a:r>
              <a:rPr lang="en-AU" sz="2000" dirty="0"/>
              <a:t>Building alliances across disability groups and sectors to strengthen collaboration and advocacy</a:t>
            </a:r>
          </a:p>
          <a:p>
            <a:r>
              <a:rPr lang="en-AU" sz="2000" dirty="0"/>
              <a:t>Convening neutral spaces for big ideas and examples of system innovations from other jurisdictions</a:t>
            </a:r>
          </a:p>
          <a:p>
            <a:r>
              <a:rPr lang="en-AU" sz="2000" dirty="0"/>
              <a:t>Global Leadership Exchange international event to be held in Ontario June 2026</a:t>
            </a:r>
          </a:p>
          <a:p>
            <a:r>
              <a:rPr lang="en-AU" sz="2000" dirty="0"/>
              <a:t>Data to support a whole disability population view, link to UNCRPD population, identify all resources in the system not just government. Identify a solution with tangible benefits – a </a:t>
            </a:r>
            <a:r>
              <a:rPr lang="en-AU" sz="2000"/>
              <a:t>new narrative . </a:t>
            </a:r>
            <a:endParaRPr lang="en-AU" sz="2000" dirty="0"/>
          </a:p>
          <a:p>
            <a:r>
              <a:rPr lang="en-AU" sz="2000" dirty="0"/>
              <a:t>Starting whole population demonstrations at a small scale such as Local Area Coordination, Post School Options with a strong local community focus.</a:t>
            </a:r>
          </a:p>
        </p:txBody>
      </p:sp>
    </p:spTree>
    <p:extLst>
      <p:ext uri="{BB962C8B-B14F-4D97-AF65-F5344CB8AC3E}">
        <p14:creationId xmlns:p14="http://schemas.microsoft.com/office/powerpoint/2010/main" val="122533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7C60-677D-4F9C-AD14-8BEC439F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AU" sz="34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Reflections on broad universal issues impacting disability service systems</a:t>
            </a:r>
            <a:endParaRPr lang="en-AU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211E9-248E-4164-B9E8-40279A5C3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2386037"/>
            <a:ext cx="9724031" cy="368335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AU" sz="2000" b="1" dirty="0"/>
              <a:t>Human service systems  internationally face similar challenges</a:t>
            </a:r>
          </a:p>
          <a:p>
            <a:r>
              <a:rPr lang="en-AU" sz="2000" dirty="0"/>
              <a:t>Focus on self direction, personalisation and co-production </a:t>
            </a:r>
          </a:p>
          <a:p>
            <a:r>
              <a:rPr lang="en-AU" sz="2000" dirty="0"/>
              <a:t>Upstream investments in prevention and early intervention</a:t>
            </a:r>
          </a:p>
          <a:p>
            <a:r>
              <a:rPr lang="en-AU" sz="2000" dirty="0"/>
              <a:t>Place based approaches and the importance of connection to community and tackling loneliness</a:t>
            </a:r>
          </a:p>
          <a:p>
            <a:r>
              <a:rPr lang="en-AU" sz="2000" dirty="0"/>
              <a:t>Value for money, sustainability and evidence, lifetime approach</a:t>
            </a:r>
          </a:p>
          <a:p>
            <a:r>
              <a:rPr lang="en-AU" sz="2000" dirty="0"/>
              <a:t>Safeguarding vulnerable people – </a:t>
            </a:r>
            <a:r>
              <a:rPr lang="en-AU" sz="2000" dirty="0" err="1"/>
              <a:t>eg</a:t>
            </a:r>
            <a:r>
              <a:rPr lang="en-AU" sz="2000" dirty="0"/>
              <a:t> Royal Commissions and Inquiries</a:t>
            </a:r>
          </a:p>
          <a:p>
            <a:r>
              <a:rPr lang="en-AU" sz="2000" dirty="0"/>
              <a:t>Cultural competence, reducing inequalities and intersectionality </a:t>
            </a:r>
          </a:p>
          <a:p>
            <a:r>
              <a:rPr lang="en-AU" sz="2000" dirty="0"/>
              <a:t>Human rights and conventions</a:t>
            </a:r>
          </a:p>
          <a:p>
            <a:r>
              <a:rPr lang="en-AU" sz="2000" dirty="0"/>
              <a:t>Sustaining community based alternatives to institutions</a:t>
            </a:r>
          </a:p>
        </p:txBody>
      </p:sp>
    </p:spTree>
    <p:extLst>
      <p:ext uri="{BB962C8B-B14F-4D97-AF65-F5344CB8AC3E}">
        <p14:creationId xmlns:p14="http://schemas.microsoft.com/office/powerpoint/2010/main" val="40865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12801-D8F9-AB01-7434-92AF924A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AU" sz="3400">
                <a:solidFill>
                  <a:srgbClr val="FFFF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key ideas about Systems change and innovation </a:t>
            </a:r>
            <a:endParaRPr lang="en-AU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0A61D-0710-96BE-D271-0B7AD2A8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700" dirty="0"/>
              <a:t>Rockwool Foundation</a:t>
            </a:r>
          </a:p>
          <a:p>
            <a:pPr marL="0" indent="0">
              <a:buNone/>
            </a:pPr>
            <a:r>
              <a:rPr lang="en-AU" sz="1700" kern="0" dirty="0">
                <a:effectLst/>
                <a:ea typeface="Aptos" panose="020B0004020202020204" pitchFamily="34" charset="0"/>
              </a:rPr>
              <a:t>In </a:t>
            </a:r>
            <a:r>
              <a:rPr lang="en-AU" sz="1700" b="1" u="sng" kern="0" dirty="0">
                <a:effectLst/>
                <a:ea typeface="Aptos" panose="020B0004020202020204" pitchFamily="34" charset="0"/>
                <a:hlinkClick r:id="rId2"/>
              </a:rPr>
              <a:t>Building Better Systems</a:t>
            </a:r>
            <a:r>
              <a:rPr lang="en-AU" sz="1700" kern="0" dirty="0">
                <a:effectLst/>
                <a:ea typeface="Aptos" panose="020B0004020202020204" pitchFamily="34" charset="0"/>
              </a:rPr>
              <a:t>  Winhall and </a:t>
            </a:r>
            <a:r>
              <a:rPr lang="en-AU" sz="1700" kern="0" dirty="0">
                <a:ea typeface="Aptos" panose="020B0004020202020204" pitchFamily="34" charset="0"/>
              </a:rPr>
              <a:t>L</a:t>
            </a:r>
            <a:r>
              <a:rPr lang="en-AU" sz="1700" kern="0" dirty="0">
                <a:effectLst/>
                <a:ea typeface="Aptos" panose="020B0004020202020204" pitchFamily="34" charset="0"/>
              </a:rPr>
              <a:t>eadbetter 2022  introduced a new working framework:</a:t>
            </a:r>
          </a:p>
          <a:p>
            <a:r>
              <a:rPr lang="en-US" sz="1700" b="0" i="0" dirty="0">
                <a:effectLst/>
              </a:rPr>
              <a:t>System innovation involves work across </a:t>
            </a:r>
            <a:r>
              <a:rPr lang="en-US" sz="1700" b="1" i="0" dirty="0">
                <a:effectLst/>
              </a:rPr>
              <a:t>three levels</a:t>
            </a:r>
            <a:r>
              <a:rPr lang="en-US" sz="1700" b="0" i="0" dirty="0">
                <a:effectLst/>
              </a:rPr>
              <a:t>, the macro, </a:t>
            </a:r>
            <a:r>
              <a:rPr lang="en-US" sz="1700" b="0" i="0" dirty="0" err="1">
                <a:effectLst/>
              </a:rPr>
              <a:t>meso</a:t>
            </a:r>
            <a:r>
              <a:rPr lang="en-US" sz="1700" b="0" i="0" dirty="0">
                <a:effectLst/>
              </a:rPr>
              <a:t> and micro;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Change is unlocked using the </a:t>
            </a:r>
            <a:r>
              <a:rPr lang="en-US" sz="1700" b="1" i="0" dirty="0">
                <a:effectLst/>
              </a:rPr>
              <a:t>four keys</a:t>
            </a:r>
            <a:r>
              <a:rPr lang="en-US" sz="1700" b="0" i="0" dirty="0">
                <a:effectLst/>
              </a:rPr>
              <a:t>: purpose, power,  resources and relationships;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System innovation involves people playing </a:t>
            </a:r>
            <a:r>
              <a:rPr lang="en-US" sz="1700" b="1" i="0" dirty="0">
                <a:effectLst/>
              </a:rPr>
              <a:t>twelve roles</a:t>
            </a:r>
            <a:r>
              <a:rPr lang="en-US" sz="1700" b="0" i="0" dirty="0">
                <a:effectLst/>
              </a:rPr>
              <a:t>, with different vantage points, knowledge and contributions. 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dirty="0"/>
              <a:t>Al Etmanski –  in his 2015 Book </a:t>
            </a:r>
            <a:r>
              <a:rPr lang="en-US" sz="1700" dirty="0">
                <a:hlinkClick r:id="rId3"/>
              </a:rPr>
              <a:t>Impact: Six Patterns to Spread Your Social Innovation - Plan Institute</a:t>
            </a:r>
            <a:r>
              <a:rPr lang="en-US" sz="1700" dirty="0"/>
              <a:t> describes a helpful view of key roles:</a:t>
            </a:r>
            <a:endParaRPr lang="en-AU" sz="1700" dirty="0"/>
          </a:p>
          <a:p>
            <a:r>
              <a:rPr lang="en-AU" sz="1700" dirty="0"/>
              <a:t>Three types of innovators are required to achieve long term impact:  disruptive, bridging and  receptive innovators</a:t>
            </a:r>
          </a:p>
        </p:txBody>
      </p:sp>
    </p:spTree>
    <p:extLst>
      <p:ext uri="{BB962C8B-B14F-4D97-AF65-F5344CB8AC3E}">
        <p14:creationId xmlns:p14="http://schemas.microsoft.com/office/powerpoint/2010/main" val="371952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8954C4-2321-166A-373C-FFD2E94AE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B55165-A495-4533-55C5-58A43CBF6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1D72DB-824C-139C-3C62-EEB40D8BF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3DE053-6BB7-867F-4899-9F6F2CAE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93AEFA-DDD5-D869-3360-16DDBA27C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9917B3-904B-DDEC-7AF5-745B8D5E2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0EF59-3915-E5B5-35C8-990D1C3B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AU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promising and noteworthy deep examples of sustained system reform at different levels of scope – State or provincial level</a:t>
            </a:r>
            <a:br>
              <a:rPr lang="en-AU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AU" sz="2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D227-B9D5-8A3B-5B64-95C6B7D5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AU" sz="2000" b="1" dirty="0"/>
              <a:t> </a:t>
            </a:r>
            <a:r>
              <a:rPr lang="en-AU" sz="1800" b="1" dirty="0"/>
              <a:t>West Australian Disability Services Commission 1992</a:t>
            </a:r>
          </a:p>
          <a:p>
            <a:r>
              <a:rPr lang="en-AU" sz="1800" dirty="0"/>
              <a:t>Sustained visionary and values based leadership to take intellectual disability out of the Health system into a separate statutory authority (AIH) and then a separate focussed  Disability Services Commission, bringing together all  areas of disability</a:t>
            </a:r>
          </a:p>
          <a:p>
            <a:r>
              <a:rPr lang="en-AU" sz="1800" dirty="0"/>
              <a:t>A separate Minister for Disability and new Disability Services Act, establishing purpose and safeguards (following extensive community consultation)</a:t>
            </a:r>
          </a:p>
          <a:p>
            <a:r>
              <a:rPr lang="en-AU" sz="1800" dirty="0"/>
              <a:t>A Community Board with a new Strategic Plan and Business Plan, </a:t>
            </a:r>
            <a:r>
              <a:rPr lang="en-AU" sz="1800" u="sng" dirty="0"/>
              <a:t>unifying the disability sector with a focus on individual need rather than diagnosis, </a:t>
            </a:r>
            <a:r>
              <a:rPr lang="en-AU" sz="1800" dirty="0"/>
              <a:t>individualised funding  and a balanced range of  local and statewide service strategies plus a whole of government approach through legislation. </a:t>
            </a:r>
          </a:p>
          <a:p>
            <a:r>
              <a:rPr lang="en-AU" sz="1800" dirty="0"/>
              <a:t>Very much a “connected” system and best value for money of any disability system in Australia (based on Productivity Commission national data). </a:t>
            </a:r>
          </a:p>
          <a:p>
            <a:r>
              <a:rPr lang="en-AU" sz="1800" dirty="0"/>
              <a:t>A coherent strategy leading to multiple 5 year Business Plans and strong community support</a:t>
            </a:r>
          </a:p>
          <a:p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42116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7B6A5-6FCC-1884-272E-5718E300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AU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promising and noteworthy deep examples of sustained system reform at different levels of scope – State or provincial level</a:t>
            </a:r>
            <a:br>
              <a:rPr lang="en-AU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AU" sz="2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FE6E8-4952-1DC2-F7FA-C806D6F62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AU" sz="2000" b="1" dirty="0"/>
              <a:t> </a:t>
            </a:r>
            <a:r>
              <a:rPr lang="en-AU" sz="1800" b="1" dirty="0"/>
              <a:t>West Australian Disability Services Commission 1992</a:t>
            </a:r>
          </a:p>
          <a:p>
            <a:r>
              <a:rPr lang="en-AU" sz="1800" dirty="0"/>
              <a:t>A partnership approach with providers (versus “market”)</a:t>
            </a:r>
          </a:p>
          <a:p>
            <a:r>
              <a:rPr lang="en-AU" sz="1800" dirty="0"/>
              <a:t>Some highly innovative programs: Local Area Coordination, Post School Options, Community Living Plan  which were the first of their kind. Systematic scaling over several years/ evaluations</a:t>
            </a:r>
          </a:p>
          <a:p>
            <a:r>
              <a:rPr lang="en-AU" sz="1800" dirty="0"/>
              <a:t>Local Area Coordination became the front door and gateway to community, not just the disability services system. Local offices across the entire state of 2.5M  Km2 . </a:t>
            </a:r>
          </a:p>
          <a:p>
            <a:r>
              <a:rPr lang="en-US" sz="1800" i="1" dirty="0">
                <a:latin typeface="Aptos" panose="020B0004020202020204" pitchFamily="34" charset="0"/>
              </a:rPr>
              <a:t>The LAC charter is :To develop partnerships with individuals with disabilities and their families/support networks as they build and pursue their </a:t>
            </a:r>
            <a:r>
              <a:rPr lang="en-US" sz="1800" b="1" i="1" dirty="0">
                <a:latin typeface="Aptos" panose="020B0004020202020204" pitchFamily="34" charset="0"/>
              </a:rPr>
              <a:t>goals and dreams for a good life </a:t>
            </a:r>
            <a:r>
              <a:rPr lang="en-US" sz="1800" i="1" dirty="0">
                <a:latin typeface="Aptos" panose="020B0004020202020204" pitchFamily="34" charset="0"/>
              </a:rPr>
              <a:t>and with local communities to strengthen their capacity to </a:t>
            </a:r>
            <a:r>
              <a:rPr lang="en-US" sz="1800" b="1" i="1" dirty="0">
                <a:latin typeface="Aptos" panose="020B0004020202020204" pitchFamily="34" charset="0"/>
              </a:rPr>
              <a:t>welcome, include and support all people as valued, contributing citizens </a:t>
            </a:r>
          </a:p>
          <a:p>
            <a:r>
              <a:rPr lang="en-US" sz="1800" dirty="0">
                <a:latin typeface="Aptos" panose="020B0004020202020204" pitchFamily="34" charset="0"/>
              </a:rPr>
              <a:t>Post School Options was a “line in the sand” strategy meaning that no school leaver would end school without a year of planning and a funding package for integrated work or community access (not sheltered workshops)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78884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9A5EB-4598-6B48-AE60-FBC56DCA71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212" y="1177324"/>
            <a:ext cx="5157788" cy="51435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A9A92A8-37CD-5348-82DA-91D50B9622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0436" y="5588794"/>
            <a:ext cx="136564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9A3359-E8BD-E440-B1F3-4130C08AF5B6}"/>
              </a:ext>
            </a:extLst>
          </p:cNvPr>
          <p:cNvSpPr txBox="1"/>
          <p:nvPr/>
        </p:nvSpPr>
        <p:spPr>
          <a:xfrm>
            <a:off x="1635918" y="1332568"/>
            <a:ext cx="43012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Defined geographical area</a:t>
            </a:r>
            <a:r>
              <a:rPr lang="en-US" dirty="0"/>
              <a:t> – Located in/connected with community. Place based</a:t>
            </a:r>
          </a:p>
          <a:p>
            <a:endParaRPr lang="en-US" sz="1000" dirty="0"/>
          </a:p>
          <a:p>
            <a:r>
              <a:rPr lang="en-US" b="1" dirty="0"/>
              <a:t>Easy to access </a:t>
            </a:r>
            <a:r>
              <a:rPr lang="en-US" dirty="0"/>
              <a:t>– no eligibility, local, mobile</a:t>
            </a:r>
          </a:p>
          <a:p>
            <a:endParaRPr lang="en-US" sz="1000" dirty="0"/>
          </a:p>
          <a:p>
            <a:r>
              <a:rPr lang="en-US" b="1" dirty="0"/>
              <a:t>Think natural first </a:t>
            </a:r>
            <a:r>
              <a:rPr lang="en-US" dirty="0"/>
              <a:t>– build on assets and contribution of people and community</a:t>
            </a:r>
          </a:p>
          <a:p>
            <a:endParaRPr lang="en-US" sz="1000" dirty="0"/>
          </a:p>
          <a:p>
            <a:r>
              <a:rPr lang="en-US" dirty="0"/>
              <a:t>Whole person, whole family, whole community</a:t>
            </a:r>
          </a:p>
          <a:p>
            <a:endParaRPr lang="en-US" sz="1000" dirty="0"/>
          </a:p>
          <a:p>
            <a:r>
              <a:rPr lang="en-US" b="1" dirty="0"/>
              <a:t>Voluntary relationship</a:t>
            </a:r>
          </a:p>
          <a:p>
            <a:endParaRPr lang="en-US" sz="1000" dirty="0"/>
          </a:p>
          <a:p>
            <a:r>
              <a:rPr lang="en-US" b="1" dirty="0"/>
              <a:t>Not time limited</a:t>
            </a:r>
            <a:r>
              <a:rPr lang="en-US" dirty="0"/>
              <a:t>, but avoids dependency</a:t>
            </a:r>
          </a:p>
          <a:p>
            <a:endParaRPr lang="en-US" sz="1000" dirty="0"/>
          </a:p>
          <a:p>
            <a:r>
              <a:rPr lang="en-US" b="1" dirty="0"/>
              <a:t>Intentional partnership working </a:t>
            </a:r>
            <a:r>
              <a:rPr lang="en-US" dirty="0"/>
              <a:t>with local people, communities, organisations, services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3BC359-D3D6-0FE7-ACF2-CEC69170FEE6}"/>
              </a:ext>
            </a:extLst>
          </p:cNvPr>
          <p:cNvSpPr txBox="1">
            <a:spLocks/>
          </p:cNvSpPr>
          <p:nvPr/>
        </p:nvSpPr>
        <p:spPr>
          <a:xfrm>
            <a:off x="1524000" y="216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     </a:t>
            </a:r>
            <a:r>
              <a:rPr lang="en-US" b="1" dirty="0">
                <a:solidFill>
                  <a:schemeClr val="tx1"/>
                </a:solidFill>
              </a:rPr>
              <a:t>LAC: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sz="3525" dirty="0">
                <a:solidFill>
                  <a:schemeClr val="tx1"/>
                </a:solidFill>
              </a:rPr>
              <a:t>personal</a:t>
            </a:r>
            <a:r>
              <a:rPr lang="en-US" dirty="0">
                <a:solidFill>
                  <a:schemeClr val="tx1"/>
                </a:solidFill>
              </a:rPr>
              <a:t>, local, human approach</a:t>
            </a:r>
          </a:p>
        </p:txBody>
      </p:sp>
    </p:spTree>
    <p:extLst>
      <p:ext uri="{BB962C8B-B14F-4D97-AF65-F5344CB8AC3E}">
        <p14:creationId xmlns:p14="http://schemas.microsoft.com/office/powerpoint/2010/main" val="89911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CDC041BB-65F3-3077-CE42-B39643E4701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962150" y="1476376"/>
          <a:ext cx="8153400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1780952" imgH="11736438" progId="MSPhotoEd.3">
                  <p:embed/>
                </p:oleObj>
              </mc:Choice>
              <mc:Fallback>
                <p:oleObj name="Photo Editor Photo" r:id="rId2" imgW="21780952" imgH="11736438" progId="MSPhotoEd.3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CDC041BB-65F3-3077-CE42-B39643E470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1476376"/>
                        <a:ext cx="8153400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51DDB7-C5C1-9D38-08D4-8B5AB96FEF27}"/>
              </a:ext>
            </a:extLst>
          </p:cNvPr>
          <p:cNvSpPr txBox="1"/>
          <p:nvPr/>
        </p:nvSpPr>
        <p:spPr>
          <a:xfrm>
            <a:off x="231493" y="228298"/>
            <a:ext cx="1206065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/>
              </a:rPr>
              <a:t>Building blocks and support</a:t>
            </a:r>
          </a:p>
          <a:p>
            <a:pPr defTabSz="457200">
              <a:defRPr/>
            </a:pPr>
            <a:r>
              <a:rPr lang="en-US" sz="2000" b="1" dirty="0">
                <a:solidFill>
                  <a:schemeClr val="accent1"/>
                </a:solidFill>
                <a:cs typeface="Arial"/>
              </a:rPr>
              <a:t>(Source: WA Disability Services Commission)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>
            <a:extLst>
              <a:ext uri="{FF2B5EF4-FFF2-40B4-BE49-F238E27FC236}">
                <a16:creationId xmlns:a16="http://schemas.microsoft.com/office/drawing/2014/main" id="{E4F6E8F0-89B1-35AD-E961-69FD1867CD6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635058" y="874629"/>
          <a:ext cx="6719953" cy="564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0895238" imgH="9161905" progId="MSPhotoEd.3">
                  <p:embed/>
                </p:oleObj>
              </mc:Choice>
              <mc:Fallback>
                <p:oleObj name="Photo Editor Photo" r:id="rId2" imgW="10895238" imgH="9161905" progId="MSPhotoEd.3">
                  <p:embed/>
                  <p:pic>
                    <p:nvPicPr>
                      <p:cNvPr id="2050" name="Object 3">
                        <a:extLst>
                          <a:ext uri="{FF2B5EF4-FFF2-40B4-BE49-F238E27FC236}">
                            <a16:creationId xmlns:a16="http://schemas.microsoft.com/office/drawing/2014/main" id="{E4F6E8F0-89B1-35AD-E961-69FD1867CD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058" y="874629"/>
                        <a:ext cx="6719953" cy="564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C6EB98-82E7-9B6C-01E3-1C353D18D531}"/>
              </a:ext>
            </a:extLst>
          </p:cNvPr>
          <p:cNvSpPr txBox="1"/>
          <p:nvPr/>
        </p:nvSpPr>
        <p:spPr>
          <a:xfrm>
            <a:off x="231493" y="228298"/>
            <a:ext cx="1206065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/>
              </a:rPr>
              <a:t>Models of community living</a:t>
            </a:r>
            <a:r>
              <a:rPr lang="en-US" sz="3600" b="1" dirty="0">
                <a:solidFill>
                  <a:schemeClr val="accent2"/>
                </a:solidFill>
                <a:cs typeface="Arial"/>
              </a:rPr>
              <a:t> </a:t>
            </a:r>
          </a:p>
          <a:p>
            <a:pPr defTabSz="457200">
              <a:defRPr/>
            </a:pPr>
            <a:r>
              <a:rPr lang="en-US" sz="2000" b="1" dirty="0">
                <a:solidFill>
                  <a:schemeClr val="accent1"/>
                </a:solidFill>
                <a:cs typeface="Arial"/>
              </a:rPr>
              <a:t>(Source: WA DSC)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2430</Words>
  <Application>Microsoft Office PowerPoint</Application>
  <PresentationFormat>Widescreen</PresentationFormat>
  <Paragraphs>184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Times New Roman</vt:lpstr>
      <vt:lpstr>Office Theme</vt:lpstr>
      <vt:lpstr>Photo Editor Photo</vt:lpstr>
      <vt:lpstr>“Lessons from Nova Scotia’s Human Rights Remedy and other key reforms – how leadership can mobilise and sustain whole system reforms” </vt:lpstr>
      <vt:lpstr>Overview</vt:lpstr>
      <vt:lpstr>Reflections on broad universal issues impacting disability service systems</vt:lpstr>
      <vt:lpstr>Some key ideas about Systems change and innovation </vt:lpstr>
      <vt:lpstr>Some promising and noteworthy deep examples of sustained system reform at different levels of scope – State or provincial level </vt:lpstr>
      <vt:lpstr>Some promising and noteworthy deep examples of sustained system reform at different levels of scope – State or provincial level </vt:lpstr>
      <vt:lpstr>PowerPoint Presentation</vt:lpstr>
      <vt:lpstr>PowerPoint Presentation</vt:lpstr>
      <vt:lpstr>PowerPoint Presentation</vt:lpstr>
      <vt:lpstr>National level example: Australia’s National Disability Insurance Scheme (NDIS) since 2013 </vt:lpstr>
      <vt:lpstr>National level example: background to the  NDIS </vt:lpstr>
      <vt:lpstr>Nova Scotia Human Rights Remedy</vt:lpstr>
      <vt:lpstr>Finding of discrimination in 4 areas:</vt:lpstr>
      <vt:lpstr>Consultations and Inputs</vt:lpstr>
      <vt:lpstr> Remedy has 6 Key Directions  </vt:lpstr>
      <vt:lpstr>Remedy Key Directions </vt:lpstr>
      <vt:lpstr>Remedy Key Directions </vt:lpstr>
      <vt:lpstr>Remedy Reflections on key elements that support systems change </vt:lpstr>
      <vt:lpstr>Remedy Reflections on key elements that support sustained systems change </vt:lpstr>
      <vt:lpstr>Some fundamentals of leading and mobilising system reforms: Individual person by person and program level  </vt:lpstr>
      <vt:lpstr>Some fundamentals of leading and mobilising system reforms: Systems level</vt:lpstr>
      <vt:lpstr>Some possible leadership opportunities in Ontario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Eddie Bartnik</dc:creator>
  <cp:lastModifiedBy>Eddie Bartnik</cp:lastModifiedBy>
  <cp:revision>2</cp:revision>
  <cp:lastPrinted>2025-04-25T03:47:58Z</cp:lastPrinted>
  <dcterms:created xsi:type="dcterms:W3CDTF">2025-04-22T03:37:41Z</dcterms:created>
  <dcterms:modified xsi:type="dcterms:W3CDTF">2025-04-25T04:10:54Z</dcterms:modified>
</cp:coreProperties>
</file>