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742" r:id="rId5"/>
  </p:sldMasterIdLst>
  <p:notesMasterIdLst>
    <p:notesMasterId r:id="rId31"/>
  </p:notesMasterIdLst>
  <p:sldIdLst>
    <p:sldId id="288" r:id="rId6"/>
    <p:sldId id="311" r:id="rId7"/>
    <p:sldId id="279" r:id="rId8"/>
    <p:sldId id="305" r:id="rId9"/>
    <p:sldId id="293" r:id="rId10"/>
    <p:sldId id="310" r:id="rId11"/>
    <p:sldId id="717" r:id="rId12"/>
    <p:sldId id="727" r:id="rId13"/>
    <p:sldId id="825" r:id="rId14"/>
    <p:sldId id="835" r:id="rId15"/>
    <p:sldId id="756" r:id="rId16"/>
    <p:sldId id="283" r:id="rId17"/>
    <p:sldId id="258" r:id="rId18"/>
    <p:sldId id="358" r:id="rId19"/>
    <p:sldId id="2147328697" r:id="rId20"/>
    <p:sldId id="353" r:id="rId21"/>
    <p:sldId id="294" r:id="rId22"/>
    <p:sldId id="298" r:id="rId23"/>
    <p:sldId id="299" r:id="rId24"/>
    <p:sldId id="300" r:id="rId25"/>
    <p:sldId id="389" r:id="rId26"/>
    <p:sldId id="382" r:id="rId27"/>
    <p:sldId id="2147328696" r:id="rId28"/>
    <p:sldId id="726" r:id="rId29"/>
    <p:sldId id="722" r:id="rId3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ia Loosley-Smith" initials="TL" lastIdx="3" clrIdx="0">
    <p:extLst>
      <p:ext uri="{19B8F6BF-5375-455C-9EA6-DF929625EA0E}">
        <p15:presenceInfo xmlns:p15="http://schemas.microsoft.com/office/powerpoint/2012/main" userId="e10e220c7b8212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28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1707B-889D-483B-AC7C-77F2582E51BE}" v="259" dt="2025-04-21T04:54:30.3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76"/>
    <p:restoredTop sz="94697"/>
  </p:normalViewPr>
  <p:slideViewPr>
    <p:cSldViewPr snapToGrid="0">
      <p:cViewPr varScale="1">
        <p:scale>
          <a:sx n="93" d="100"/>
          <a:sy n="93" d="100"/>
        </p:scale>
        <p:origin x="1362" y="3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die Bartnik" userId="001814d2072d634a" providerId="LiveId" clId="{11B1707B-889D-483B-AC7C-77F2582E51BE}"/>
    <pc:docChg chg="undo custSel addSld delSld modSld sldOrd">
      <pc:chgData name="Eddie Bartnik" userId="001814d2072d634a" providerId="LiveId" clId="{11B1707B-889D-483B-AC7C-77F2582E51BE}" dt="2025-04-21T06:08:10.688" v="2117" actId="20577"/>
      <pc:docMkLst>
        <pc:docMk/>
      </pc:docMkLst>
      <pc:sldChg chg="del">
        <pc:chgData name="Eddie Bartnik" userId="001814d2072d634a" providerId="LiveId" clId="{11B1707B-889D-483B-AC7C-77F2582E51BE}" dt="2025-04-21T03:54:55.810" v="1649" actId="2696"/>
        <pc:sldMkLst>
          <pc:docMk/>
          <pc:sldMk cId="3784309614" sldId="257"/>
        </pc:sldMkLst>
      </pc:sldChg>
      <pc:sldChg chg="ord">
        <pc:chgData name="Eddie Bartnik" userId="001814d2072d634a" providerId="LiveId" clId="{11B1707B-889D-483B-AC7C-77F2582E51BE}" dt="2025-04-21T03:19:23.977" v="446"/>
        <pc:sldMkLst>
          <pc:docMk/>
          <pc:sldMk cId="959894283" sldId="258"/>
        </pc:sldMkLst>
      </pc:sldChg>
      <pc:sldChg chg="addSp delSp mod">
        <pc:chgData name="Eddie Bartnik" userId="001814d2072d634a" providerId="LiveId" clId="{11B1707B-889D-483B-AC7C-77F2582E51BE}" dt="2025-04-21T04:08:25.012" v="1904" actId="26606"/>
        <pc:sldMkLst>
          <pc:docMk/>
          <pc:sldMk cId="1110637786" sldId="279"/>
        </pc:sldMkLst>
        <pc:spChg chg="add del">
          <ac:chgData name="Eddie Bartnik" userId="001814d2072d634a" providerId="LiveId" clId="{11B1707B-889D-483B-AC7C-77F2582E51BE}" dt="2025-04-21T04:08:25.012" v="1904" actId="26606"/>
          <ac:spMkLst>
            <pc:docMk/>
            <pc:sldMk cId="1110637786" sldId="279"/>
            <ac:spMk id="3" creationId="{00000000-0000-0000-0000-000000000000}"/>
          </ac:spMkLst>
        </pc:spChg>
        <pc:graphicFrameChg chg="add del">
          <ac:chgData name="Eddie Bartnik" userId="001814d2072d634a" providerId="LiveId" clId="{11B1707B-889D-483B-AC7C-77F2582E51BE}" dt="2025-04-21T04:08:25.012" v="1904" actId="26606"/>
          <ac:graphicFrameMkLst>
            <pc:docMk/>
            <pc:sldMk cId="1110637786" sldId="279"/>
            <ac:graphicFrameMk id="38" creationId="{828494FE-8834-5AA2-8E46-BA8247262174}"/>
          </ac:graphicFrameMkLst>
        </pc:graphicFrameChg>
      </pc:sldChg>
      <pc:sldChg chg="ord">
        <pc:chgData name="Eddie Bartnik" userId="001814d2072d634a" providerId="LiveId" clId="{11B1707B-889D-483B-AC7C-77F2582E51BE}" dt="2025-04-21T03:19:05.002" v="444"/>
        <pc:sldMkLst>
          <pc:docMk/>
          <pc:sldMk cId="685031568" sldId="283"/>
        </pc:sldMkLst>
      </pc:sldChg>
      <pc:sldChg chg="addSp delSp modSp mod">
        <pc:chgData name="Eddie Bartnik" userId="001814d2072d634a" providerId="LiveId" clId="{11B1707B-889D-483B-AC7C-77F2582E51BE}" dt="2025-04-21T04:05:18.425" v="1893" actId="26606"/>
        <pc:sldMkLst>
          <pc:docMk/>
          <pc:sldMk cId="1828675763" sldId="288"/>
        </pc:sldMkLst>
        <pc:spChg chg="mod">
          <ac:chgData name="Eddie Bartnik" userId="001814d2072d634a" providerId="LiveId" clId="{11B1707B-889D-483B-AC7C-77F2582E51BE}" dt="2025-04-21T04:05:18.425" v="1893" actId="26606"/>
          <ac:spMkLst>
            <pc:docMk/>
            <pc:sldMk cId="1828675763" sldId="288"/>
            <ac:spMk id="2" creationId="{93F03F8D-177C-4254-836B-CD48953579D7}"/>
          </ac:spMkLst>
        </pc:spChg>
        <pc:spChg chg="mod">
          <ac:chgData name="Eddie Bartnik" userId="001814d2072d634a" providerId="LiveId" clId="{11B1707B-889D-483B-AC7C-77F2582E51BE}" dt="2025-04-21T04:05:18.425" v="1893" actId="26606"/>
          <ac:spMkLst>
            <pc:docMk/>
            <pc:sldMk cId="1828675763" sldId="288"/>
            <ac:spMk id="3" creationId="{D3D14B4D-B58B-4CE4-838D-E5D51E5DFE75}"/>
          </ac:spMkLst>
        </pc:spChg>
        <pc:spChg chg="add del">
          <ac:chgData name="Eddie Bartnik" userId="001814d2072d634a" providerId="LiveId" clId="{11B1707B-889D-483B-AC7C-77F2582E51BE}" dt="2025-04-21T04:05:18.425" v="1893" actId="26606"/>
          <ac:spMkLst>
            <pc:docMk/>
            <pc:sldMk cId="1828675763" sldId="288"/>
            <ac:spMk id="8" creationId="{B3623F37-A8C4-480F-BCB1-CF9E49F0CF84}"/>
          </ac:spMkLst>
        </pc:spChg>
        <pc:spChg chg="add del">
          <ac:chgData name="Eddie Bartnik" userId="001814d2072d634a" providerId="LiveId" clId="{11B1707B-889D-483B-AC7C-77F2582E51BE}" dt="2025-04-21T04:05:18.425" v="1893" actId="26606"/>
          <ac:spMkLst>
            <pc:docMk/>
            <pc:sldMk cId="1828675763" sldId="288"/>
            <ac:spMk id="10" creationId="{FEA3E6C2-0820-41EE-816A-5D9A9CB330C8}"/>
          </ac:spMkLst>
        </pc:spChg>
        <pc:spChg chg="add del">
          <ac:chgData name="Eddie Bartnik" userId="001814d2072d634a" providerId="LiveId" clId="{11B1707B-889D-483B-AC7C-77F2582E51BE}" dt="2025-04-21T04:05:18.425" v="1893" actId="26606"/>
          <ac:spMkLst>
            <pc:docMk/>
            <pc:sldMk cId="1828675763" sldId="288"/>
            <ac:spMk id="23" creationId="{DEE2AD96-B495-4E06-9291-B71706F728CB}"/>
          </ac:spMkLst>
        </pc:spChg>
        <pc:spChg chg="add del">
          <ac:chgData name="Eddie Bartnik" userId="001814d2072d634a" providerId="LiveId" clId="{11B1707B-889D-483B-AC7C-77F2582E51BE}" dt="2025-04-21T04:05:18.425" v="1893" actId="26606"/>
          <ac:spMkLst>
            <pc:docMk/>
            <pc:sldMk cId="1828675763" sldId="288"/>
            <ac:spMk id="25" creationId="{53CF6D67-C5A8-4ADD-9E8E-1E38CA1D3166}"/>
          </ac:spMkLst>
        </pc:spChg>
        <pc:spChg chg="add del">
          <ac:chgData name="Eddie Bartnik" userId="001814d2072d634a" providerId="LiveId" clId="{11B1707B-889D-483B-AC7C-77F2582E51BE}" dt="2025-04-21T04:05:18.425" v="1893" actId="26606"/>
          <ac:spMkLst>
            <pc:docMk/>
            <pc:sldMk cId="1828675763" sldId="288"/>
            <ac:spMk id="27" creationId="{86909FA0-B515-4681-B7A8-FA281D133B94}"/>
          </ac:spMkLst>
        </pc:spChg>
        <pc:spChg chg="add del">
          <ac:chgData name="Eddie Bartnik" userId="001814d2072d634a" providerId="LiveId" clId="{11B1707B-889D-483B-AC7C-77F2582E51BE}" dt="2025-04-21T04:05:18.425" v="1893" actId="26606"/>
          <ac:spMkLst>
            <pc:docMk/>
            <pc:sldMk cId="1828675763" sldId="288"/>
            <ac:spMk id="29" creationId="{21C9FE86-FCC3-4A31-AA1C-C882262B7FE7}"/>
          </ac:spMkLst>
        </pc:spChg>
        <pc:spChg chg="add del">
          <ac:chgData name="Eddie Bartnik" userId="001814d2072d634a" providerId="LiveId" clId="{11B1707B-889D-483B-AC7C-77F2582E51BE}" dt="2025-04-21T04:05:18.425" v="1893" actId="26606"/>
          <ac:spMkLst>
            <pc:docMk/>
            <pc:sldMk cId="1828675763" sldId="288"/>
            <ac:spMk id="31" creationId="{7D96243B-ECED-4B71-8E06-AE9A285EAD20}"/>
          </ac:spMkLst>
        </pc:spChg>
        <pc:spChg chg="add del">
          <ac:chgData name="Eddie Bartnik" userId="001814d2072d634a" providerId="LiveId" clId="{11B1707B-889D-483B-AC7C-77F2582E51BE}" dt="2025-04-21T04:05:18.425" v="1893" actId="26606"/>
          <ac:spMkLst>
            <pc:docMk/>
            <pc:sldMk cId="1828675763" sldId="288"/>
            <ac:spMk id="33" creationId="{A09989E4-EFDC-4A90-A633-E0525FB4139E}"/>
          </ac:spMkLst>
        </pc:spChg>
      </pc:sldChg>
      <pc:sldChg chg="addSp delSp modSp add mod ord setBg">
        <pc:chgData name="Eddie Bartnik" userId="001814d2072d634a" providerId="LiveId" clId="{11B1707B-889D-483B-AC7C-77F2582E51BE}" dt="2025-04-21T05:17:13.944" v="2107" actId="26606"/>
        <pc:sldMkLst>
          <pc:docMk/>
          <pc:sldMk cId="3390654174" sldId="294"/>
        </pc:sldMkLst>
        <pc:spChg chg="mod">
          <ac:chgData name="Eddie Bartnik" userId="001814d2072d634a" providerId="LiveId" clId="{11B1707B-889D-483B-AC7C-77F2582E51BE}" dt="2025-04-21T05:17:13.944" v="2107" actId="26606"/>
          <ac:spMkLst>
            <pc:docMk/>
            <pc:sldMk cId="3390654174" sldId="294"/>
            <ac:spMk id="2" creationId="{4C0A25FE-9FD5-5B9D-37A0-A8FC22D4113E}"/>
          </ac:spMkLst>
        </pc:spChg>
        <pc:spChg chg="mod">
          <ac:chgData name="Eddie Bartnik" userId="001814d2072d634a" providerId="LiveId" clId="{11B1707B-889D-483B-AC7C-77F2582E51BE}" dt="2025-04-21T05:17:13.944" v="2107" actId="26606"/>
          <ac:spMkLst>
            <pc:docMk/>
            <pc:sldMk cId="3390654174" sldId="294"/>
            <ac:spMk id="5" creationId="{FA861079-1847-A933-073D-D84F3036D78E}"/>
          </ac:spMkLst>
        </pc:spChg>
        <pc:spChg chg="add del">
          <ac:chgData name="Eddie Bartnik" userId="001814d2072d634a" providerId="LiveId" clId="{11B1707B-889D-483B-AC7C-77F2582E51BE}" dt="2025-04-21T04:36:25.393" v="1980" actId="26606"/>
          <ac:spMkLst>
            <pc:docMk/>
            <pc:sldMk cId="3390654174" sldId="294"/>
            <ac:spMk id="7" creationId="{1B15ED52-F352-441B-82BF-E0EA34836D08}"/>
          </ac:spMkLst>
        </pc:spChg>
        <pc:spChg chg="add del">
          <ac:chgData name="Eddie Bartnik" userId="001814d2072d634a" providerId="LiveId" clId="{11B1707B-889D-483B-AC7C-77F2582E51BE}" dt="2025-04-21T04:36:25.393" v="1980" actId="26606"/>
          <ac:spMkLst>
            <pc:docMk/>
            <pc:sldMk cId="3390654174" sldId="294"/>
            <ac:spMk id="8" creationId="{3B2E3793-BFE6-45A2-9B7B-E18844431C99}"/>
          </ac:spMkLst>
        </pc:spChg>
        <pc:spChg chg="add del">
          <ac:chgData name="Eddie Bartnik" userId="001814d2072d634a" providerId="LiveId" clId="{11B1707B-889D-483B-AC7C-77F2582E51BE}" dt="2025-04-21T04:40:28.309" v="1997" actId="26606"/>
          <ac:spMkLst>
            <pc:docMk/>
            <pc:sldMk cId="3390654174" sldId="294"/>
            <ac:spMk id="9" creationId="{09588DA8-065E-4F6F-8EFD-43104AB2E0CF}"/>
          </ac:spMkLst>
        </pc:spChg>
        <pc:spChg chg="add del">
          <ac:chgData name="Eddie Bartnik" userId="001814d2072d634a" providerId="LiveId" clId="{11B1707B-889D-483B-AC7C-77F2582E51BE}" dt="2025-04-21T04:16:34.221" v="1923" actId="26606"/>
          <ac:spMkLst>
            <pc:docMk/>
            <pc:sldMk cId="3390654174" sldId="294"/>
            <ac:spMk id="10" creationId="{7C32DF3D-3F59-481D-A237-77C31AD492C1}"/>
          </ac:spMkLst>
        </pc:spChg>
        <pc:spChg chg="add del">
          <ac:chgData name="Eddie Bartnik" userId="001814d2072d634a" providerId="LiveId" clId="{11B1707B-889D-483B-AC7C-77F2582E51BE}" dt="2025-04-21T04:40:28.309" v="1997" actId="26606"/>
          <ac:spMkLst>
            <pc:docMk/>
            <pc:sldMk cId="3390654174" sldId="294"/>
            <ac:spMk id="11" creationId="{C4285719-470E-454C-AF62-8323075F1F5B}"/>
          </ac:spMkLst>
        </pc:spChg>
        <pc:spChg chg="add del">
          <ac:chgData name="Eddie Bartnik" userId="001814d2072d634a" providerId="LiveId" clId="{11B1707B-889D-483B-AC7C-77F2582E51BE}" dt="2025-04-21T04:16:34.221" v="1923" actId="26606"/>
          <ac:spMkLst>
            <pc:docMk/>
            <pc:sldMk cId="3390654174" sldId="294"/>
            <ac:spMk id="12" creationId="{32F02326-30C4-4095-988F-932A425AE2DA}"/>
          </ac:spMkLst>
        </pc:spChg>
        <pc:spChg chg="add del">
          <ac:chgData name="Eddie Bartnik" userId="001814d2072d634a" providerId="LiveId" clId="{11B1707B-889D-483B-AC7C-77F2582E51BE}" dt="2025-04-21T04:40:28.309" v="1997" actId="26606"/>
          <ac:spMkLst>
            <pc:docMk/>
            <pc:sldMk cId="3390654174" sldId="294"/>
            <ac:spMk id="13" creationId="{CD9FE4EF-C4D8-49A0-B2FF-81D8DB7D8A24}"/>
          </ac:spMkLst>
        </pc:spChg>
        <pc:spChg chg="add del">
          <ac:chgData name="Eddie Bartnik" userId="001814d2072d634a" providerId="LiveId" clId="{11B1707B-889D-483B-AC7C-77F2582E51BE}" dt="2025-04-21T04:36:25.393" v="1980" actId="26606"/>
          <ac:spMkLst>
            <pc:docMk/>
            <pc:sldMk cId="3390654174" sldId="294"/>
            <ac:spMk id="14" creationId="{BC4C4868-CB8F-4AF9-9CDB-8108F2C19B67}"/>
          </ac:spMkLst>
        </pc:spChg>
        <pc:spChg chg="add del">
          <ac:chgData name="Eddie Bartnik" userId="001814d2072d634a" providerId="LiveId" clId="{11B1707B-889D-483B-AC7C-77F2582E51BE}" dt="2025-04-21T04:40:28.309" v="1997" actId="26606"/>
          <ac:spMkLst>
            <pc:docMk/>
            <pc:sldMk cId="3390654174" sldId="294"/>
            <ac:spMk id="15" creationId="{4300840D-0A0B-4512-BACA-B439D5B9C57C}"/>
          </ac:spMkLst>
        </pc:spChg>
        <pc:spChg chg="add del">
          <ac:chgData name="Eddie Bartnik" userId="001814d2072d634a" providerId="LiveId" clId="{11B1707B-889D-483B-AC7C-77F2582E51BE}" dt="2025-04-21T04:36:25.393" v="1980" actId="26606"/>
          <ac:spMkLst>
            <pc:docMk/>
            <pc:sldMk cId="3390654174" sldId="294"/>
            <ac:spMk id="16" creationId="{375E0459-6403-40CD-989D-56A4407CA12E}"/>
          </ac:spMkLst>
        </pc:spChg>
        <pc:spChg chg="add del">
          <ac:chgData name="Eddie Bartnik" userId="001814d2072d634a" providerId="LiveId" clId="{11B1707B-889D-483B-AC7C-77F2582E51BE}" dt="2025-04-21T04:40:28.309" v="1997" actId="26606"/>
          <ac:spMkLst>
            <pc:docMk/>
            <pc:sldMk cId="3390654174" sldId="294"/>
            <ac:spMk id="17" creationId="{D2B78728-A580-49A7-84F9-6EF6F583ADE0}"/>
          </ac:spMkLst>
        </pc:spChg>
        <pc:spChg chg="add del">
          <ac:chgData name="Eddie Bartnik" userId="001814d2072d634a" providerId="LiveId" clId="{11B1707B-889D-483B-AC7C-77F2582E51BE}" dt="2025-04-21T04:36:25.393" v="1980" actId="26606"/>
          <ac:spMkLst>
            <pc:docMk/>
            <pc:sldMk cId="3390654174" sldId="294"/>
            <ac:spMk id="18" creationId="{53E5B1A8-3AC9-4BD1-9BBC-78CA94F2D1BA}"/>
          </ac:spMkLst>
        </pc:spChg>
        <pc:spChg chg="add del">
          <ac:chgData name="Eddie Bartnik" userId="001814d2072d634a" providerId="LiveId" clId="{11B1707B-889D-483B-AC7C-77F2582E51BE}" dt="2025-04-21T05:17:13.944" v="2107" actId="26606"/>
          <ac:spMkLst>
            <pc:docMk/>
            <pc:sldMk cId="3390654174" sldId="294"/>
            <ac:spMk id="19" creationId="{DEE2AD96-B495-4E06-9291-B71706F728CB}"/>
          </ac:spMkLst>
        </pc:spChg>
        <pc:spChg chg="add del">
          <ac:chgData name="Eddie Bartnik" userId="001814d2072d634a" providerId="LiveId" clId="{11B1707B-889D-483B-AC7C-77F2582E51BE}" dt="2025-04-21T04:40:28.309" v="1997" actId="26606"/>
          <ac:spMkLst>
            <pc:docMk/>
            <pc:sldMk cId="3390654174" sldId="294"/>
            <ac:spMk id="20" creationId="{38FAA1A1-D861-433F-88FA-1E9D6FD31D11}"/>
          </ac:spMkLst>
        </pc:spChg>
        <pc:spChg chg="add del">
          <ac:chgData name="Eddie Bartnik" userId="001814d2072d634a" providerId="LiveId" clId="{11B1707B-889D-483B-AC7C-77F2582E51BE}" dt="2025-04-21T05:17:13.944" v="2107" actId="26606"/>
          <ac:spMkLst>
            <pc:docMk/>
            <pc:sldMk cId="3390654174" sldId="294"/>
            <ac:spMk id="21" creationId="{53CF6D67-C5A8-4ADD-9E8E-1E38CA1D3166}"/>
          </ac:spMkLst>
        </pc:spChg>
        <pc:spChg chg="add del">
          <ac:chgData name="Eddie Bartnik" userId="001814d2072d634a" providerId="LiveId" clId="{11B1707B-889D-483B-AC7C-77F2582E51BE}" dt="2025-04-21T04:40:28.309" v="1997" actId="26606"/>
          <ac:spMkLst>
            <pc:docMk/>
            <pc:sldMk cId="3390654174" sldId="294"/>
            <ac:spMk id="22" creationId="{8D71EDA1-87BF-4D5D-AB79-F346FD19278A}"/>
          </ac:spMkLst>
        </pc:spChg>
        <pc:spChg chg="add">
          <ac:chgData name="Eddie Bartnik" userId="001814d2072d634a" providerId="LiveId" clId="{11B1707B-889D-483B-AC7C-77F2582E51BE}" dt="2025-04-21T04:41:05.044" v="1998" actId="26606"/>
          <ac:spMkLst>
            <pc:docMk/>
            <pc:sldMk cId="3390654174" sldId="294"/>
            <ac:spMk id="23" creationId="{86909FA0-B515-4681-B7A8-FA281D133B94}"/>
          </ac:spMkLst>
        </pc:spChg>
        <pc:spChg chg="add del">
          <ac:chgData name="Eddie Bartnik" userId="001814d2072d634a" providerId="LiveId" clId="{11B1707B-889D-483B-AC7C-77F2582E51BE}" dt="2025-04-21T05:17:13.944" v="2107" actId="26606"/>
          <ac:spMkLst>
            <pc:docMk/>
            <pc:sldMk cId="3390654174" sldId="294"/>
            <ac:spMk id="24" creationId="{21C9FE86-FCC3-4A31-AA1C-C882262B7FE7}"/>
          </ac:spMkLst>
        </pc:spChg>
        <pc:spChg chg="add del">
          <ac:chgData name="Eddie Bartnik" userId="001814d2072d634a" providerId="LiveId" clId="{11B1707B-889D-483B-AC7C-77F2582E51BE}" dt="2025-04-21T05:17:13.944" v="2107" actId="26606"/>
          <ac:spMkLst>
            <pc:docMk/>
            <pc:sldMk cId="3390654174" sldId="294"/>
            <ac:spMk id="25" creationId="{7D96243B-ECED-4B71-8E06-AE9A285EAD20}"/>
          </ac:spMkLst>
        </pc:spChg>
        <pc:spChg chg="add">
          <ac:chgData name="Eddie Bartnik" userId="001814d2072d634a" providerId="LiveId" clId="{11B1707B-889D-483B-AC7C-77F2582E51BE}" dt="2025-04-21T04:41:05.044" v="1998" actId="26606"/>
          <ac:spMkLst>
            <pc:docMk/>
            <pc:sldMk cId="3390654174" sldId="294"/>
            <ac:spMk id="26" creationId="{A09989E4-EFDC-4A90-A633-E0525FB4139E}"/>
          </ac:spMkLst>
        </pc:spChg>
        <pc:spChg chg="add">
          <ac:chgData name="Eddie Bartnik" userId="001814d2072d634a" providerId="LiveId" clId="{11B1707B-889D-483B-AC7C-77F2582E51BE}" dt="2025-04-21T05:17:13.944" v="2107" actId="26606"/>
          <ac:spMkLst>
            <pc:docMk/>
            <pc:sldMk cId="3390654174" sldId="294"/>
            <ac:spMk id="31" creationId="{1B15ED52-F352-441B-82BF-E0EA34836D08}"/>
          </ac:spMkLst>
        </pc:spChg>
        <pc:spChg chg="add">
          <ac:chgData name="Eddie Bartnik" userId="001814d2072d634a" providerId="LiveId" clId="{11B1707B-889D-483B-AC7C-77F2582E51BE}" dt="2025-04-21T05:17:13.944" v="2107" actId="26606"/>
          <ac:spMkLst>
            <pc:docMk/>
            <pc:sldMk cId="3390654174" sldId="294"/>
            <ac:spMk id="35" creationId="{BC4C4868-CB8F-4AF9-9CDB-8108F2C19B67}"/>
          </ac:spMkLst>
        </pc:spChg>
        <pc:spChg chg="add">
          <ac:chgData name="Eddie Bartnik" userId="001814d2072d634a" providerId="LiveId" clId="{11B1707B-889D-483B-AC7C-77F2582E51BE}" dt="2025-04-21T05:17:13.944" v="2107" actId="26606"/>
          <ac:spMkLst>
            <pc:docMk/>
            <pc:sldMk cId="3390654174" sldId="294"/>
            <ac:spMk id="37" creationId="{375E0459-6403-40CD-989D-56A4407CA12E}"/>
          </ac:spMkLst>
        </pc:spChg>
        <pc:spChg chg="add">
          <ac:chgData name="Eddie Bartnik" userId="001814d2072d634a" providerId="LiveId" clId="{11B1707B-889D-483B-AC7C-77F2582E51BE}" dt="2025-04-21T05:17:13.944" v="2107" actId="26606"/>
          <ac:spMkLst>
            <pc:docMk/>
            <pc:sldMk cId="3390654174" sldId="294"/>
            <ac:spMk id="39" creationId="{53E5B1A8-3AC9-4BD1-9BBC-78CA94F2D1BA}"/>
          </ac:spMkLst>
        </pc:spChg>
      </pc:sldChg>
      <pc:sldChg chg="addSp delSp modSp add mod ord setBg">
        <pc:chgData name="Eddie Bartnik" userId="001814d2072d634a" providerId="LiveId" clId="{11B1707B-889D-483B-AC7C-77F2582E51BE}" dt="2025-04-21T04:41:18.979" v="1999" actId="26606"/>
        <pc:sldMkLst>
          <pc:docMk/>
          <pc:sldMk cId="308410741" sldId="298"/>
        </pc:sldMkLst>
        <pc:spChg chg="mod">
          <ac:chgData name="Eddie Bartnik" userId="001814d2072d634a" providerId="LiveId" clId="{11B1707B-889D-483B-AC7C-77F2582E51BE}" dt="2025-04-21T04:41:18.979" v="1999" actId="26606"/>
          <ac:spMkLst>
            <pc:docMk/>
            <pc:sldMk cId="308410741" sldId="298"/>
            <ac:spMk id="2" creationId="{1520343D-CDB0-2BED-CD4C-059151B56286}"/>
          </ac:spMkLst>
        </pc:spChg>
        <pc:spChg chg="add del mod">
          <ac:chgData name="Eddie Bartnik" userId="001814d2072d634a" providerId="LiveId" clId="{11B1707B-889D-483B-AC7C-77F2582E51BE}" dt="2025-04-21T04:41:18.979" v="1999" actId="26606"/>
          <ac:spMkLst>
            <pc:docMk/>
            <pc:sldMk cId="308410741" sldId="298"/>
            <ac:spMk id="3" creationId="{7605F92D-9FC8-DD10-46F8-1976E95ADF60}"/>
          </ac:spMkLst>
        </pc:spChg>
        <pc:spChg chg="add del">
          <ac:chgData name="Eddie Bartnik" userId="001814d2072d634a" providerId="LiveId" clId="{11B1707B-889D-483B-AC7C-77F2582E51BE}" dt="2025-04-21T04:36:27.262" v="1982" actId="26606"/>
          <ac:spMkLst>
            <pc:docMk/>
            <pc:sldMk cId="308410741" sldId="298"/>
            <ac:spMk id="6" creationId="{1B15ED52-F352-441B-82BF-E0EA34836D08}"/>
          </ac:spMkLst>
        </pc:spChg>
        <pc:spChg chg="add del">
          <ac:chgData name="Eddie Bartnik" userId="001814d2072d634a" providerId="LiveId" clId="{11B1707B-889D-483B-AC7C-77F2582E51BE}" dt="2025-04-21T04:36:27.262" v="1982" actId="26606"/>
          <ac:spMkLst>
            <pc:docMk/>
            <pc:sldMk cId="308410741" sldId="298"/>
            <ac:spMk id="7" creationId="{3B2E3793-BFE6-45A2-9B7B-E18844431C99}"/>
          </ac:spMkLst>
        </pc:spChg>
        <pc:spChg chg="add del">
          <ac:chgData name="Eddie Bartnik" userId="001814d2072d634a" providerId="LiveId" clId="{11B1707B-889D-483B-AC7C-77F2582E51BE}" dt="2025-04-21T04:17:54.454" v="1930" actId="26606"/>
          <ac:spMkLst>
            <pc:docMk/>
            <pc:sldMk cId="308410741" sldId="298"/>
            <ac:spMk id="8" creationId="{5C8908E2-EE49-44D2-9428-A28D2312A8D5}"/>
          </ac:spMkLst>
        </pc:spChg>
        <pc:spChg chg="add del">
          <ac:chgData name="Eddie Bartnik" userId="001814d2072d634a" providerId="LiveId" clId="{11B1707B-889D-483B-AC7C-77F2582E51BE}" dt="2025-04-21T04:17:44.739" v="1926" actId="26606"/>
          <ac:spMkLst>
            <pc:docMk/>
            <pc:sldMk cId="308410741" sldId="298"/>
            <ac:spMk id="9" creationId="{35DB3719-6FDC-4E5D-891D-FF40B7300F64}"/>
          </ac:spMkLst>
        </pc:spChg>
        <pc:spChg chg="add del">
          <ac:chgData name="Eddie Bartnik" userId="001814d2072d634a" providerId="LiveId" clId="{11B1707B-889D-483B-AC7C-77F2582E51BE}" dt="2025-04-21T04:17:44.739" v="1926" actId="26606"/>
          <ac:spMkLst>
            <pc:docMk/>
            <pc:sldMk cId="308410741" sldId="298"/>
            <ac:spMk id="11" creationId="{E0CBAC23-2E3F-4A90-BA59-F8299F6A5439}"/>
          </ac:spMkLst>
        </pc:spChg>
        <pc:spChg chg="add del">
          <ac:chgData name="Eddie Bartnik" userId="001814d2072d634a" providerId="LiveId" clId="{11B1707B-889D-483B-AC7C-77F2582E51BE}" dt="2025-04-21T04:36:27.262" v="1982" actId="26606"/>
          <ac:spMkLst>
            <pc:docMk/>
            <pc:sldMk cId="308410741" sldId="298"/>
            <ac:spMk id="12" creationId="{BC4C4868-CB8F-4AF9-9CDB-8108F2C19B67}"/>
          </ac:spMkLst>
        </pc:spChg>
        <pc:spChg chg="add del">
          <ac:chgData name="Eddie Bartnik" userId="001814d2072d634a" providerId="LiveId" clId="{11B1707B-889D-483B-AC7C-77F2582E51BE}" dt="2025-04-21T04:17:50.488" v="1928" actId="26606"/>
          <ac:spMkLst>
            <pc:docMk/>
            <pc:sldMk cId="308410741" sldId="298"/>
            <ac:spMk id="13" creationId="{35DB3719-6FDC-4E5D-891D-FF40B7300F64}"/>
          </ac:spMkLst>
        </pc:spChg>
        <pc:spChg chg="add del">
          <ac:chgData name="Eddie Bartnik" userId="001814d2072d634a" providerId="LiveId" clId="{11B1707B-889D-483B-AC7C-77F2582E51BE}" dt="2025-04-21T04:17:50.488" v="1928" actId="26606"/>
          <ac:spMkLst>
            <pc:docMk/>
            <pc:sldMk cId="308410741" sldId="298"/>
            <ac:spMk id="14" creationId="{E0CBAC23-2E3F-4A90-BA59-F8299F6A5439}"/>
          </ac:spMkLst>
        </pc:spChg>
        <pc:spChg chg="add del">
          <ac:chgData name="Eddie Bartnik" userId="001814d2072d634a" providerId="LiveId" clId="{11B1707B-889D-483B-AC7C-77F2582E51BE}" dt="2025-04-21T04:17:54.454" v="1930" actId="26606"/>
          <ac:spMkLst>
            <pc:docMk/>
            <pc:sldMk cId="308410741" sldId="298"/>
            <ac:spMk id="16" creationId="{ED888B23-07FA-482A-96DF-47E31AF1A603}"/>
          </ac:spMkLst>
        </pc:spChg>
        <pc:spChg chg="add del">
          <ac:chgData name="Eddie Bartnik" userId="001814d2072d634a" providerId="LiveId" clId="{11B1707B-889D-483B-AC7C-77F2582E51BE}" dt="2025-04-21T04:36:27.262" v="1982" actId="26606"/>
          <ac:spMkLst>
            <pc:docMk/>
            <pc:sldMk cId="308410741" sldId="298"/>
            <ac:spMk id="17" creationId="{375E0459-6403-40CD-989D-56A4407CA12E}"/>
          </ac:spMkLst>
        </pc:spChg>
        <pc:spChg chg="add del">
          <ac:chgData name="Eddie Bartnik" userId="001814d2072d634a" providerId="LiveId" clId="{11B1707B-889D-483B-AC7C-77F2582E51BE}" dt="2025-04-21T04:17:54.454" v="1930" actId="26606"/>
          <ac:spMkLst>
            <pc:docMk/>
            <pc:sldMk cId="308410741" sldId="298"/>
            <ac:spMk id="18" creationId="{BD92035A-AA2F-4CD8-A556-1CE8BDEC75BD}"/>
          </ac:spMkLst>
        </pc:spChg>
        <pc:spChg chg="add del">
          <ac:chgData name="Eddie Bartnik" userId="001814d2072d634a" providerId="LiveId" clId="{11B1707B-889D-483B-AC7C-77F2582E51BE}" dt="2025-04-21T04:17:54.454" v="1930" actId="26606"/>
          <ac:spMkLst>
            <pc:docMk/>
            <pc:sldMk cId="308410741" sldId="298"/>
            <ac:spMk id="19" creationId="{7605F92D-9FC8-DD10-46F8-1976E95ADF60}"/>
          </ac:spMkLst>
        </pc:spChg>
        <pc:spChg chg="add del">
          <ac:chgData name="Eddie Bartnik" userId="001814d2072d634a" providerId="LiveId" clId="{11B1707B-889D-483B-AC7C-77F2582E51BE}" dt="2025-04-21T04:36:27.262" v="1982" actId="26606"/>
          <ac:spMkLst>
            <pc:docMk/>
            <pc:sldMk cId="308410741" sldId="298"/>
            <ac:spMk id="20" creationId="{53E5B1A8-3AC9-4BD1-9BBC-78CA94F2D1BA}"/>
          </ac:spMkLst>
        </pc:spChg>
        <pc:spChg chg="add del">
          <ac:chgData name="Eddie Bartnik" userId="001814d2072d634a" providerId="LiveId" clId="{11B1707B-889D-483B-AC7C-77F2582E51BE}" dt="2025-04-21T04:18:03.016" v="1932" actId="26606"/>
          <ac:spMkLst>
            <pc:docMk/>
            <pc:sldMk cId="308410741" sldId="298"/>
            <ac:spMk id="21" creationId="{100EDD19-6802-4EC3-95CE-CFFAB042CFD6}"/>
          </ac:spMkLst>
        </pc:spChg>
        <pc:spChg chg="add del">
          <ac:chgData name="Eddie Bartnik" userId="001814d2072d634a" providerId="LiveId" clId="{11B1707B-889D-483B-AC7C-77F2582E51BE}" dt="2025-04-21T04:18:03.016" v="1932" actId="26606"/>
          <ac:spMkLst>
            <pc:docMk/>
            <pc:sldMk cId="308410741" sldId="298"/>
            <ac:spMk id="22" creationId="{DB17E863-922E-4C26-BD64-E8FD41D28661}"/>
          </ac:spMkLst>
        </pc:spChg>
        <pc:spChg chg="add del">
          <ac:chgData name="Eddie Bartnik" userId="001814d2072d634a" providerId="LiveId" clId="{11B1707B-889D-483B-AC7C-77F2582E51BE}" dt="2025-04-21T04:18:03.016" v="1932" actId="26606"/>
          <ac:spMkLst>
            <pc:docMk/>
            <pc:sldMk cId="308410741" sldId="298"/>
            <ac:spMk id="23" creationId="{7605F92D-9FC8-DD10-46F8-1976E95ADF60}"/>
          </ac:spMkLst>
        </pc:spChg>
        <pc:spChg chg="add">
          <ac:chgData name="Eddie Bartnik" userId="001814d2072d634a" providerId="LiveId" clId="{11B1707B-889D-483B-AC7C-77F2582E51BE}" dt="2025-04-21T04:41:18.979" v="1999" actId="26606"/>
          <ac:spMkLst>
            <pc:docMk/>
            <pc:sldMk cId="308410741" sldId="298"/>
            <ac:spMk id="24" creationId="{1B15ED52-F352-441B-82BF-E0EA34836D08}"/>
          </ac:spMkLst>
        </pc:spChg>
        <pc:spChg chg="add">
          <ac:chgData name="Eddie Bartnik" userId="001814d2072d634a" providerId="LiveId" clId="{11B1707B-889D-483B-AC7C-77F2582E51BE}" dt="2025-04-21T04:41:18.979" v="1999" actId="26606"/>
          <ac:spMkLst>
            <pc:docMk/>
            <pc:sldMk cId="308410741" sldId="298"/>
            <ac:spMk id="25" creationId="{3B2E3793-BFE6-45A2-9B7B-E18844431C99}"/>
          </ac:spMkLst>
        </pc:spChg>
        <pc:spChg chg="add">
          <ac:chgData name="Eddie Bartnik" userId="001814d2072d634a" providerId="LiveId" clId="{11B1707B-889D-483B-AC7C-77F2582E51BE}" dt="2025-04-21T04:41:18.979" v="1999" actId="26606"/>
          <ac:spMkLst>
            <pc:docMk/>
            <pc:sldMk cId="308410741" sldId="298"/>
            <ac:spMk id="26" creationId="{BC4C4868-CB8F-4AF9-9CDB-8108F2C19B67}"/>
          </ac:spMkLst>
        </pc:spChg>
        <pc:spChg chg="add">
          <ac:chgData name="Eddie Bartnik" userId="001814d2072d634a" providerId="LiveId" clId="{11B1707B-889D-483B-AC7C-77F2582E51BE}" dt="2025-04-21T04:41:18.979" v="1999" actId="26606"/>
          <ac:spMkLst>
            <pc:docMk/>
            <pc:sldMk cId="308410741" sldId="298"/>
            <ac:spMk id="27" creationId="{375E0459-6403-40CD-989D-56A4407CA12E}"/>
          </ac:spMkLst>
        </pc:spChg>
        <pc:spChg chg="add">
          <ac:chgData name="Eddie Bartnik" userId="001814d2072d634a" providerId="LiveId" clId="{11B1707B-889D-483B-AC7C-77F2582E51BE}" dt="2025-04-21T04:41:18.979" v="1999" actId="26606"/>
          <ac:spMkLst>
            <pc:docMk/>
            <pc:sldMk cId="308410741" sldId="298"/>
            <ac:spMk id="28" creationId="{53E5B1A8-3AC9-4BD1-9BBC-78CA94F2D1BA}"/>
          </ac:spMkLst>
        </pc:spChg>
        <pc:grpChg chg="add del">
          <ac:chgData name="Eddie Bartnik" userId="001814d2072d634a" providerId="LiveId" clId="{11B1707B-889D-483B-AC7C-77F2582E51BE}" dt="2025-04-21T04:17:54.454" v="1930" actId="26606"/>
          <ac:grpSpMkLst>
            <pc:docMk/>
            <pc:sldMk cId="308410741" sldId="298"/>
            <ac:grpSpMk id="10" creationId="{5D1A9D8B-3117-4D9D-BDA4-DD81895098B0}"/>
          </ac:grpSpMkLst>
        </pc:grpChg>
        <pc:graphicFrameChg chg="add del">
          <ac:chgData name="Eddie Bartnik" userId="001814d2072d634a" providerId="LiveId" clId="{11B1707B-889D-483B-AC7C-77F2582E51BE}" dt="2025-04-21T04:17:44.739" v="1926" actId="26606"/>
          <ac:graphicFrameMkLst>
            <pc:docMk/>
            <pc:sldMk cId="308410741" sldId="298"/>
            <ac:graphicFrameMk id="5" creationId="{096AC6B8-BBE1-FCB8-FE2D-7C25A7C6F087}"/>
          </ac:graphicFrameMkLst>
        </pc:graphicFrameChg>
        <pc:graphicFrameChg chg="add del">
          <ac:chgData name="Eddie Bartnik" userId="001814d2072d634a" providerId="LiveId" clId="{11B1707B-889D-483B-AC7C-77F2582E51BE}" dt="2025-04-21T04:17:50.488" v="1928" actId="26606"/>
          <ac:graphicFrameMkLst>
            <pc:docMk/>
            <pc:sldMk cId="308410741" sldId="298"/>
            <ac:graphicFrameMk id="15" creationId="{9F177328-C11F-BC2C-37A9-77EE46E4C2C3}"/>
          </ac:graphicFrameMkLst>
        </pc:graphicFrameChg>
      </pc:sldChg>
      <pc:sldChg chg="addSp delSp modSp add mod ord setBg">
        <pc:chgData name="Eddie Bartnik" userId="001814d2072d634a" providerId="LiveId" clId="{11B1707B-889D-483B-AC7C-77F2582E51BE}" dt="2025-04-21T05:16:53.062" v="2106" actId="26606"/>
        <pc:sldMkLst>
          <pc:docMk/>
          <pc:sldMk cId="2665523192" sldId="299"/>
        </pc:sldMkLst>
        <pc:spChg chg="mod">
          <ac:chgData name="Eddie Bartnik" userId="001814d2072d634a" providerId="LiveId" clId="{11B1707B-889D-483B-AC7C-77F2582E51BE}" dt="2025-04-21T05:16:53.062" v="2106" actId="26606"/>
          <ac:spMkLst>
            <pc:docMk/>
            <pc:sldMk cId="2665523192" sldId="299"/>
            <ac:spMk id="8" creationId="{E6A4EFD5-6043-94AE-E9F8-0E7CEB744C52}"/>
          </ac:spMkLst>
        </pc:spChg>
        <pc:spChg chg="add">
          <ac:chgData name="Eddie Bartnik" userId="001814d2072d634a" providerId="LiveId" clId="{11B1707B-889D-483B-AC7C-77F2582E51BE}" dt="2025-04-21T05:16:53.062" v="2106" actId="26606"/>
          <ac:spMkLst>
            <pc:docMk/>
            <pc:sldMk cId="2665523192" sldId="299"/>
            <ac:spMk id="10" creationId="{BACC6370-2D7E-4714-9D71-7542949D7D5D}"/>
          </ac:spMkLst>
        </pc:spChg>
        <pc:spChg chg="add">
          <ac:chgData name="Eddie Bartnik" userId="001814d2072d634a" providerId="LiveId" clId="{11B1707B-889D-483B-AC7C-77F2582E51BE}" dt="2025-04-21T05:16:53.062" v="2106" actId="26606"/>
          <ac:spMkLst>
            <pc:docMk/>
            <pc:sldMk cId="2665523192" sldId="299"/>
            <ac:spMk id="11" creationId="{F68B3F68-107C-434F-AA38-110D5EA91B85}"/>
          </ac:spMkLst>
        </pc:spChg>
        <pc:spChg chg="add">
          <ac:chgData name="Eddie Bartnik" userId="001814d2072d634a" providerId="LiveId" clId="{11B1707B-889D-483B-AC7C-77F2582E51BE}" dt="2025-04-21T05:16:53.062" v="2106" actId="26606"/>
          <ac:spMkLst>
            <pc:docMk/>
            <pc:sldMk cId="2665523192" sldId="299"/>
            <ac:spMk id="12" creationId="{AAD0DBB9-1A4B-4391-81D4-CB19F9AB918A}"/>
          </ac:spMkLst>
        </pc:spChg>
        <pc:spChg chg="add del">
          <ac:chgData name="Eddie Bartnik" userId="001814d2072d634a" providerId="LiveId" clId="{11B1707B-889D-483B-AC7C-77F2582E51BE}" dt="2025-04-21T04:30:06.667" v="1978" actId="26606"/>
          <ac:spMkLst>
            <pc:docMk/>
            <pc:sldMk cId="2665523192" sldId="299"/>
            <ac:spMk id="13" creationId="{BACC6370-2D7E-4714-9D71-7542949D7D5D}"/>
          </ac:spMkLst>
        </pc:spChg>
        <pc:spChg chg="add">
          <ac:chgData name="Eddie Bartnik" userId="001814d2072d634a" providerId="LiveId" clId="{11B1707B-889D-483B-AC7C-77F2582E51BE}" dt="2025-04-21T05:16:53.062" v="2106" actId="26606"/>
          <ac:spMkLst>
            <pc:docMk/>
            <pc:sldMk cId="2665523192" sldId="299"/>
            <ac:spMk id="14" creationId="{063BBA22-50EA-4C4D-BE05-F1CE4E63AA56}"/>
          </ac:spMkLst>
        </pc:spChg>
        <pc:spChg chg="add del">
          <ac:chgData name="Eddie Bartnik" userId="001814d2072d634a" providerId="LiveId" clId="{11B1707B-889D-483B-AC7C-77F2582E51BE}" dt="2025-04-21T04:30:06.667" v="1978" actId="26606"/>
          <ac:spMkLst>
            <pc:docMk/>
            <pc:sldMk cId="2665523192" sldId="299"/>
            <ac:spMk id="15" creationId="{F68B3F68-107C-434F-AA38-110D5EA91B85}"/>
          </ac:spMkLst>
        </pc:spChg>
        <pc:spChg chg="add del">
          <ac:chgData name="Eddie Bartnik" userId="001814d2072d634a" providerId="LiveId" clId="{11B1707B-889D-483B-AC7C-77F2582E51BE}" dt="2025-04-21T04:30:06.667" v="1978" actId="26606"/>
          <ac:spMkLst>
            <pc:docMk/>
            <pc:sldMk cId="2665523192" sldId="299"/>
            <ac:spMk id="17" creationId="{AAD0DBB9-1A4B-4391-81D4-CB19F9AB918A}"/>
          </ac:spMkLst>
        </pc:spChg>
        <pc:spChg chg="add del">
          <ac:chgData name="Eddie Bartnik" userId="001814d2072d634a" providerId="LiveId" clId="{11B1707B-889D-483B-AC7C-77F2582E51BE}" dt="2025-04-21T04:30:06.667" v="1978" actId="26606"/>
          <ac:spMkLst>
            <pc:docMk/>
            <pc:sldMk cId="2665523192" sldId="299"/>
            <ac:spMk id="19" creationId="{063BBA22-50EA-4C4D-BE05-F1CE4E63AA56}"/>
          </ac:spMkLst>
        </pc:spChg>
        <pc:graphicFrameChg chg="mod modGraphic">
          <ac:chgData name="Eddie Bartnik" userId="001814d2072d634a" providerId="LiveId" clId="{11B1707B-889D-483B-AC7C-77F2582E51BE}" dt="2025-04-21T05:16:53.062" v="2106" actId="26606"/>
          <ac:graphicFrameMkLst>
            <pc:docMk/>
            <pc:sldMk cId="2665523192" sldId="299"/>
            <ac:graphicFrameMk id="4" creationId="{BAE9EFC1-7B1A-1DC9-56DB-FCAA7D714CC1}"/>
          </ac:graphicFrameMkLst>
        </pc:graphicFrameChg>
      </pc:sldChg>
      <pc:sldChg chg="addSp delSp modSp add mod ord setBg setClrOvrMap">
        <pc:chgData name="Eddie Bartnik" userId="001814d2072d634a" providerId="LiveId" clId="{11B1707B-889D-483B-AC7C-77F2582E51BE}" dt="2025-04-21T04:41:56.100" v="2004" actId="26606"/>
        <pc:sldMkLst>
          <pc:docMk/>
          <pc:sldMk cId="760409291" sldId="300"/>
        </pc:sldMkLst>
        <pc:spChg chg="mod">
          <ac:chgData name="Eddie Bartnik" userId="001814d2072d634a" providerId="LiveId" clId="{11B1707B-889D-483B-AC7C-77F2582E51BE}" dt="2025-04-21T04:41:56.100" v="2004" actId="26606"/>
          <ac:spMkLst>
            <pc:docMk/>
            <pc:sldMk cId="760409291" sldId="300"/>
            <ac:spMk id="2" creationId="{F8DD6FB3-C137-9097-0727-0F51AADFEFED}"/>
          </ac:spMkLst>
        </pc:spChg>
        <pc:spChg chg="add del mod">
          <ac:chgData name="Eddie Bartnik" userId="001814d2072d634a" providerId="LiveId" clId="{11B1707B-889D-483B-AC7C-77F2582E51BE}" dt="2025-04-21T04:41:56.100" v="2004" actId="26606"/>
          <ac:spMkLst>
            <pc:docMk/>
            <pc:sldMk cId="760409291" sldId="300"/>
            <ac:spMk id="3" creationId="{B91530E4-C039-3625-0C3E-9FBD4FF9AC62}"/>
          </ac:spMkLst>
        </pc:spChg>
        <pc:spChg chg="add del">
          <ac:chgData name="Eddie Bartnik" userId="001814d2072d634a" providerId="LiveId" clId="{11B1707B-889D-483B-AC7C-77F2582E51BE}" dt="2025-04-21T04:41:37.133" v="2001" actId="26606"/>
          <ac:spMkLst>
            <pc:docMk/>
            <pc:sldMk cId="760409291" sldId="300"/>
            <ac:spMk id="8" creationId="{1B15ED52-F352-441B-82BF-E0EA34836D08}"/>
          </ac:spMkLst>
        </pc:spChg>
        <pc:spChg chg="add del">
          <ac:chgData name="Eddie Bartnik" userId="001814d2072d634a" providerId="LiveId" clId="{11B1707B-889D-483B-AC7C-77F2582E51BE}" dt="2025-04-21T04:22:52.547" v="1940" actId="26606"/>
          <ac:spMkLst>
            <pc:docMk/>
            <pc:sldMk cId="760409291" sldId="300"/>
            <ac:spMk id="9" creationId="{BACC6370-2D7E-4714-9D71-7542949D7D5D}"/>
          </ac:spMkLst>
        </pc:spChg>
        <pc:spChg chg="add del">
          <ac:chgData name="Eddie Bartnik" userId="001814d2072d634a" providerId="LiveId" clId="{11B1707B-889D-483B-AC7C-77F2582E51BE}" dt="2025-04-21T04:41:37.133" v="2001" actId="26606"/>
          <ac:spMkLst>
            <pc:docMk/>
            <pc:sldMk cId="760409291" sldId="300"/>
            <ac:spMk id="10" creationId="{3B2E3793-BFE6-45A2-9B7B-E18844431C99}"/>
          </ac:spMkLst>
        </pc:spChg>
        <pc:spChg chg="add del">
          <ac:chgData name="Eddie Bartnik" userId="001814d2072d634a" providerId="LiveId" clId="{11B1707B-889D-483B-AC7C-77F2582E51BE}" dt="2025-04-21T04:22:52.547" v="1940" actId="26606"/>
          <ac:spMkLst>
            <pc:docMk/>
            <pc:sldMk cId="760409291" sldId="300"/>
            <ac:spMk id="11" creationId="{F68B3F68-107C-434F-AA38-110D5EA91B85}"/>
          </ac:spMkLst>
        </pc:spChg>
        <pc:spChg chg="add del">
          <ac:chgData name="Eddie Bartnik" userId="001814d2072d634a" providerId="LiveId" clId="{11B1707B-889D-483B-AC7C-77F2582E51BE}" dt="2025-04-21T04:41:37.133" v="2001" actId="26606"/>
          <ac:spMkLst>
            <pc:docMk/>
            <pc:sldMk cId="760409291" sldId="300"/>
            <ac:spMk id="12" creationId="{BC4C4868-CB8F-4AF9-9CDB-8108F2C19B67}"/>
          </ac:spMkLst>
        </pc:spChg>
        <pc:spChg chg="add del">
          <ac:chgData name="Eddie Bartnik" userId="001814d2072d634a" providerId="LiveId" clId="{11B1707B-889D-483B-AC7C-77F2582E51BE}" dt="2025-04-21T04:22:52.547" v="1940" actId="26606"/>
          <ac:spMkLst>
            <pc:docMk/>
            <pc:sldMk cId="760409291" sldId="300"/>
            <ac:spMk id="13" creationId="{AAD0DBB9-1A4B-4391-81D4-CB19F9AB918A}"/>
          </ac:spMkLst>
        </pc:spChg>
        <pc:spChg chg="add del">
          <ac:chgData name="Eddie Bartnik" userId="001814d2072d634a" providerId="LiveId" clId="{11B1707B-889D-483B-AC7C-77F2582E51BE}" dt="2025-04-21T04:41:37.133" v="2001" actId="26606"/>
          <ac:spMkLst>
            <pc:docMk/>
            <pc:sldMk cId="760409291" sldId="300"/>
            <ac:spMk id="14" creationId="{375E0459-6403-40CD-989D-56A4407CA12E}"/>
          </ac:spMkLst>
        </pc:spChg>
        <pc:spChg chg="add del">
          <ac:chgData name="Eddie Bartnik" userId="001814d2072d634a" providerId="LiveId" clId="{11B1707B-889D-483B-AC7C-77F2582E51BE}" dt="2025-04-21T04:22:52.547" v="1940" actId="26606"/>
          <ac:spMkLst>
            <pc:docMk/>
            <pc:sldMk cId="760409291" sldId="300"/>
            <ac:spMk id="15" creationId="{063BBA22-50EA-4C4D-BE05-F1CE4E63AA56}"/>
          </ac:spMkLst>
        </pc:spChg>
        <pc:spChg chg="add del">
          <ac:chgData name="Eddie Bartnik" userId="001814d2072d634a" providerId="LiveId" clId="{11B1707B-889D-483B-AC7C-77F2582E51BE}" dt="2025-04-21T04:41:37.133" v="2001" actId="26606"/>
          <ac:spMkLst>
            <pc:docMk/>
            <pc:sldMk cId="760409291" sldId="300"/>
            <ac:spMk id="16" creationId="{53E5B1A8-3AC9-4BD1-9BBC-78CA94F2D1BA}"/>
          </ac:spMkLst>
        </pc:spChg>
        <pc:spChg chg="add del">
          <ac:chgData name="Eddie Bartnik" userId="001814d2072d634a" providerId="LiveId" clId="{11B1707B-889D-483B-AC7C-77F2582E51BE}" dt="2025-04-21T04:23:31.643" v="1942" actId="26606"/>
          <ac:spMkLst>
            <pc:docMk/>
            <pc:sldMk cId="760409291" sldId="300"/>
            <ac:spMk id="17" creationId="{BACC6370-2D7E-4714-9D71-7542949D7D5D}"/>
          </ac:spMkLst>
        </pc:spChg>
        <pc:spChg chg="add del">
          <ac:chgData name="Eddie Bartnik" userId="001814d2072d634a" providerId="LiveId" clId="{11B1707B-889D-483B-AC7C-77F2582E51BE}" dt="2025-04-21T04:23:31.643" v="1942" actId="26606"/>
          <ac:spMkLst>
            <pc:docMk/>
            <pc:sldMk cId="760409291" sldId="300"/>
            <ac:spMk id="18" creationId="{F68B3F68-107C-434F-AA38-110D5EA91B85}"/>
          </ac:spMkLst>
        </pc:spChg>
        <pc:spChg chg="add del">
          <ac:chgData name="Eddie Bartnik" userId="001814d2072d634a" providerId="LiveId" clId="{11B1707B-889D-483B-AC7C-77F2582E51BE}" dt="2025-04-21T04:23:31.643" v="1942" actId="26606"/>
          <ac:spMkLst>
            <pc:docMk/>
            <pc:sldMk cId="760409291" sldId="300"/>
            <ac:spMk id="19" creationId="{AAD0DBB9-1A4B-4391-81D4-CB19F9AB918A}"/>
          </ac:spMkLst>
        </pc:spChg>
        <pc:spChg chg="add del">
          <ac:chgData name="Eddie Bartnik" userId="001814d2072d634a" providerId="LiveId" clId="{11B1707B-889D-483B-AC7C-77F2582E51BE}" dt="2025-04-21T04:23:31.643" v="1942" actId="26606"/>
          <ac:spMkLst>
            <pc:docMk/>
            <pc:sldMk cId="760409291" sldId="300"/>
            <ac:spMk id="20" creationId="{063BBA22-50EA-4C4D-BE05-F1CE4E63AA56}"/>
          </ac:spMkLst>
        </pc:spChg>
        <pc:spChg chg="add">
          <ac:chgData name="Eddie Bartnik" userId="001814d2072d634a" providerId="LiveId" clId="{11B1707B-889D-483B-AC7C-77F2582E51BE}" dt="2025-04-21T04:41:56.100" v="2004" actId="26606"/>
          <ac:spMkLst>
            <pc:docMk/>
            <pc:sldMk cId="760409291" sldId="300"/>
            <ac:spMk id="22" creationId="{1B15ED52-F352-441B-82BF-E0EA34836D08}"/>
          </ac:spMkLst>
        </pc:spChg>
        <pc:spChg chg="add del">
          <ac:chgData name="Eddie Bartnik" userId="001814d2072d634a" providerId="LiveId" clId="{11B1707B-889D-483B-AC7C-77F2582E51BE}" dt="2025-04-21T04:30:05.189" v="1977" actId="26606"/>
          <ac:spMkLst>
            <pc:docMk/>
            <pc:sldMk cId="760409291" sldId="300"/>
            <ac:spMk id="23" creationId="{BACC6370-2D7E-4714-9D71-7542949D7D5D}"/>
          </ac:spMkLst>
        </pc:spChg>
        <pc:spChg chg="add del">
          <ac:chgData name="Eddie Bartnik" userId="001814d2072d634a" providerId="LiveId" clId="{11B1707B-889D-483B-AC7C-77F2582E51BE}" dt="2025-04-21T04:30:05.189" v="1977" actId="26606"/>
          <ac:spMkLst>
            <pc:docMk/>
            <pc:sldMk cId="760409291" sldId="300"/>
            <ac:spMk id="24" creationId="{F68B3F68-107C-434F-AA38-110D5EA91B85}"/>
          </ac:spMkLst>
        </pc:spChg>
        <pc:spChg chg="add del">
          <ac:chgData name="Eddie Bartnik" userId="001814d2072d634a" providerId="LiveId" clId="{11B1707B-889D-483B-AC7C-77F2582E51BE}" dt="2025-04-21T04:30:05.189" v="1977" actId="26606"/>
          <ac:spMkLst>
            <pc:docMk/>
            <pc:sldMk cId="760409291" sldId="300"/>
            <ac:spMk id="25" creationId="{AAD0DBB9-1A4B-4391-81D4-CB19F9AB918A}"/>
          </ac:spMkLst>
        </pc:spChg>
        <pc:spChg chg="add del">
          <ac:chgData name="Eddie Bartnik" userId="001814d2072d634a" providerId="LiveId" clId="{11B1707B-889D-483B-AC7C-77F2582E51BE}" dt="2025-04-21T04:30:05.189" v="1977" actId="26606"/>
          <ac:spMkLst>
            <pc:docMk/>
            <pc:sldMk cId="760409291" sldId="300"/>
            <ac:spMk id="26" creationId="{063BBA22-50EA-4C4D-BE05-F1CE4E63AA56}"/>
          </ac:spMkLst>
        </pc:spChg>
        <pc:spChg chg="add">
          <ac:chgData name="Eddie Bartnik" userId="001814d2072d634a" providerId="LiveId" clId="{11B1707B-889D-483B-AC7C-77F2582E51BE}" dt="2025-04-21T04:41:56.100" v="2004" actId="26606"/>
          <ac:spMkLst>
            <pc:docMk/>
            <pc:sldMk cId="760409291" sldId="300"/>
            <ac:spMk id="28" creationId="{3B2E3793-BFE6-45A2-9B7B-E18844431C99}"/>
          </ac:spMkLst>
        </pc:spChg>
        <pc:spChg chg="add">
          <ac:chgData name="Eddie Bartnik" userId="001814d2072d634a" providerId="LiveId" clId="{11B1707B-889D-483B-AC7C-77F2582E51BE}" dt="2025-04-21T04:41:56.100" v="2004" actId="26606"/>
          <ac:spMkLst>
            <pc:docMk/>
            <pc:sldMk cId="760409291" sldId="300"/>
            <ac:spMk id="29" creationId="{BC4C4868-CB8F-4AF9-9CDB-8108F2C19B67}"/>
          </ac:spMkLst>
        </pc:spChg>
        <pc:spChg chg="add">
          <ac:chgData name="Eddie Bartnik" userId="001814d2072d634a" providerId="LiveId" clId="{11B1707B-889D-483B-AC7C-77F2582E51BE}" dt="2025-04-21T04:41:56.100" v="2004" actId="26606"/>
          <ac:spMkLst>
            <pc:docMk/>
            <pc:sldMk cId="760409291" sldId="300"/>
            <ac:spMk id="30" creationId="{375E0459-6403-40CD-989D-56A4407CA12E}"/>
          </ac:spMkLst>
        </pc:spChg>
        <pc:spChg chg="add">
          <ac:chgData name="Eddie Bartnik" userId="001814d2072d634a" providerId="LiveId" clId="{11B1707B-889D-483B-AC7C-77F2582E51BE}" dt="2025-04-21T04:41:56.100" v="2004" actId="26606"/>
          <ac:spMkLst>
            <pc:docMk/>
            <pc:sldMk cId="760409291" sldId="300"/>
            <ac:spMk id="31" creationId="{53E5B1A8-3AC9-4BD1-9BBC-78CA94F2D1BA}"/>
          </ac:spMkLst>
        </pc:spChg>
        <pc:spChg chg="add">
          <ac:chgData name="Eddie Bartnik" userId="001814d2072d634a" providerId="LiveId" clId="{11B1707B-889D-483B-AC7C-77F2582E51BE}" dt="2025-04-21T04:41:56.100" v="2004" actId="26606"/>
          <ac:spMkLst>
            <pc:docMk/>
            <pc:sldMk cId="760409291" sldId="300"/>
            <ac:spMk id="32" creationId="{B91530E4-C039-3625-0C3E-9FBD4FF9AC62}"/>
          </ac:spMkLst>
        </pc:spChg>
        <pc:graphicFrameChg chg="add del">
          <ac:chgData name="Eddie Bartnik" userId="001814d2072d634a" providerId="LiveId" clId="{11B1707B-889D-483B-AC7C-77F2582E51BE}" dt="2025-04-21T04:22:52.547" v="1940" actId="26606"/>
          <ac:graphicFrameMkLst>
            <pc:docMk/>
            <pc:sldMk cId="760409291" sldId="300"/>
            <ac:graphicFrameMk id="5" creationId="{AB261E91-746D-2DE3-F48F-DC512DA67043}"/>
          </ac:graphicFrameMkLst>
        </pc:graphicFrameChg>
        <pc:graphicFrameChg chg="add del">
          <ac:chgData name="Eddie Bartnik" userId="001814d2072d634a" providerId="LiveId" clId="{11B1707B-889D-483B-AC7C-77F2582E51BE}" dt="2025-04-21T04:41:56.093" v="2003" actId="26606"/>
          <ac:graphicFrameMkLst>
            <pc:docMk/>
            <pc:sldMk cId="760409291" sldId="300"/>
            <ac:graphicFrameMk id="7" creationId="{5411AC37-8109-42CD-08DD-88FB02C21F8C}"/>
          </ac:graphicFrameMkLst>
        </pc:graphicFrameChg>
        <pc:graphicFrameChg chg="add del">
          <ac:chgData name="Eddie Bartnik" userId="001814d2072d634a" providerId="LiveId" clId="{11B1707B-889D-483B-AC7C-77F2582E51BE}" dt="2025-04-21T04:23:31.643" v="1942" actId="26606"/>
          <ac:graphicFrameMkLst>
            <pc:docMk/>
            <pc:sldMk cId="760409291" sldId="300"/>
            <ac:graphicFrameMk id="21" creationId="{63DE8E99-5E95-5BD5-AB9F-51092F3DA482}"/>
          </ac:graphicFrameMkLst>
        </pc:graphicFrameChg>
        <pc:graphicFrameChg chg="add del">
          <ac:chgData name="Eddie Bartnik" userId="001814d2072d634a" providerId="LiveId" clId="{11B1707B-889D-483B-AC7C-77F2582E51BE}" dt="2025-04-21T04:30:05.189" v="1977" actId="26606"/>
          <ac:graphicFrameMkLst>
            <pc:docMk/>
            <pc:sldMk cId="760409291" sldId="300"/>
            <ac:graphicFrameMk id="27" creationId="{AB261E91-746D-2DE3-F48F-DC512DA67043}"/>
          </ac:graphicFrameMkLst>
        </pc:graphicFrameChg>
        <pc:picChg chg="add del">
          <ac:chgData name="Eddie Bartnik" userId="001814d2072d634a" providerId="LiveId" clId="{11B1707B-889D-483B-AC7C-77F2582E51BE}" dt="2025-04-21T04:41:56.093" v="2003" actId="26606"/>
          <ac:picMkLst>
            <pc:docMk/>
            <pc:sldMk cId="760409291" sldId="300"/>
            <ac:picMk id="6" creationId="{363C1207-29D3-BF33-2795-660F8B86732F}"/>
          </ac:picMkLst>
        </pc:picChg>
      </pc:sldChg>
      <pc:sldChg chg="del">
        <pc:chgData name="Eddie Bartnik" userId="001814d2072d634a" providerId="LiveId" clId="{11B1707B-889D-483B-AC7C-77F2582E51BE}" dt="2025-04-21T03:54:51.869" v="1648" actId="2696"/>
        <pc:sldMkLst>
          <pc:docMk/>
          <pc:sldMk cId="161335385" sldId="306"/>
        </pc:sldMkLst>
      </pc:sldChg>
      <pc:sldChg chg="addSp delSp modSp mod">
        <pc:chgData name="Eddie Bartnik" userId="001814d2072d634a" providerId="LiveId" clId="{11B1707B-889D-483B-AC7C-77F2582E51BE}" dt="2025-04-21T04:36:35.337" v="1987" actId="26606"/>
        <pc:sldMkLst>
          <pc:docMk/>
          <pc:sldMk cId="96877854" sldId="311"/>
        </pc:sldMkLst>
        <pc:spChg chg="mod">
          <ac:chgData name="Eddie Bartnik" userId="001814d2072d634a" providerId="LiveId" clId="{11B1707B-889D-483B-AC7C-77F2582E51BE}" dt="2025-04-21T04:06:53.010" v="1901" actId="26606"/>
          <ac:spMkLst>
            <pc:docMk/>
            <pc:sldMk cId="96877854" sldId="311"/>
            <ac:spMk id="2" creationId="{00000000-0000-0000-0000-000000000000}"/>
          </ac:spMkLst>
        </pc:spChg>
        <pc:spChg chg="add del mod">
          <ac:chgData name="Eddie Bartnik" userId="001814d2072d634a" providerId="LiveId" clId="{11B1707B-889D-483B-AC7C-77F2582E51BE}" dt="2025-04-21T03:56:46.466" v="1687" actId="478"/>
          <ac:spMkLst>
            <pc:docMk/>
            <pc:sldMk cId="96877854" sldId="311"/>
            <ac:spMk id="4" creationId="{AFE656B8-1A76-B623-D419-5B0A2B0F7993}"/>
          </ac:spMkLst>
        </pc:spChg>
        <pc:spChg chg="add del">
          <ac:chgData name="Eddie Bartnik" userId="001814d2072d634a" providerId="LiveId" clId="{11B1707B-889D-483B-AC7C-77F2582E51BE}" dt="2025-04-21T04:06:53.010" v="1901" actId="26606"/>
          <ac:spMkLst>
            <pc:docMk/>
            <pc:sldMk cId="96877854" sldId="311"/>
            <ac:spMk id="10" creationId="{A4AC5506-6312-4701-8D3C-40187889A947}"/>
          </ac:spMkLst>
        </pc:spChg>
        <pc:spChg chg="add del">
          <ac:chgData name="Eddie Bartnik" userId="001814d2072d634a" providerId="LiveId" clId="{11B1707B-889D-483B-AC7C-77F2582E51BE}" dt="2025-04-21T04:05:51.461" v="1895" actId="26606"/>
          <ac:spMkLst>
            <pc:docMk/>
            <pc:sldMk cId="96877854" sldId="311"/>
            <ac:spMk id="15" creationId="{BACC6370-2D7E-4714-9D71-7542949D7D5D}"/>
          </ac:spMkLst>
        </pc:spChg>
        <pc:spChg chg="add del">
          <ac:chgData name="Eddie Bartnik" userId="001814d2072d634a" providerId="LiveId" clId="{11B1707B-889D-483B-AC7C-77F2582E51BE}" dt="2025-04-21T04:05:51.461" v="1895" actId="26606"/>
          <ac:spMkLst>
            <pc:docMk/>
            <pc:sldMk cId="96877854" sldId="311"/>
            <ac:spMk id="17" creationId="{F68B3F68-107C-434F-AA38-110D5EA91B85}"/>
          </ac:spMkLst>
        </pc:spChg>
        <pc:spChg chg="add del">
          <ac:chgData name="Eddie Bartnik" userId="001814d2072d634a" providerId="LiveId" clId="{11B1707B-889D-483B-AC7C-77F2582E51BE}" dt="2025-04-21T04:05:51.461" v="1895" actId="26606"/>
          <ac:spMkLst>
            <pc:docMk/>
            <pc:sldMk cId="96877854" sldId="311"/>
            <ac:spMk id="19" creationId="{AAD0DBB9-1A4B-4391-81D4-CB19F9AB918A}"/>
          </ac:spMkLst>
        </pc:spChg>
        <pc:spChg chg="add del">
          <ac:chgData name="Eddie Bartnik" userId="001814d2072d634a" providerId="LiveId" clId="{11B1707B-889D-483B-AC7C-77F2582E51BE}" dt="2025-04-21T04:05:51.461" v="1895" actId="26606"/>
          <ac:spMkLst>
            <pc:docMk/>
            <pc:sldMk cId="96877854" sldId="311"/>
            <ac:spMk id="21" creationId="{063BBA22-50EA-4C4D-BE05-F1CE4E63AA56}"/>
          </ac:spMkLst>
        </pc:spChg>
        <pc:spChg chg="add del">
          <ac:chgData name="Eddie Bartnik" userId="001814d2072d634a" providerId="LiveId" clId="{11B1707B-889D-483B-AC7C-77F2582E51BE}" dt="2025-04-21T04:06:53.010" v="1901" actId="26606"/>
          <ac:spMkLst>
            <pc:docMk/>
            <pc:sldMk cId="96877854" sldId="311"/>
            <ac:spMk id="23" creationId="{2E442304-DDBD-4F7B-8017-36BCC863FB40}"/>
          </ac:spMkLst>
        </pc:spChg>
        <pc:spChg chg="add del">
          <ac:chgData name="Eddie Bartnik" userId="001814d2072d634a" providerId="LiveId" clId="{11B1707B-889D-483B-AC7C-77F2582E51BE}" dt="2025-04-21T04:06:53.010" v="1901" actId="26606"/>
          <ac:spMkLst>
            <pc:docMk/>
            <pc:sldMk cId="96877854" sldId="311"/>
            <ac:spMk id="24" creationId="{5E107275-3853-46FD-A241-DE4355A42675}"/>
          </ac:spMkLst>
        </pc:spChg>
        <pc:spChg chg="add del">
          <ac:chgData name="Eddie Bartnik" userId="001814d2072d634a" providerId="LiveId" clId="{11B1707B-889D-483B-AC7C-77F2582E51BE}" dt="2025-04-21T04:06:31.051" v="1898" actId="26606"/>
          <ac:spMkLst>
            <pc:docMk/>
            <pc:sldMk cId="96877854" sldId="311"/>
            <ac:spMk id="29" creationId="{6C4028FD-8BAA-4A19-BFDE-594D991B7552}"/>
          </ac:spMkLst>
        </pc:spChg>
        <pc:spChg chg="add del">
          <ac:chgData name="Eddie Bartnik" userId="001814d2072d634a" providerId="LiveId" clId="{11B1707B-889D-483B-AC7C-77F2582E51BE}" dt="2025-04-21T04:06:52.325" v="1900" actId="26606"/>
          <ac:spMkLst>
            <pc:docMk/>
            <pc:sldMk cId="96877854" sldId="311"/>
            <ac:spMk id="31" creationId="{F68B3F68-107C-434F-AA38-110D5EA91B85}"/>
          </ac:spMkLst>
        </pc:spChg>
        <pc:spChg chg="add del">
          <ac:chgData name="Eddie Bartnik" userId="001814d2072d634a" providerId="LiveId" clId="{11B1707B-889D-483B-AC7C-77F2582E51BE}" dt="2025-04-21T04:06:52.325" v="1900" actId="26606"/>
          <ac:spMkLst>
            <pc:docMk/>
            <pc:sldMk cId="96877854" sldId="311"/>
            <ac:spMk id="32" creationId="{BACC6370-2D7E-4714-9D71-7542949D7D5D}"/>
          </ac:spMkLst>
        </pc:spChg>
        <pc:spChg chg="add del">
          <ac:chgData name="Eddie Bartnik" userId="001814d2072d634a" providerId="LiveId" clId="{11B1707B-889D-483B-AC7C-77F2582E51BE}" dt="2025-04-21T04:06:52.325" v="1900" actId="26606"/>
          <ac:spMkLst>
            <pc:docMk/>
            <pc:sldMk cId="96877854" sldId="311"/>
            <ac:spMk id="33" creationId="{AAD0DBB9-1A4B-4391-81D4-CB19F9AB918A}"/>
          </ac:spMkLst>
        </pc:spChg>
        <pc:spChg chg="add del">
          <ac:chgData name="Eddie Bartnik" userId="001814d2072d634a" providerId="LiveId" clId="{11B1707B-889D-483B-AC7C-77F2582E51BE}" dt="2025-04-21T04:06:52.325" v="1900" actId="26606"/>
          <ac:spMkLst>
            <pc:docMk/>
            <pc:sldMk cId="96877854" sldId="311"/>
            <ac:spMk id="35" creationId="{063BBA22-50EA-4C4D-BE05-F1CE4E63AA56}"/>
          </ac:spMkLst>
        </pc:spChg>
        <pc:graphicFrameChg chg="add del mod modGraphic">
          <ac:chgData name="Eddie Bartnik" userId="001814d2072d634a" providerId="LiveId" clId="{11B1707B-889D-483B-AC7C-77F2582E51BE}" dt="2025-04-21T04:36:35.337" v="1987" actId="26606"/>
          <ac:graphicFrameMkLst>
            <pc:docMk/>
            <pc:sldMk cId="96877854" sldId="311"/>
            <ac:graphicFrameMk id="5" creationId="{F6767FE4-45EC-0D73-FE51-B850789DEADF}"/>
          </ac:graphicFrameMkLst>
        </pc:graphicFrameChg>
      </pc:sldChg>
      <pc:sldChg chg="addSp delSp modSp add mod ord setBg">
        <pc:chgData name="Eddie Bartnik" userId="001814d2072d634a" providerId="LiveId" clId="{11B1707B-889D-483B-AC7C-77F2582E51BE}" dt="2025-04-21T04:38:21.495" v="1990" actId="26606"/>
        <pc:sldMkLst>
          <pc:docMk/>
          <pc:sldMk cId="733862913" sldId="353"/>
        </pc:sldMkLst>
        <pc:spChg chg="mod">
          <ac:chgData name="Eddie Bartnik" userId="001814d2072d634a" providerId="LiveId" clId="{11B1707B-889D-483B-AC7C-77F2582E51BE}" dt="2025-04-21T04:38:21.495" v="1990" actId="26606"/>
          <ac:spMkLst>
            <pc:docMk/>
            <pc:sldMk cId="733862913" sldId="353"/>
            <ac:spMk id="2" creationId="{1520343D-CDB0-2BED-CD4C-059151B56286}"/>
          </ac:spMkLst>
        </pc:spChg>
        <pc:spChg chg="add del mod">
          <ac:chgData name="Eddie Bartnik" userId="001814d2072d634a" providerId="LiveId" clId="{11B1707B-889D-483B-AC7C-77F2582E51BE}" dt="2025-04-21T04:38:21.495" v="1990" actId="26606"/>
          <ac:spMkLst>
            <pc:docMk/>
            <pc:sldMk cId="733862913" sldId="353"/>
            <ac:spMk id="3" creationId="{7605F92D-9FC8-DD10-46F8-1976E95ADF60}"/>
          </ac:spMkLst>
        </pc:spChg>
        <pc:spChg chg="add">
          <ac:chgData name="Eddie Bartnik" userId="001814d2072d634a" providerId="LiveId" clId="{11B1707B-889D-483B-AC7C-77F2582E51BE}" dt="2025-04-21T04:38:21.495" v="1990" actId="26606"/>
          <ac:spMkLst>
            <pc:docMk/>
            <pc:sldMk cId="733862913" sldId="353"/>
            <ac:spMk id="6" creationId="{35DB3719-6FDC-4E5D-891D-FF40B7300F64}"/>
          </ac:spMkLst>
        </pc:spChg>
        <pc:spChg chg="add">
          <ac:chgData name="Eddie Bartnik" userId="001814d2072d634a" providerId="LiveId" clId="{11B1707B-889D-483B-AC7C-77F2582E51BE}" dt="2025-04-21T04:38:21.495" v="1990" actId="26606"/>
          <ac:spMkLst>
            <pc:docMk/>
            <pc:sldMk cId="733862913" sldId="353"/>
            <ac:spMk id="7" creationId="{E0CBAC23-2E3F-4A90-BA59-F8299F6A5439}"/>
          </ac:spMkLst>
        </pc:spChg>
        <pc:spChg chg="add del">
          <ac:chgData name="Eddie Bartnik" userId="001814d2072d634a" providerId="LiveId" clId="{11B1707B-889D-483B-AC7C-77F2582E51BE}" dt="2025-04-21T04:15:43.950" v="1918" actId="26606"/>
          <ac:spMkLst>
            <pc:docMk/>
            <pc:sldMk cId="733862913" sldId="353"/>
            <ac:spMk id="9" creationId="{35DB3719-6FDC-4E5D-891D-FF40B7300F64}"/>
          </ac:spMkLst>
        </pc:spChg>
        <pc:spChg chg="add del">
          <ac:chgData name="Eddie Bartnik" userId="001814d2072d634a" providerId="LiveId" clId="{11B1707B-889D-483B-AC7C-77F2582E51BE}" dt="2025-04-21T04:15:43.950" v="1918" actId="26606"/>
          <ac:spMkLst>
            <pc:docMk/>
            <pc:sldMk cId="733862913" sldId="353"/>
            <ac:spMk id="11" creationId="{E0CBAC23-2E3F-4A90-BA59-F8299F6A5439}"/>
          </ac:spMkLst>
        </pc:spChg>
        <pc:spChg chg="add del">
          <ac:chgData name="Eddie Bartnik" userId="001814d2072d634a" providerId="LiveId" clId="{11B1707B-889D-483B-AC7C-77F2582E51BE}" dt="2025-04-21T04:15:50.934" v="1920" actId="26606"/>
          <ac:spMkLst>
            <pc:docMk/>
            <pc:sldMk cId="733862913" sldId="353"/>
            <ac:spMk id="13" creationId="{35DB3719-6FDC-4E5D-891D-FF40B7300F64}"/>
          </ac:spMkLst>
        </pc:spChg>
        <pc:spChg chg="add del">
          <ac:chgData name="Eddie Bartnik" userId="001814d2072d634a" providerId="LiveId" clId="{11B1707B-889D-483B-AC7C-77F2582E51BE}" dt="2025-04-21T04:15:50.934" v="1920" actId="26606"/>
          <ac:spMkLst>
            <pc:docMk/>
            <pc:sldMk cId="733862913" sldId="353"/>
            <ac:spMk id="14" creationId="{E0CBAC23-2E3F-4A90-BA59-F8299F6A5439}"/>
          </ac:spMkLst>
        </pc:spChg>
        <pc:spChg chg="add del">
          <ac:chgData name="Eddie Bartnik" userId="001814d2072d634a" providerId="LiveId" clId="{11B1707B-889D-483B-AC7C-77F2582E51BE}" dt="2025-04-21T04:36:29.113" v="1984" actId="26606"/>
          <ac:spMkLst>
            <pc:docMk/>
            <pc:sldMk cId="733862913" sldId="353"/>
            <ac:spMk id="17" creationId="{35DB3719-6FDC-4E5D-891D-FF40B7300F64}"/>
          </ac:spMkLst>
        </pc:spChg>
        <pc:spChg chg="add del">
          <ac:chgData name="Eddie Bartnik" userId="001814d2072d634a" providerId="LiveId" clId="{11B1707B-889D-483B-AC7C-77F2582E51BE}" dt="2025-04-21T04:36:29.113" v="1984" actId="26606"/>
          <ac:spMkLst>
            <pc:docMk/>
            <pc:sldMk cId="733862913" sldId="353"/>
            <ac:spMk id="18" creationId="{E0CBAC23-2E3F-4A90-BA59-F8299F6A5439}"/>
          </ac:spMkLst>
        </pc:spChg>
        <pc:graphicFrameChg chg="add del">
          <ac:chgData name="Eddie Bartnik" userId="001814d2072d634a" providerId="LiveId" clId="{11B1707B-889D-483B-AC7C-77F2582E51BE}" dt="2025-04-21T04:15:43.950" v="1918" actId="26606"/>
          <ac:graphicFrameMkLst>
            <pc:docMk/>
            <pc:sldMk cId="733862913" sldId="353"/>
            <ac:graphicFrameMk id="5" creationId="{BDC1589A-DDC0-1E0D-B1D8-FEA446E7F5DF}"/>
          </ac:graphicFrameMkLst>
        </pc:graphicFrameChg>
        <pc:graphicFrameChg chg="add">
          <ac:chgData name="Eddie Bartnik" userId="001814d2072d634a" providerId="LiveId" clId="{11B1707B-889D-483B-AC7C-77F2582E51BE}" dt="2025-04-21T04:38:21.495" v="1990" actId="26606"/>
          <ac:graphicFrameMkLst>
            <pc:docMk/>
            <pc:sldMk cId="733862913" sldId="353"/>
            <ac:graphicFrameMk id="8" creationId="{A5479660-8076-6890-3FF7-039E403E5E65}"/>
          </ac:graphicFrameMkLst>
        </pc:graphicFrameChg>
        <pc:graphicFrameChg chg="add del">
          <ac:chgData name="Eddie Bartnik" userId="001814d2072d634a" providerId="LiveId" clId="{11B1707B-889D-483B-AC7C-77F2582E51BE}" dt="2025-04-21T04:15:50.934" v="1920" actId="26606"/>
          <ac:graphicFrameMkLst>
            <pc:docMk/>
            <pc:sldMk cId="733862913" sldId="353"/>
            <ac:graphicFrameMk id="15" creationId="{806A3CDD-32ED-6947-0767-E3F8A210763A}"/>
          </ac:graphicFrameMkLst>
        </pc:graphicFrameChg>
        <pc:graphicFrameChg chg="add del">
          <ac:chgData name="Eddie Bartnik" userId="001814d2072d634a" providerId="LiveId" clId="{11B1707B-889D-483B-AC7C-77F2582E51BE}" dt="2025-04-21T04:36:29.113" v="1984" actId="26606"/>
          <ac:graphicFrameMkLst>
            <pc:docMk/>
            <pc:sldMk cId="733862913" sldId="353"/>
            <ac:graphicFrameMk id="19" creationId="{BDC1589A-DDC0-1E0D-B1D8-FEA446E7F5DF}"/>
          </ac:graphicFrameMkLst>
        </pc:graphicFrameChg>
      </pc:sldChg>
      <pc:sldChg chg="modSp add mod ord">
        <pc:chgData name="Eddie Bartnik" userId="001814d2072d634a" providerId="LiveId" clId="{11B1707B-889D-483B-AC7C-77F2582E51BE}" dt="2025-04-21T06:08:10.688" v="2117" actId="20577"/>
        <pc:sldMkLst>
          <pc:docMk/>
          <pc:sldMk cId="2374435485" sldId="358"/>
        </pc:sldMkLst>
        <pc:spChg chg="mod">
          <ac:chgData name="Eddie Bartnik" userId="001814d2072d634a" providerId="LiveId" clId="{11B1707B-889D-483B-AC7C-77F2582E51BE}" dt="2025-04-21T06:08:10.688" v="2117" actId="20577"/>
          <ac:spMkLst>
            <pc:docMk/>
            <pc:sldMk cId="2374435485" sldId="358"/>
            <ac:spMk id="2" creationId="{97EBCA35-022E-6C25-41F2-025A7DAC9EF0}"/>
          </ac:spMkLst>
        </pc:spChg>
        <pc:spChg chg="mod">
          <ac:chgData name="Eddie Bartnik" userId="001814d2072d634a" providerId="LiveId" clId="{11B1707B-889D-483B-AC7C-77F2582E51BE}" dt="2025-04-21T03:20:53.718" v="453" actId="20577"/>
          <ac:spMkLst>
            <pc:docMk/>
            <pc:sldMk cId="2374435485" sldId="358"/>
            <ac:spMk id="3" creationId="{D43D43BD-DB69-E6DB-E2CA-9DFE739632C6}"/>
          </ac:spMkLst>
        </pc:spChg>
      </pc:sldChg>
      <pc:sldChg chg="addSp delSp modSp add mod ord setBg">
        <pc:chgData name="Eddie Bartnik" userId="001814d2072d634a" providerId="LiveId" clId="{11B1707B-889D-483B-AC7C-77F2582E51BE}" dt="2025-04-21T04:42:47.842" v="2006" actId="26606"/>
        <pc:sldMkLst>
          <pc:docMk/>
          <pc:sldMk cId="4245191305" sldId="382"/>
        </pc:sldMkLst>
        <pc:spChg chg="mod">
          <ac:chgData name="Eddie Bartnik" userId="001814d2072d634a" providerId="LiveId" clId="{11B1707B-889D-483B-AC7C-77F2582E51BE}" dt="2025-04-21T04:42:47.842" v="2006" actId="26606"/>
          <ac:spMkLst>
            <pc:docMk/>
            <pc:sldMk cId="4245191305" sldId="382"/>
            <ac:spMk id="2" creationId="{A4FDC17C-614B-FCC5-695C-A3F4C6032F1D}"/>
          </ac:spMkLst>
        </pc:spChg>
        <pc:spChg chg="add del mod">
          <ac:chgData name="Eddie Bartnik" userId="001814d2072d634a" providerId="LiveId" clId="{11B1707B-889D-483B-AC7C-77F2582E51BE}" dt="2025-04-21T04:42:47.842" v="2006" actId="26606"/>
          <ac:spMkLst>
            <pc:docMk/>
            <pc:sldMk cId="4245191305" sldId="382"/>
            <ac:spMk id="3" creationId="{80E14568-A5D4-BF37-98D9-2ABAF52FCE56}"/>
          </ac:spMkLst>
        </pc:spChg>
        <pc:spChg chg="add">
          <ac:chgData name="Eddie Bartnik" userId="001814d2072d634a" providerId="LiveId" clId="{11B1707B-889D-483B-AC7C-77F2582E51BE}" dt="2025-04-21T04:42:47.842" v="2006" actId="26606"/>
          <ac:spMkLst>
            <pc:docMk/>
            <pc:sldMk cId="4245191305" sldId="382"/>
            <ac:spMk id="6" creationId="{2659FDB4-FCBE-4A89-B46D-43D4FA54464D}"/>
          </ac:spMkLst>
        </pc:spChg>
        <pc:spChg chg="add del">
          <ac:chgData name="Eddie Bartnik" userId="001814d2072d634a" providerId="LiveId" clId="{11B1707B-889D-483B-AC7C-77F2582E51BE}" dt="2025-04-21T04:29:28.045" v="1973" actId="26606"/>
          <ac:spMkLst>
            <pc:docMk/>
            <pc:sldMk cId="4245191305" sldId="382"/>
            <ac:spMk id="8" creationId="{1B15ED52-F352-441B-82BF-E0EA34836D08}"/>
          </ac:spMkLst>
        </pc:spChg>
        <pc:spChg chg="add del">
          <ac:chgData name="Eddie Bartnik" userId="001814d2072d634a" providerId="LiveId" clId="{11B1707B-889D-483B-AC7C-77F2582E51BE}" dt="2025-04-21T04:26:06.097" v="1952" actId="26606"/>
          <ac:spMkLst>
            <pc:docMk/>
            <pc:sldMk cId="4245191305" sldId="382"/>
            <ac:spMk id="9" creationId="{BACC6370-2D7E-4714-9D71-7542949D7D5D}"/>
          </ac:spMkLst>
        </pc:spChg>
        <pc:spChg chg="add del">
          <ac:chgData name="Eddie Bartnik" userId="001814d2072d634a" providerId="LiveId" clId="{11B1707B-889D-483B-AC7C-77F2582E51BE}" dt="2025-04-21T04:29:28.045" v="1973" actId="26606"/>
          <ac:spMkLst>
            <pc:docMk/>
            <pc:sldMk cId="4245191305" sldId="382"/>
            <ac:spMk id="10" creationId="{3B2E3793-BFE6-45A2-9B7B-E18844431C99}"/>
          </ac:spMkLst>
        </pc:spChg>
        <pc:spChg chg="add del">
          <ac:chgData name="Eddie Bartnik" userId="001814d2072d634a" providerId="LiveId" clId="{11B1707B-889D-483B-AC7C-77F2582E51BE}" dt="2025-04-21T04:26:06.097" v="1952" actId="26606"/>
          <ac:spMkLst>
            <pc:docMk/>
            <pc:sldMk cId="4245191305" sldId="382"/>
            <ac:spMk id="11" creationId="{F68B3F68-107C-434F-AA38-110D5EA91B85}"/>
          </ac:spMkLst>
        </pc:spChg>
        <pc:spChg chg="add del">
          <ac:chgData name="Eddie Bartnik" userId="001814d2072d634a" providerId="LiveId" clId="{11B1707B-889D-483B-AC7C-77F2582E51BE}" dt="2025-04-21T04:29:28.045" v="1973" actId="26606"/>
          <ac:spMkLst>
            <pc:docMk/>
            <pc:sldMk cId="4245191305" sldId="382"/>
            <ac:spMk id="12" creationId="{BC4C4868-CB8F-4AF9-9CDB-8108F2C19B67}"/>
          </ac:spMkLst>
        </pc:spChg>
        <pc:spChg chg="add del">
          <ac:chgData name="Eddie Bartnik" userId="001814d2072d634a" providerId="LiveId" clId="{11B1707B-889D-483B-AC7C-77F2582E51BE}" dt="2025-04-21T04:26:06.097" v="1952" actId="26606"/>
          <ac:spMkLst>
            <pc:docMk/>
            <pc:sldMk cId="4245191305" sldId="382"/>
            <ac:spMk id="13" creationId="{AAD0DBB9-1A4B-4391-81D4-CB19F9AB918A}"/>
          </ac:spMkLst>
        </pc:spChg>
        <pc:spChg chg="add del">
          <ac:chgData name="Eddie Bartnik" userId="001814d2072d634a" providerId="LiveId" clId="{11B1707B-889D-483B-AC7C-77F2582E51BE}" dt="2025-04-21T04:29:28.045" v="1973" actId="26606"/>
          <ac:spMkLst>
            <pc:docMk/>
            <pc:sldMk cId="4245191305" sldId="382"/>
            <ac:spMk id="14" creationId="{375E0459-6403-40CD-989D-56A4407CA12E}"/>
          </ac:spMkLst>
        </pc:spChg>
        <pc:spChg chg="add del">
          <ac:chgData name="Eddie Bartnik" userId="001814d2072d634a" providerId="LiveId" clId="{11B1707B-889D-483B-AC7C-77F2582E51BE}" dt="2025-04-21T04:26:06.097" v="1952" actId="26606"/>
          <ac:spMkLst>
            <pc:docMk/>
            <pc:sldMk cId="4245191305" sldId="382"/>
            <ac:spMk id="15" creationId="{063BBA22-50EA-4C4D-BE05-F1CE4E63AA56}"/>
          </ac:spMkLst>
        </pc:spChg>
        <pc:spChg chg="add del">
          <ac:chgData name="Eddie Bartnik" userId="001814d2072d634a" providerId="LiveId" clId="{11B1707B-889D-483B-AC7C-77F2582E51BE}" dt="2025-04-21T04:29:28.045" v="1973" actId="26606"/>
          <ac:spMkLst>
            <pc:docMk/>
            <pc:sldMk cId="4245191305" sldId="382"/>
            <ac:spMk id="16" creationId="{53E5B1A8-3AC9-4BD1-9BBC-78CA94F2D1BA}"/>
          </ac:spMkLst>
        </pc:spChg>
        <pc:graphicFrameChg chg="add del">
          <ac:chgData name="Eddie Bartnik" userId="001814d2072d634a" providerId="LiveId" clId="{11B1707B-889D-483B-AC7C-77F2582E51BE}" dt="2025-04-21T04:26:06.097" v="1952" actId="26606"/>
          <ac:graphicFrameMkLst>
            <pc:docMk/>
            <pc:sldMk cId="4245191305" sldId="382"/>
            <ac:graphicFrameMk id="5" creationId="{E652AAAC-4C0F-FA9A-F4E2-AF35E15F5A5C}"/>
          </ac:graphicFrameMkLst>
        </pc:graphicFrameChg>
        <pc:graphicFrameChg chg="add">
          <ac:chgData name="Eddie Bartnik" userId="001814d2072d634a" providerId="LiveId" clId="{11B1707B-889D-483B-AC7C-77F2582E51BE}" dt="2025-04-21T04:42:47.842" v="2006" actId="26606"/>
          <ac:graphicFrameMkLst>
            <pc:docMk/>
            <pc:sldMk cId="4245191305" sldId="382"/>
            <ac:graphicFrameMk id="17" creationId="{2EDA9A86-1413-BAB2-2B6A-603F8BC2F914}"/>
          </ac:graphicFrameMkLst>
        </pc:graphicFrameChg>
        <pc:cxnChg chg="add">
          <ac:chgData name="Eddie Bartnik" userId="001814d2072d634a" providerId="LiveId" clId="{11B1707B-889D-483B-AC7C-77F2582E51BE}" dt="2025-04-21T04:42:47.842" v="2006" actId="26606"/>
          <ac:cxnSpMkLst>
            <pc:docMk/>
            <pc:sldMk cId="4245191305" sldId="382"/>
            <ac:cxnSpMk id="7" creationId="{C8F51B3F-8331-4E4A-AE96-D47B1006EEAD}"/>
          </ac:cxnSpMkLst>
        </pc:cxnChg>
      </pc:sldChg>
      <pc:sldChg chg="addSp delSp modSp add mod ord setBg">
        <pc:chgData name="Eddie Bartnik" userId="001814d2072d634a" providerId="LiveId" clId="{11B1707B-889D-483B-AC7C-77F2582E51BE}" dt="2025-04-21T04:42:09.396" v="2005" actId="26606"/>
        <pc:sldMkLst>
          <pc:docMk/>
          <pc:sldMk cId="4151055339" sldId="389"/>
        </pc:sldMkLst>
        <pc:spChg chg="mod">
          <ac:chgData name="Eddie Bartnik" userId="001814d2072d634a" providerId="LiveId" clId="{11B1707B-889D-483B-AC7C-77F2582E51BE}" dt="2025-04-21T04:42:09.396" v="2005" actId="26606"/>
          <ac:spMkLst>
            <pc:docMk/>
            <pc:sldMk cId="4151055339" sldId="389"/>
            <ac:spMk id="2" creationId="{1520343D-CDB0-2BED-CD4C-059151B56286}"/>
          </ac:spMkLst>
        </pc:spChg>
        <pc:spChg chg="add del">
          <ac:chgData name="Eddie Bartnik" userId="001814d2072d634a" providerId="LiveId" clId="{11B1707B-889D-483B-AC7C-77F2582E51BE}" dt="2025-04-21T04:42:09.396" v="2005" actId="26606"/>
          <ac:spMkLst>
            <pc:docMk/>
            <pc:sldMk cId="4151055339" sldId="389"/>
            <ac:spMk id="3" creationId="{7605F92D-9FC8-DD10-46F8-1976E95ADF60}"/>
          </ac:spMkLst>
        </pc:spChg>
        <pc:spChg chg="add del">
          <ac:chgData name="Eddie Bartnik" userId="001814d2072d634a" providerId="LiveId" clId="{11B1707B-889D-483B-AC7C-77F2582E51BE}" dt="2025-04-21T04:25:35.810" v="1947" actId="26606"/>
          <ac:spMkLst>
            <pc:docMk/>
            <pc:sldMk cId="4151055339" sldId="389"/>
            <ac:spMk id="6" creationId="{BACC6370-2D7E-4714-9D71-7542949D7D5D}"/>
          </ac:spMkLst>
        </pc:spChg>
        <pc:spChg chg="add del">
          <ac:chgData name="Eddie Bartnik" userId="001814d2072d634a" providerId="LiveId" clId="{11B1707B-889D-483B-AC7C-77F2582E51BE}" dt="2025-04-21T04:25:35.810" v="1947" actId="26606"/>
          <ac:spMkLst>
            <pc:docMk/>
            <pc:sldMk cId="4151055339" sldId="389"/>
            <ac:spMk id="7" creationId="{F68B3F68-107C-434F-AA38-110D5EA91B85}"/>
          </ac:spMkLst>
        </pc:spChg>
        <pc:spChg chg="add del">
          <ac:chgData name="Eddie Bartnik" userId="001814d2072d634a" providerId="LiveId" clId="{11B1707B-889D-483B-AC7C-77F2582E51BE}" dt="2025-04-21T04:25:35.810" v="1947" actId="26606"/>
          <ac:spMkLst>
            <pc:docMk/>
            <pc:sldMk cId="4151055339" sldId="389"/>
            <ac:spMk id="8" creationId="{AAD0DBB9-1A4B-4391-81D4-CB19F9AB918A}"/>
          </ac:spMkLst>
        </pc:spChg>
        <pc:spChg chg="add del">
          <ac:chgData name="Eddie Bartnik" userId="001814d2072d634a" providerId="LiveId" clId="{11B1707B-889D-483B-AC7C-77F2582E51BE}" dt="2025-04-21T04:25:21.384" v="1945" actId="26606"/>
          <ac:spMkLst>
            <pc:docMk/>
            <pc:sldMk cId="4151055339" sldId="389"/>
            <ac:spMk id="9" creationId="{BACC6370-2D7E-4714-9D71-7542949D7D5D}"/>
          </ac:spMkLst>
        </pc:spChg>
        <pc:spChg chg="add del">
          <ac:chgData name="Eddie Bartnik" userId="001814d2072d634a" providerId="LiveId" clId="{11B1707B-889D-483B-AC7C-77F2582E51BE}" dt="2025-04-21T04:25:35.810" v="1947" actId="26606"/>
          <ac:spMkLst>
            <pc:docMk/>
            <pc:sldMk cId="4151055339" sldId="389"/>
            <ac:spMk id="10" creationId="{063BBA22-50EA-4C4D-BE05-F1CE4E63AA56}"/>
          </ac:spMkLst>
        </pc:spChg>
        <pc:spChg chg="add del">
          <ac:chgData name="Eddie Bartnik" userId="001814d2072d634a" providerId="LiveId" clId="{11B1707B-889D-483B-AC7C-77F2582E51BE}" dt="2025-04-21T04:25:21.384" v="1945" actId="26606"/>
          <ac:spMkLst>
            <pc:docMk/>
            <pc:sldMk cId="4151055339" sldId="389"/>
            <ac:spMk id="11" creationId="{F68B3F68-107C-434F-AA38-110D5EA91B85}"/>
          </ac:spMkLst>
        </pc:spChg>
        <pc:spChg chg="add del">
          <ac:chgData name="Eddie Bartnik" userId="001814d2072d634a" providerId="LiveId" clId="{11B1707B-889D-483B-AC7C-77F2582E51BE}" dt="2025-04-21T04:25:21.384" v="1945" actId="26606"/>
          <ac:spMkLst>
            <pc:docMk/>
            <pc:sldMk cId="4151055339" sldId="389"/>
            <ac:spMk id="13" creationId="{AAD0DBB9-1A4B-4391-81D4-CB19F9AB918A}"/>
          </ac:spMkLst>
        </pc:spChg>
        <pc:spChg chg="add del">
          <ac:chgData name="Eddie Bartnik" userId="001814d2072d634a" providerId="LiveId" clId="{11B1707B-889D-483B-AC7C-77F2582E51BE}" dt="2025-04-21T04:25:38.294" v="1949" actId="26606"/>
          <ac:spMkLst>
            <pc:docMk/>
            <pc:sldMk cId="4151055339" sldId="389"/>
            <ac:spMk id="14" creationId="{BACC6370-2D7E-4714-9D71-7542949D7D5D}"/>
          </ac:spMkLst>
        </pc:spChg>
        <pc:spChg chg="add del">
          <ac:chgData name="Eddie Bartnik" userId="001814d2072d634a" providerId="LiveId" clId="{11B1707B-889D-483B-AC7C-77F2582E51BE}" dt="2025-04-21T04:25:21.384" v="1945" actId="26606"/>
          <ac:spMkLst>
            <pc:docMk/>
            <pc:sldMk cId="4151055339" sldId="389"/>
            <ac:spMk id="15" creationId="{063BBA22-50EA-4C4D-BE05-F1CE4E63AA56}"/>
          </ac:spMkLst>
        </pc:spChg>
        <pc:spChg chg="add del">
          <ac:chgData name="Eddie Bartnik" userId="001814d2072d634a" providerId="LiveId" clId="{11B1707B-889D-483B-AC7C-77F2582E51BE}" dt="2025-04-21T04:25:38.294" v="1949" actId="26606"/>
          <ac:spMkLst>
            <pc:docMk/>
            <pc:sldMk cId="4151055339" sldId="389"/>
            <ac:spMk id="16" creationId="{F68B3F68-107C-434F-AA38-110D5EA91B85}"/>
          </ac:spMkLst>
        </pc:spChg>
        <pc:spChg chg="add del">
          <ac:chgData name="Eddie Bartnik" userId="001814d2072d634a" providerId="LiveId" clId="{11B1707B-889D-483B-AC7C-77F2582E51BE}" dt="2025-04-21T04:25:38.294" v="1949" actId="26606"/>
          <ac:spMkLst>
            <pc:docMk/>
            <pc:sldMk cId="4151055339" sldId="389"/>
            <ac:spMk id="17" creationId="{AAD0DBB9-1A4B-4391-81D4-CB19F9AB918A}"/>
          </ac:spMkLst>
        </pc:spChg>
        <pc:spChg chg="add del">
          <ac:chgData name="Eddie Bartnik" userId="001814d2072d634a" providerId="LiveId" clId="{11B1707B-889D-483B-AC7C-77F2582E51BE}" dt="2025-04-21T04:25:38.294" v="1949" actId="26606"/>
          <ac:spMkLst>
            <pc:docMk/>
            <pc:sldMk cId="4151055339" sldId="389"/>
            <ac:spMk id="18" creationId="{063BBA22-50EA-4C4D-BE05-F1CE4E63AA56}"/>
          </ac:spMkLst>
        </pc:spChg>
        <pc:spChg chg="add">
          <ac:chgData name="Eddie Bartnik" userId="001814d2072d634a" providerId="LiveId" clId="{11B1707B-889D-483B-AC7C-77F2582E51BE}" dt="2025-04-21T04:42:09.396" v="2005" actId="26606"/>
          <ac:spMkLst>
            <pc:docMk/>
            <pc:sldMk cId="4151055339" sldId="389"/>
            <ac:spMk id="20" creationId="{BACC6370-2D7E-4714-9D71-7542949D7D5D}"/>
          </ac:spMkLst>
        </pc:spChg>
        <pc:spChg chg="add del">
          <ac:chgData name="Eddie Bartnik" userId="001814d2072d634a" providerId="LiveId" clId="{11B1707B-889D-483B-AC7C-77F2582E51BE}" dt="2025-04-21T04:29:28.906" v="1974" actId="26606"/>
          <ac:spMkLst>
            <pc:docMk/>
            <pc:sldMk cId="4151055339" sldId="389"/>
            <ac:spMk id="21" creationId="{1B15ED52-F352-441B-82BF-E0EA34836D08}"/>
          </ac:spMkLst>
        </pc:spChg>
        <pc:spChg chg="add del">
          <ac:chgData name="Eddie Bartnik" userId="001814d2072d634a" providerId="LiveId" clId="{11B1707B-889D-483B-AC7C-77F2582E51BE}" dt="2025-04-21T04:29:28.906" v="1974" actId="26606"/>
          <ac:spMkLst>
            <pc:docMk/>
            <pc:sldMk cId="4151055339" sldId="389"/>
            <ac:spMk id="22" creationId="{3B2E3793-BFE6-45A2-9B7B-E18844431C99}"/>
          </ac:spMkLst>
        </pc:spChg>
        <pc:spChg chg="add del">
          <ac:chgData name="Eddie Bartnik" userId="001814d2072d634a" providerId="LiveId" clId="{11B1707B-889D-483B-AC7C-77F2582E51BE}" dt="2025-04-21T04:29:28.906" v="1974" actId="26606"/>
          <ac:spMkLst>
            <pc:docMk/>
            <pc:sldMk cId="4151055339" sldId="389"/>
            <ac:spMk id="23" creationId="{BC4C4868-CB8F-4AF9-9CDB-8108F2C19B67}"/>
          </ac:spMkLst>
        </pc:spChg>
        <pc:spChg chg="add del">
          <ac:chgData name="Eddie Bartnik" userId="001814d2072d634a" providerId="LiveId" clId="{11B1707B-889D-483B-AC7C-77F2582E51BE}" dt="2025-04-21T04:29:28.906" v="1974" actId="26606"/>
          <ac:spMkLst>
            <pc:docMk/>
            <pc:sldMk cId="4151055339" sldId="389"/>
            <ac:spMk id="24" creationId="{375E0459-6403-40CD-989D-56A4407CA12E}"/>
          </ac:spMkLst>
        </pc:spChg>
        <pc:spChg chg="add del">
          <ac:chgData name="Eddie Bartnik" userId="001814d2072d634a" providerId="LiveId" clId="{11B1707B-889D-483B-AC7C-77F2582E51BE}" dt="2025-04-21T04:29:28.906" v="1974" actId="26606"/>
          <ac:spMkLst>
            <pc:docMk/>
            <pc:sldMk cId="4151055339" sldId="389"/>
            <ac:spMk id="25" creationId="{53E5B1A8-3AC9-4BD1-9BBC-78CA94F2D1BA}"/>
          </ac:spMkLst>
        </pc:spChg>
        <pc:spChg chg="add del">
          <ac:chgData name="Eddie Bartnik" userId="001814d2072d634a" providerId="LiveId" clId="{11B1707B-889D-483B-AC7C-77F2582E51BE}" dt="2025-04-21T04:29:28.906" v="1974" actId="26606"/>
          <ac:spMkLst>
            <pc:docMk/>
            <pc:sldMk cId="4151055339" sldId="389"/>
            <ac:spMk id="26" creationId="{7605F92D-9FC8-DD10-46F8-1976E95ADF60}"/>
          </ac:spMkLst>
        </pc:spChg>
        <pc:spChg chg="add">
          <ac:chgData name="Eddie Bartnik" userId="001814d2072d634a" providerId="LiveId" clId="{11B1707B-889D-483B-AC7C-77F2582E51BE}" dt="2025-04-21T04:42:09.396" v="2005" actId="26606"/>
          <ac:spMkLst>
            <pc:docMk/>
            <pc:sldMk cId="4151055339" sldId="389"/>
            <ac:spMk id="27" creationId="{F68B3F68-107C-434F-AA38-110D5EA91B85}"/>
          </ac:spMkLst>
        </pc:spChg>
        <pc:spChg chg="add">
          <ac:chgData name="Eddie Bartnik" userId="001814d2072d634a" providerId="LiveId" clId="{11B1707B-889D-483B-AC7C-77F2582E51BE}" dt="2025-04-21T04:42:09.396" v="2005" actId="26606"/>
          <ac:spMkLst>
            <pc:docMk/>
            <pc:sldMk cId="4151055339" sldId="389"/>
            <ac:spMk id="28" creationId="{AAD0DBB9-1A4B-4391-81D4-CB19F9AB918A}"/>
          </ac:spMkLst>
        </pc:spChg>
        <pc:spChg chg="add">
          <ac:chgData name="Eddie Bartnik" userId="001814d2072d634a" providerId="LiveId" clId="{11B1707B-889D-483B-AC7C-77F2582E51BE}" dt="2025-04-21T04:42:09.396" v="2005" actId="26606"/>
          <ac:spMkLst>
            <pc:docMk/>
            <pc:sldMk cId="4151055339" sldId="389"/>
            <ac:spMk id="29" creationId="{063BBA22-50EA-4C4D-BE05-F1CE4E63AA56}"/>
          </ac:spMkLst>
        </pc:spChg>
        <pc:graphicFrameChg chg="add del">
          <ac:chgData name="Eddie Bartnik" userId="001814d2072d634a" providerId="LiveId" clId="{11B1707B-889D-483B-AC7C-77F2582E51BE}" dt="2025-04-21T04:25:21.384" v="1945" actId="26606"/>
          <ac:graphicFrameMkLst>
            <pc:docMk/>
            <pc:sldMk cId="4151055339" sldId="389"/>
            <ac:graphicFrameMk id="5" creationId="{2C682A6F-6C85-AA9A-A03E-D0C28E17A817}"/>
          </ac:graphicFrameMkLst>
        </pc:graphicFrameChg>
        <pc:graphicFrameChg chg="add del">
          <ac:chgData name="Eddie Bartnik" userId="001814d2072d634a" providerId="LiveId" clId="{11B1707B-889D-483B-AC7C-77F2582E51BE}" dt="2025-04-21T04:25:35.810" v="1947" actId="26606"/>
          <ac:graphicFrameMkLst>
            <pc:docMk/>
            <pc:sldMk cId="4151055339" sldId="389"/>
            <ac:graphicFrameMk id="12" creationId="{2C682A6F-6C85-AA9A-A03E-D0C28E17A817}"/>
          </ac:graphicFrameMkLst>
        </pc:graphicFrameChg>
        <pc:graphicFrameChg chg="add del">
          <ac:chgData name="Eddie Bartnik" userId="001814d2072d634a" providerId="LiveId" clId="{11B1707B-889D-483B-AC7C-77F2582E51BE}" dt="2025-04-21T04:25:38.294" v="1949" actId="26606"/>
          <ac:graphicFrameMkLst>
            <pc:docMk/>
            <pc:sldMk cId="4151055339" sldId="389"/>
            <ac:graphicFrameMk id="19" creationId="{C48ED513-63D6-30F7-15BE-9090285DFB05}"/>
          </ac:graphicFrameMkLst>
        </pc:graphicFrameChg>
        <pc:graphicFrameChg chg="add">
          <ac:chgData name="Eddie Bartnik" userId="001814d2072d634a" providerId="LiveId" clId="{11B1707B-889D-483B-AC7C-77F2582E51BE}" dt="2025-04-21T04:42:09.396" v="2005" actId="26606"/>
          <ac:graphicFrameMkLst>
            <pc:docMk/>
            <pc:sldMk cId="4151055339" sldId="389"/>
            <ac:graphicFrameMk id="30" creationId="{E03ABA99-68BE-93D3-D6BD-18FBAF6B9ABF}"/>
          </ac:graphicFrameMkLst>
        </pc:graphicFrameChg>
      </pc:sldChg>
      <pc:sldChg chg="addSp delSp modSp mod">
        <pc:chgData name="Eddie Bartnik" userId="001814d2072d634a" providerId="LiveId" clId="{11B1707B-889D-483B-AC7C-77F2582E51BE}" dt="2025-04-21T04:10:20.334" v="1909" actId="26606"/>
        <pc:sldMkLst>
          <pc:docMk/>
          <pc:sldMk cId="2540593284" sldId="717"/>
        </pc:sldMkLst>
        <pc:spChg chg="mod">
          <ac:chgData name="Eddie Bartnik" userId="001814d2072d634a" providerId="LiveId" clId="{11B1707B-889D-483B-AC7C-77F2582E51BE}" dt="2025-04-21T04:10:20.334" v="1909" actId="26606"/>
          <ac:spMkLst>
            <pc:docMk/>
            <pc:sldMk cId="2540593284" sldId="717"/>
            <ac:spMk id="2" creationId="{53EFAD05-B4EB-254E-9A5D-599029C28C03}"/>
          </ac:spMkLst>
        </pc:spChg>
        <pc:spChg chg="add del">
          <ac:chgData name="Eddie Bartnik" userId="001814d2072d634a" providerId="LiveId" clId="{11B1707B-889D-483B-AC7C-77F2582E51BE}" dt="2025-04-21T04:10:20.334" v="1909" actId="26606"/>
          <ac:spMkLst>
            <pc:docMk/>
            <pc:sldMk cId="2540593284" sldId="717"/>
            <ac:spMk id="12" creationId="{A4AC5506-6312-4701-8D3C-40187889A947}"/>
          </ac:spMkLst>
        </pc:spChg>
        <pc:spChg chg="add del">
          <ac:chgData name="Eddie Bartnik" userId="001814d2072d634a" providerId="LiveId" clId="{11B1707B-889D-483B-AC7C-77F2582E51BE}" dt="2025-04-21T04:10:03.329" v="1907" actId="26606"/>
          <ac:spMkLst>
            <pc:docMk/>
            <pc:sldMk cId="2540593284" sldId="717"/>
            <ac:spMk id="17" creationId="{665DBBEF-238B-476B-96AB-8AAC3224ECEA}"/>
          </ac:spMkLst>
        </pc:spChg>
        <pc:spChg chg="add del">
          <ac:chgData name="Eddie Bartnik" userId="001814d2072d634a" providerId="LiveId" clId="{11B1707B-889D-483B-AC7C-77F2582E51BE}" dt="2025-04-21T04:10:03.329" v="1907" actId="26606"/>
          <ac:spMkLst>
            <pc:docMk/>
            <pc:sldMk cId="2540593284" sldId="717"/>
            <ac:spMk id="19" creationId="{3FCFB1DE-0B7E-48CC-BA90-B2AB0889F9D6}"/>
          </ac:spMkLst>
        </pc:spChg>
        <pc:spChg chg="add del">
          <ac:chgData name="Eddie Bartnik" userId="001814d2072d634a" providerId="LiveId" clId="{11B1707B-889D-483B-AC7C-77F2582E51BE}" dt="2025-04-21T04:10:20.334" v="1909" actId="26606"/>
          <ac:spMkLst>
            <pc:docMk/>
            <pc:sldMk cId="2540593284" sldId="717"/>
            <ac:spMk id="21" creationId="{665DBBEF-238B-476B-96AB-8AAC3224ECEA}"/>
          </ac:spMkLst>
        </pc:spChg>
        <pc:spChg chg="add del">
          <ac:chgData name="Eddie Bartnik" userId="001814d2072d634a" providerId="LiveId" clId="{11B1707B-889D-483B-AC7C-77F2582E51BE}" dt="2025-04-21T04:10:20.334" v="1909" actId="26606"/>
          <ac:spMkLst>
            <pc:docMk/>
            <pc:sldMk cId="2540593284" sldId="717"/>
            <ac:spMk id="22" creationId="{3FCFB1DE-0B7E-48CC-BA90-B2AB0889F9D6}"/>
          </ac:spMkLst>
        </pc:spChg>
        <pc:graphicFrameChg chg="add mod modGraphic">
          <ac:chgData name="Eddie Bartnik" userId="001814d2072d634a" providerId="LiveId" clId="{11B1707B-889D-483B-AC7C-77F2582E51BE}" dt="2025-04-21T04:10:20.334" v="1909" actId="26606"/>
          <ac:graphicFrameMkLst>
            <pc:docMk/>
            <pc:sldMk cId="2540593284" sldId="717"/>
            <ac:graphicFrameMk id="4" creationId="{2965CEA1-9301-D949-9D84-A7C88CB69C8B}"/>
          </ac:graphicFrameMkLst>
        </pc:graphicFrameChg>
        <pc:picChg chg="add mod">
          <ac:chgData name="Eddie Bartnik" userId="001814d2072d634a" providerId="LiveId" clId="{11B1707B-889D-483B-AC7C-77F2582E51BE}" dt="2025-04-21T04:10:20.334" v="1909" actId="26606"/>
          <ac:picMkLst>
            <pc:docMk/>
            <pc:sldMk cId="2540593284" sldId="717"/>
            <ac:picMk id="6" creationId="{06ACB768-1E86-7D4C-A43C-23EDB11BB1F5}"/>
          </ac:picMkLst>
        </pc:picChg>
      </pc:sldChg>
      <pc:sldChg chg="addSp delSp modSp add del mod ord setBg delDesignElem">
        <pc:chgData name="Eddie Bartnik" userId="001814d2072d634a" providerId="LiveId" clId="{11B1707B-889D-483B-AC7C-77F2582E51BE}" dt="2025-04-21T04:57:15.856" v="2102"/>
        <pc:sldMkLst>
          <pc:docMk/>
          <pc:sldMk cId="2724937749" sldId="722"/>
        </pc:sldMkLst>
        <pc:spChg chg="mod">
          <ac:chgData name="Eddie Bartnik" userId="001814d2072d634a" providerId="LiveId" clId="{11B1707B-889D-483B-AC7C-77F2582E51BE}" dt="2025-04-21T04:54:01.718" v="2034" actId="26606"/>
          <ac:spMkLst>
            <pc:docMk/>
            <pc:sldMk cId="2724937749" sldId="722"/>
            <ac:spMk id="2" creationId="{FA43B162-966B-1970-B0AD-5FC8A6B97964}"/>
          </ac:spMkLst>
        </pc:spChg>
        <pc:spChg chg="add del">
          <ac:chgData name="Eddie Bartnik" userId="001814d2072d634a" providerId="LiveId" clId="{11B1707B-889D-483B-AC7C-77F2582E51BE}" dt="2025-04-21T04:53:52.565" v="2033"/>
          <ac:spMkLst>
            <pc:docMk/>
            <pc:sldMk cId="2724937749" sldId="722"/>
            <ac:spMk id="22" creationId="{1B15ED52-F352-441B-82BF-E0EA34836D08}"/>
          </ac:spMkLst>
        </pc:spChg>
        <pc:spChg chg="add del">
          <ac:chgData name="Eddie Bartnik" userId="001814d2072d634a" providerId="LiveId" clId="{11B1707B-889D-483B-AC7C-77F2582E51BE}" dt="2025-04-21T04:53:52.565" v="2033"/>
          <ac:spMkLst>
            <pc:docMk/>
            <pc:sldMk cId="2724937749" sldId="722"/>
            <ac:spMk id="23" creationId="{3B2E3793-BFE6-45A2-9B7B-E18844431C99}"/>
          </ac:spMkLst>
        </pc:spChg>
        <pc:spChg chg="add del">
          <ac:chgData name="Eddie Bartnik" userId="001814d2072d634a" providerId="LiveId" clId="{11B1707B-889D-483B-AC7C-77F2582E51BE}" dt="2025-04-21T04:53:52.565" v="2033"/>
          <ac:spMkLst>
            <pc:docMk/>
            <pc:sldMk cId="2724937749" sldId="722"/>
            <ac:spMk id="24" creationId="{BC4C4868-CB8F-4AF9-9CDB-8108F2C19B67}"/>
          </ac:spMkLst>
        </pc:spChg>
        <pc:spChg chg="add del">
          <ac:chgData name="Eddie Bartnik" userId="001814d2072d634a" providerId="LiveId" clId="{11B1707B-889D-483B-AC7C-77F2582E51BE}" dt="2025-04-21T04:53:52.565" v="2033"/>
          <ac:spMkLst>
            <pc:docMk/>
            <pc:sldMk cId="2724937749" sldId="722"/>
            <ac:spMk id="25" creationId="{375E0459-6403-40CD-989D-56A4407CA12E}"/>
          </ac:spMkLst>
        </pc:spChg>
        <pc:spChg chg="add del">
          <ac:chgData name="Eddie Bartnik" userId="001814d2072d634a" providerId="LiveId" clId="{11B1707B-889D-483B-AC7C-77F2582E51BE}" dt="2025-04-21T04:53:52.565" v="2033"/>
          <ac:spMkLst>
            <pc:docMk/>
            <pc:sldMk cId="2724937749" sldId="722"/>
            <ac:spMk id="26" creationId="{53E5B1A8-3AC9-4BD1-9BBC-78CA94F2D1BA}"/>
          </ac:spMkLst>
        </pc:spChg>
        <pc:spChg chg="mod">
          <ac:chgData name="Eddie Bartnik" userId="001814d2072d634a" providerId="LiveId" clId="{11B1707B-889D-483B-AC7C-77F2582E51BE}" dt="2025-04-21T04:57:04.081" v="2100" actId="27636"/>
          <ac:spMkLst>
            <pc:docMk/>
            <pc:sldMk cId="2724937749" sldId="722"/>
            <ac:spMk id="27" creationId="{22BEEB48-C794-EA43-C5BB-D0B91ED0977B}"/>
          </ac:spMkLst>
        </pc:spChg>
        <pc:spChg chg="add">
          <ac:chgData name="Eddie Bartnik" userId="001814d2072d634a" providerId="LiveId" clId="{11B1707B-889D-483B-AC7C-77F2582E51BE}" dt="2025-04-21T04:54:01.718" v="2034" actId="26606"/>
          <ac:spMkLst>
            <pc:docMk/>
            <pc:sldMk cId="2724937749" sldId="722"/>
            <ac:spMk id="32" creationId="{1B15ED52-F352-441B-82BF-E0EA34836D08}"/>
          </ac:spMkLst>
        </pc:spChg>
        <pc:spChg chg="add">
          <ac:chgData name="Eddie Bartnik" userId="001814d2072d634a" providerId="LiveId" clId="{11B1707B-889D-483B-AC7C-77F2582E51BE}" dt="2025-04-21T04:54:01.718" v="2034" actId="26606"/>
          <ac:spMkLst>
            <pc:docMk/>
            <pc:sldMk cId="2724937749" sldId="722"/>
            <ac:spMk id="34" creationId="{3B2E3793-BFE6-45A2-9B7B-E18844431C99}"/>
          </ac:spMkLst>
        </pc:spChg>
        <pc:spChg chg="add">
          <ac:chgData name="Eddie Bartnik" userId="001814d2072d634a" providerId="LiveId" clId="{11B1707B-889D-483B-AC7C-77F2582E51BE}" dt="2025-04-21T04:54:01.718" v="2034" actId="26606"/>
          <ac:spMkLst>
            <pc:docMk/>
            <pc:sldMk cId="2724937749" sldId="722"/>
            <ac:spMk id="36" creationId="{BC4C4868-CB8F-4AF9-9CDB-8108F2C19B67}"/>
          </ac:spMkLst>
        </pc:spChg>
        <pc:spChg chg="add">
          <ac:chgData name="Eddie Bartnik" userId="001814d2072d634a" providerId="LiveId" clId="{11B1707B-889D-483B-AC7C-77F2582E51BE}" dt="2025-04-21T04:54:01.718" v="2034" actId="26606"/>
          <ac:spMkLst>
            <pc:docMk/>
            <pc:sldMk cId="2724937749" sldId="722"/>
            <ac:spMk id="38" creationId="{375E0459-6403-40CD-989D-56A4407CA12E}"/>
          </ac:spMkLst>
        </pc:spChg>
        <pc:spChg chg="add">
          <ac:chgData name="Eddie Bartnik" userId="001814d2072d634a" providerId="LiveId" clId="{11B1707B-889D-483B-AC7C-77F2582E51BE}" dt="2025-04-21T04:54:01.718" v="2034" actId="26606"/>
          <ac:spMkLst>
            <pc:docMk/>
            <pc:sldMk cId="2724937749" sldId="722"/>
            <ac:spMk id="40" creationId="{53E5B1A8-3AC9-4BD1-9BBC-78CA94F2D1BA}"/>
          </ac:spMkLst>
        </pc:spChg>
      </pc:sldChg>
      <pc:sldChg chg="add del">
        <pc:chgData name="Eddie Bartnik" userId="001814d2072d634a" providerId="LiveId" clId="{11B1707B-889D-483B-AC7C-77F2582E51BE}" dt="2025-04-21T04:57:20.890" v="2103" actId="2696"/>
        <pc:sldMkLst>
          <pc:docMk/>
          <pc:sldMk cId="933207320" sldId="725"/>
        </pc:sldMkLst>
      </pc:sldChg>
      <pc:sldChg chg="ord">
        <pc:chgData name="Eddie Bartnik" userId="001814d2072d634a" providerId="LiveId" clId="{11B1707B-889D-483B-AC7C-77F2582E51BE}" dt="2025-04-21T03:46:13.600" v="1285"/>
        <pc:sldMkLst>
          <pc:docMk/>
          <pc:sldMk cId="176091706" sldId="726"/>
        </pc:sldMkLst>
      </pc:sldChg>
      <pc:sldChg chg="addSp delSp modSp mod setBg">
        <pc:chgData name="Eddie Bartnik" userId="001814d2072d634a" providerId="LiveId" clId="{11B1707B-889D-483B-AC7C-77F2582E51BE}" dt="2025-04-21T04:13:40.789" v="1913" actId="26606"/>
        <pc:sldMkLst>
          <pc:docMk/>
          <pc:sldMk cId="915591270" sldId="825"/>
        </pc:sldMkLst>
        <pc:spChg chg="mod">
          <ac:chgData name="Eddie Bartnik" userId="001814d2072d634a" providerId="LiveId" clId="{11B1707B-889D-483B-AC7C-77F2582E51BE}" dt="2025-04-21T04:13:40.789" v="1913" actId="26606"/>
          <ac:spMkLst>
            <pc:docMk/>
            <pc:sldMk cId="915591270" sldId="825"/>
            <ac:spMk id="2" creationId="{0971C1CB-CD78-006C-0CF9-5931BA0DDC10}"/>
          </ac:spMkLst>
        </pc:spChg>
        <pc:spChg chg="add del">
          <ac:chgData name="Eddie Bartnik" userId="001814d2072d634a" providerId="LiveId" clId="{11B1707B-889D-483B-AC7C-77F2582E51BE}" dt="2025-04-21T04:13:40.789" v="1913" actId="26606"/>
          <ac:spMkLst>
            <pc:docMk/>
            <pc:sldMk cId="915591270" sldId="825"/>
            <ac:spMk id="3" creationId="{40501408-AA42-2373-AE55-0F488DF9F820}"/>
          </ac:spMkLst>
        </pc:spChg>
        <pc:spChg chg="add del">
          <ac:chgData name="Eddie Bartnik" userId="001814d2072d634a" providerId="LiveId" clId="{11B1707B-889D-483B-AC7C-77F2582E51BE}" dt="2025-04-21T04:13:40.789" v="1913" actId="26606"/>
          <ac:spMkLst>
            <pc:docMk/>
            <pc:sldMk cId="915591270" sldId="825"/>
            <ac:spMk id="8" creationId="{53B021B3-DE93-4AB7-8A18-CF5F1CED88B8}"/>
          </ac:spMkLst>
        </pc:spChg>
        <pc:spChg chg="add del">
          <ac:chgData name="Eddie Bartnik" userId="001814d2072d634a" providerId="LiveId" clId="{11B1707B-889D-483B-AC7C-77F2582E51BE}" dt="2025-04-21T04:13:40.789" v="1913" actId="26606"/>
          <ac:spMkLst>
            <pc:docMk/>
            <pc:sldMk cId="915591270" sldId="825"/>
            <ac:spMk id="10" creationId="{52D502E5-F6B4-4D58-B4AE-FC466FF15EE8}"/>
          </ac:spMkLst>
        </pc:spChg>
        <pc:spChg chg="add del">
          <ac:chgData name="Eddie Bartnik" userId="001814d2072d634a" providerId="LiveId" clId="{11B1707B-889D-483B-AC7C-77F2582E51BE}" dt="2025-04-21T04:13:40.789" v="1913" actId="26606"/>
          <ac:spMkLst>
            <pc:docMk/>
            <pc:sldMk cId="915591270" sldId="825"/>
            <ac:spMk id="11" creationId="{9DECDBF4-02B6-4BB4-B65B-B8107AD6A9E8}"/>
          </ac:spMkLst>
        </pc:spChg>
        <pc:spChg chg="add del">
          <ac:chgData name="Eddie Bartnik" userId="001814d2072d634a" providerId="LiveId" clId="{11B1707B-889D-483B-AC7C-77F2582E51BE}" dt="2025-04-21T04:13:27.142" v="1911" actId="26606"/>
          <ac:spMkLst>
            <pc:docMk/>
            <pc:sldMk cId="915591270" sldId="825"/>
            <ac:spMk id="12" creationId="{BACC6370-2D7E-4714-9D71-7542949D7D5D}"/>
          </ac:spMkLst>
        </pc:spChg>
        <pc:spChg chg="add del">
          <ac:chgData name="Eddie Bartnik" userId="001814d2072d634a" providerId="LiveId" clId="{11B1707B-889D-483B-AC7C-77F2582E51BE}" dt="2025-04-21T04:13:27.142" v="1911" actId="26606"/>
          <ac:spMkLst>
            <pc:docMk/>
            <pc:sldMk cId="915591270" sldId="825"/>
            <ac:spMk id="14" creationId="{F68B3F68-107C-434F-AA38-110D5EA91B85}"/>
          </ac:spMkLst>
        </pc:spChg>
        <pc:spChg chg="add del">
          <ac:chgData name="Eddie Bartnik" userId="001814d2072d634a" providerId="LiveId" clId="{11B1707B-889D-483B-AC7C-77F2582E51BE}" dt="2025-04-21T04:13:27.142" v="1911" actId="26606"/>
          <ac:spMkLst>
            <pc:docMk/>
            <pc:sldMk cId="915591270" sldId="825"/>
            <ac:spMk id="16" creationId="{AAD0DBB9-1A4B-4391-81D4-CB19F9AB918A}"/>
          </ac:spMkLst>
        </pc:spChg>
        <pc:spChg chg="add del">
          <ac:chgData name="Eddie Bartnik" userId="001814d2072d634a" providerId="LiveId" clId="{11B1707B-889D-483B-AC7C-77F2582E51BE}" dt="2025-04-21T04:13:27.142" v="1911" actId="26606"/>
          <ac:spMkLst>
            <pc:docMk/>
            <pc:sldMk cId="915591270" sldId="825"/>
            <ac:spMk id="18" creationId="{063BBA22-50EA-4C4D-BE05-F1CE4E63AA56}"/>
          </ac:spMkLst>
        </pc:spChg>
        <pc:graphicFrameChg chg="add del">
          <ac:chgData name="Eddie Bartnik" userId="001814d2072d634a" providerId="LiveId" clId="{11B1707B-889D-483B-AC7C-77F2582E51BE}" dt="2025-04-21T04:13:40.789" v="1913" actId="26606"/>
          <ac:graphicFrameMkLst>
            <pc:docMk/>
            <pc:sldMk cId="915591270" sldId="825"/>
            <ac:graphicFrameMk id="6" creationId="{3AD5D3A5-7B58-CCB2-AC7B-77664C6F3CE7}"/>
          </ac:graphicFrameMkLst>
        </pc:graphicFrameChg>
        <pc:graphicFrameChg chg="add del">
          <ac:chgData name="Eddie Bartnik" userId="001814d2072d634a" providerId="LiveId" clId="{11B1707B-889D-483B-AC7C-77F2582E51BE}" dt="2025-04-21T04:13:27.142" v="1911" actId="26606"/>
          <ac:graphicFrameMkLst>
            <pc:docMk/>
            <pc:sldMk cId="915591270" sldId="825"/>
            <ac:graphicFrameMk id="9" creationId="{3AD5D3A5-7B58-CCB2-AC7B-77664C6F3CE7}"/>
          </ac:graphicFrameMkLst>
        </pc:graphicFrameChg>
        <pc:graphicFrameChg chg="add del">
          <ac:chgData name="Eddie Bartnik" userId="001814d2072d634a" providerId="LiveId" clId="{11B1707B-889D-483B-AC7C-77F2582E51BE}" dt="2025-04-21T04:13:40.789" v="1913" actId="26606"/>
          <ac:graphicFrameMkLst>
            <pc:docMk/>
            <pc:sldMk cId="915591270" sldId="825"/>
            <ac:graphicFrameMk id="13" creationId="{3AD5D3A5-7B58-CCB2-AC7B-77664C6F3CE7}"/>
          </ac:graphicFrameMkLst>
        </pc:graphicFrameChg>
      </pc:sldChg>
      <pc:sldChg chg="del ord">
        <pc:chgData name="Eddie Bartnik" userId="001814d2072d634a" providerId="LiveId" clId="{11B1707B-889D-483B-AC7C-77F2582E51BE}" dt="2025-04-21T03:54:38.613" v="1645" actId="2696"/>
        <pc:sldMkLst>
          <pc:docMk/>
          <pc:sldMk cId="4122533852" sldId="2147328693"/>
        </pc:sldMkLst>
      </pc:sldChg>
      <pc:sldChg chg="del">
        <pc:chgData name="Eddie Bartnik" userId="001814d2072d634a" providerId="LiveId" clId="{11B1707B-889D-483B-AC7C-77F2582E51BE}" dt="2025-04-21T03:54:42.032" v="1646" actId="2696"/>
        <pc:sldMkLst>
          <pc:docMk/>
          <pc:sldMk cId="2528085771" sldId="2147328694"/>
        </pc:sldMkLst>
      </pc:sldChg>
      <pc:sldChg chg="del">
        <pc:chgData name="Eddie Bartnik" userId="001814d2072d634a" providerId="LiveId" clId="{11B1707B-889D-483B-AC7C-77F2582E51BE}" dt="2025-04-21T03:54:34.437" v="1644" actId="2696"/>
        <pc:sldMkLst>
          <pc:docMk/>
          <pc:sldMk cId="1798586122" sldId="2147328695"/>
        </pc:sldMkLst>
      </pc:sldChg>
      <pc:sldChg chg="addSp delSp modSp new mod setBg">
        <pc:chgData name="Eddie Bartnik" userId="001814d2072d634a" providerId="LiveId" clId="{11B1707B-889D-483B-AC7C-77F2582E51BE}" dt="2025-04-21T05:16:00.734" v="2105" actId="26606"/>
        <pc:sldMkLst>
          <pc:docMk/>
          <pc:sldMk cId="2493280223" sldId="2147328696"/>
        </pc:sldMkLst>
        <pc:spChg chg="mod">
          <ac:chgData name="Eddie Bartnik" userId="001814d2072d634a" providerId="LiveId" clId="{11B1707B-889D-483B-AC7C-77F2582E51BE}" dt="2025-04-21T05:16:00.734" v="2105" actId="26606"/>
          <ac:spMkLst>
            <pc:docMk/>
            <pc:sldMk cId="2493280223" sldId="2147328696"/>
            <ac:spMk id="2" creationId="{E8F203BB-2373-E6B7-D364-6E30109D53DF}"/>
          </ac:spMkLst>
        </pc:spChg>
        <pc:spChg chg="add del mod">
          <ac:chgData name="Eddie Bartnik" userId="001814d2072d634a" providerId="LiveId" clId="{11B1707B-889D-483B-AC7C-77F2582E51BE}" dt="2025-04-21T05:16:00.734" v="2105" actId="26606"/>
          <ac:spMkLst>
            <pc:docMk/>
            <pc:sldMk cId="2493280223" sldId="2147328696"/>
            <ac:spMk id="3" creationId="{0E33B768-40EC-E52E-3F28-F03859D4F1AE}"/>
          </ac:spMkLst>
        </pc:spChg>
        <pc:spChg chg="add">
          <ac:chgData name="Eddie Bartnik" userId="001814d2072d634a" providerId="LiveId" clId="{11B1707B-889D-483B-AC7C-77F2582E51BE}" dt="2025-04-21T05:16:00.734" v="2105" actId="26606"/>
          <ac:spMkLst>
            <pc:docMk/>
            <pc:sldMk cId="2493280223" sldId="2147328696"/>
            <ac:spMk id="6" creationId="{1B15ED52-F352-441B-82BF-E0EA34836D08}"/>
          </ac:spMkLst>
        </pc:spChg>
        <pc:spChg chg="add">
          <ac:chgData name="Eddie Bartnik" userId="001814d2072d634a" providerId="LiveId" clId="{11B1707B-889D-483B-AC7C-77F2582E51BE}" dt="2025-04-21T05:16:00.734" v="2105" actId="26606"/>
          <ac:spMkLst>
            <pc:docMk/>
            <pc:sldMk cId="2493280223" sldId="2147328696"/>
            <ac:spMk id="7" creationId="{3B2E3793-BFE6-45A2-9B7B-E18844431C99}"/>
          </ac:spMkLst>
        </pc:spChg>
        <pc:spChg chg="add del">
          <ac:chgData name="Eddie Bartnik" userId="001814d2072d634a" providerId="LiveId" clId="{11B1707B-889D-483B-AC7C-77F2582E51BE}" dt="2025-04-21T04:29:24.699" v="1971" actId="26606"/>
          <ac:spMkLst>
            <pc:docMk/>
            <pc:sldMk cId="2493280223" sldId="2147328696"/>
            <ac:spMk id="8" creationId="{1B15ED52-F352-441B-82BF-E0EA34836D08}"/>
          </ac:spMkLst>
        </pc:spChg>
        <pc:spChg chg="add del">
          <ac:chgData name="Eddie Bartnik" userId="001814d2072d634a" providerId="LiveId" clId="{11B1707B-889D-483B-AC7C-77F2582E51BE}" dt="2025-04-21T04:26:55.592" v="1957" actId="26606"/>
          <ac:spMkLst>
            <pc:docMk/>
            <pc:sldMk cId="2493280223" sldId="2147328696"/>
            <ac:spMk id="9" creationId="{BACC6370-2D7E-4714-9D71-7542949D7D5D}"/>
          </ac:spMkLst>
        </pc:spChg>
        <pc:spChg chg="add del">
          <ac:chgData name="Eddie Bartnik" userId="001814d2072d634a" providerId="LiveId" clId="{11B1707B-889D-483B-AC7C-77F2582E51BE}" dt="2025-04-21T04:29:24.699" v="1971" actId="26606"/>
          <ac:spMkLst>
            <pc:docMk/>
            <pc:sldMk cId="2493280223" sldId="2147328696"/>
            <ac:spMk id="10" creationId="{3B2E3793-BFE6-45A2-9B7B-E18844431C99}"/>
          </ac:spMkLst>
        </pc:spChg>
        <pc:spChg chg="add del">
          <ac:chgData name="Eddie Bartnik" userId="001814d2072d634a" providerId="LiveId" clId="{11B1707B-889D-483B-AC7C-77F2582E51BE}" dt="2025-04-21T04:26:55.592" v="1957" actId="26606"/>
          <ac:spMkLst>
            <pc:docMk/>
            <pc:sldMk cId="2493280223" sldId="2147328696"/>
            <ac:spMk id="11" creationId="{F68B3F68-107C-434F-AA38-110D5EA91B85}"/>
          </ac:spMkLst>
        </pc:spChg>
        <pc:spChg chg="add del">
          <ac:chgData name="Eddie Bartnik" userId="001814d2072d634a" providerId="LiveId" clId="{11B1707B-889D-483B-AC7C-77F2582E51BE}" dt="2025-04-21T04:29:24.699" v="1971" actId="26606"/>
          <ac:spMkLst>
            <pc:docMk/>
            <pc:sldMk cId="2493280223" sldId="2147328696"/>
            <ac:spMk id="12" creationId="{BC4C4868-CB8F-4AF9-9CDB-8108F2C19B67}"/>
          </ac:spMkLst>
        </pc:spChg>
        <pc:spChg chg="add del">
          <ac:chgData name="Eddie Bartnik" userId="001814d2072d634a" providerId="LiveId" clId="{11B1707B-889D-483B-AC7C-77F2582E51BE}" dt="2025-04-21T04:26:55.592" v="1957" actId="26606"/>
          <ac:spMkLst>
            <pc:docMk/>
            <pc:sldMk cId="2493280223" sldId="2147328696"/>
            <ac:spMk id="13" creationId="{AAD0DBB9-1A4B-4391-81D4-CB19F9AB918A}"/>
          </ac:spMkLst>
        </pc:spChg>
        <pc:spChg chg="add del">
          <ac:chgData name="Eddie Bartnik" userId="001814d2072d634a" providerId="LiveId" clId="{11B1707B-889D-483B-AC7C-77F2582E51BE}" dt="2025-04-21T04:29:24.699" v="1971" actId="26606"/>
          <ac:spMkLst>
            <pc:docMk/>
            <pc:sldMk cId="2493280223" sldId="2147328696"/>
            <ac:spMk id="14" creationId="{375E0459-6403-40CD-989D-56A4407CA12E}"/>
          </ac:spMkLst>
        </pc:spChg>
        <pc:spChg chg="add del">
          <ac:chgData name="Eddie Bartnik" userId="001814d2072d634a" providerId="LiveId" clId="{11B1707B-889D-483B-AC7C-77F2582E51BE}" dt="2025-04-21T04:26:55.592" v="1957" actId="26606"/>
          <ac:spMkLst>
            <pc:docMk/>
            <pc:sldMk cId="2493280223" sldId="2147328696"/>
            <ac:spMk id="15" creationId="{063BBA22-50EA-4C4D-BE05-F1CE4E63AA56}"/>
          </ac:spMkLst>
        </pc:spChg>
        <pc:spChg chg="add del">
          <ac:chgData name="Eddie Bartnik" userId="001814d2072d634a" providerId="LiveId" clId="{11B1707B-889D-483B-AC7C-77F2582E51BE}" dt="2025-04-21T04:29:24.699" v="1971" actId="26606"/>
          <ac:spMkLst>
            <pc:docMk/>
            <pc:sldMk cId="2493280223" sldId="2147328696"/>
            <ac:spMk id="16" creationId="{53E5B1A8-3AC9-4BD1-9BBC-78CA94F2D1BA}"/>
          </ac:spMkLst>
        </pc:spChg>
        <pc:spChg chg="add del">
          <ac:chgData name="Eddie Bartnik" userId="001814d2072d634a" providerId="LiveId" clId="{11B1707B-889D-483B-AC7C-77F2582E51BE}" dt="2025-04-21T04:29:24.699" v="1971" actId="26606"/>
          <ac:spMkLst>
            <pc:docMk/>
            <pc:sldMk cId="2493280223" sldId="2147328696"/>
            <ac:spMk id="17" creationId="{0E33B768-40EC-E52E-3F28-F03859D4F1AE}"/>
          </ac:spMkLst>
        </pc:spChg>
        <pc:spChg chg="add">
          <ac:chgData name="Eddie Bartnik" userId="001814d2072d634a" providerId="LiveId" clId="{11B1707B-889D-483B-AC7C-77F2582E51BE}" dt="2025-04-21T05:16:00.734" v="2105" actId="26606"/>
          <ac:spMkLst>
            <pc:docMk/>
            <pc:sldMk cId="2493280223" sldId="2147328696"/>
            <ac:spMk id="18" creationId="{BC4C4868-CB8F-4AF9-9CDB-8108F2C19B67}"/>
          </ac:spMkLst>
        </pc:spChg>
        <pc:spChg chg="add">
          <ac:chgData name="Eddie Bartnik" userId="001814d2072d634a" providerId="LiveId" clId="{11B1707B-889D-483B-AC7C-77F2582E51BE}" dt="2025-04-21T05:16:00.734" v="2105" actId="26606"/>
          <ac:spMkLst>
            <pc:docMk/>
            <pc:sldMk cId="2493280223" sldId="2147328696"/>
            <ac:spMk id="19" creationId="{375E0459-6403-40CD-989D-56A4407CA12E}"/>
          </ac:spMkLst>
        </pc:spChg>
        <pc:spChg chg="add">
          <ac:chgData name="Eddie Bartnik" userId="001814d2072d634a" providerId="LiveId" clId="{11B1707B-889D-483B-AC7C-77F2582E51BE}" dt="2025-04-21T05:16:00.734" v="2105" actId="26606"/>
          <ac:spMkLst>
            <pc:docMk/>
            <pc:sldMk cId="2493280223" sldId="2147328696"/>
            <ac:spMk id="20" creationId="{53E5B1A8-3AC9-4BD1-9BBC-78CA94F2D1BA}"/>
          </ac:spMkLst>
        </pc:spChg>
        <pc:graphicFrameChg chg="add del">
          <ac:chgData name="Eddie Bartnik" userId="001814d2072d634a" providerId="LiveId" clId="{11B1707B-889D-483B-AC7C-77F2582E51BE}" dt="2025-04-21T04:26:55.592" v="1957" actId="26606"/>
          <ac:graphicFrameMkLst>
            <pc:docMk/>
            <pc:sldMk cId="2493280223" sldId="2147328696"/>
            <ac:graphicFrameMk id="5" creationId="{7D676C05-1069-AA13-448F-19AA1BF0A331}"/>
          </ac:graphicFrameMkLst>
        </pc:graphicFrameChg>
      </pc:sldChg>
      <pc:sldChg chg="addSp delSp modSp add mod ord setBg">
        <pc:chgData name="Eddie Bartnik" userId="001814d2072d634a" providerId="LiveId" clId="{11B1707B-889D-483B-AC7C-77F2582E51BE}" dt="2025-04-21T05:18:03.637" v="2110" actId="26606"/>
        <pc:sldMkLst>
          <pc:docMk/>
          <pc:sldMk cId="2465734856" sldId="2147328697"/>
        </pc:sldMkLst>
        <pc:spChg chg="mod">
          <ac:chgData name="Eddie Bartnik" userId="001814d2072d634a" providerId="LiveId" clId="{11B1707B-889D-483B-AC7C-77F2582E51BE}" dt="2025-04-21T05:18:03.637" v="2110" actId="26606"/>
          <ac:spMkLst>
            <pc:docMk/>
            <pc:sldMk cId="2465734856" sldId="2147328697"/>
            <ac:spMk id="2" creationId="{E365AB87-662E-4D08-3B41-44A8F0A68396}"/>
          </ac:spMkLst>
        </pc:spChg>
        <pc:spChg chg="add del">
          <ac:chgData name="Eddie Bartnik" userId="001814d2072d634a" providerId="LiveId" clId="{11B1707B-889D-483B-AC7C-77F2582E51BE}" dt="2025-04-21T05:18:03.469" v="2109" actId="26606"/>
          <ac:spMkLst>
            <pc:docMk/>
            <pc:sldMk cId="2465734856" sldId="2147328697"/>
            <ac:spMk id="31" creationId="{6C4028FD-8BAA-4A19-BFDE-594D991B7552}"/>
          </ac:spMkLst>
        </pc:spChg>
        <pc:spChg chg="add">
          <ac:chgData name="Eddie Bartnik" userId="001814d2072d634a" providerId="LiveId" clId="{11B1707B-889D-483B-AC7C-77F2582E51BE}" dt="2025-04-21T05:18:03.637" v="2110" actId="26606"/>
          <ac:spMkLst>
            <pc:docMk/>
            <pc:sldMk cId="2465734856" sldId="2147328697"/>
            <ac:spMk id="33" creationId="{35DB3719-6FDC-4E5D-891D-FF40B7300F64}"/>
          </ac:spMkLst>
        </pc:spChg>
        <pc:spChg chg="add del">
          <ac:chgData name="Eddie Bartnik" userId="001814d2072d634a" providerId="LiveId" clId="{11B1707B-889D-483B-AC7C-77F2582E51BE}" dt="2025-04-21T04:14:48.996" v="1915" actId="26606"/>
          <ac:spMkLst>
            <pc:docMk/>
            <pc:sldMk cId="2465734856" sldId="2147328697"/>
            <ac:spMk id="34" creationId="{DCC231C8-C761-4B31-9B1C-C6D19248C6B3}"/>
          </ac:spMkLst>
        </pc:spChg>
        <pc:spChg chg="add">
          <ac:chgData name="Eddie Bartnik" userId="001814d2072d634a" providerId="LiveId" clId="{11B1707B-889D-483B-AC7C-77F2582E51BE}" dt="2025-04-21T05:18:03.637" v="2110" actId="26606"/>
          <ac:spMkLst>
            <pc:docMk/>
            <pc:sldMk cId="2465734856" sldId="2147328697"/>
            <ac:spMk id="35" creationId="{E0CBAC23-2E3F-4A90-BA59-F8299F6A5439}"/>
          </ac:spMkLst>
        </pc:spChg>
        <pc:spChg chg="add del">
          <ac:chgData name="Eddie Bartnik" userId="001814d2072d634a" providerId="LiveId" clId="{11B1707B-889D-483B-AC7C-77F2582E51BE}" dt="2025-04-21T04:36:31.146" v="1985" actId="26606"/>
          <ac:spMkLst>
            <pc:docMk/>
            <pc:sldMk cId="2465734856" sldId="2147328697"/>
            <ac:spMk id="36" creationId="{E0CBAC23-2E3F-4A90-BA59-F8299F6A5439}"/>
          </ac:spMkLst>
        </pc:spChg>
        <pc:spChg chg="add del">
          <ac:chgData name="Eddie Bartnik" userId="001814d2072d634a" providerId="LiveId" clId="{11B1707B-889D-483B-AC7C-77F2582E51BE}" dt="2025-04-21T04:36:31.146" v="1985" actId="26606"/>
          <ac:spMkLst>
            <pc:docMk/>
            <pc:sldMk cId="2465734856" sldId="2147328697"/>
            <ac:spMk id="37" creationId="{35DB3719-6FDC-4E5D-891D-FF40B7300F64}"/>
          </ac:spMkLst>
        </pc:spChg>
        <pc:graphicFrameChg chg="mod modGraphic">
          <ac:chgData name="Eddie Bartnik" userId="001814d2072d634a" providerId="LiveId" clId="{11B1707B-889D-483B-AC7C-77F2582E51BE}" dt="2025-04-21T05:18:03.637" v="2110" actId="26606"/>
          <ac:graphicFrameMkLst>
            <pc:docMk/>
            <pc:sldMk cId="2465734856" sldId="2147328697"/>
            <ac:graphicFrameMk id="29" creationId="{F2CEE4E5-B43E-9411-E9D8-1EEFA70DE5D0}"/>
          </ac:graphicFrameMkLst>
        </pc:graphicFrameChg>
      </pc:sldChg>
      <pc:sldChg chg="new del">
        <pc:chgData name="Eddie Bartnik" userId="001814d2072d634a" providerId="LiveId" clId="{11B1707B-889D-483B-AC7C-77F2582E51BE}" dt="2025-04-21T04:57:25.187" v="2104" actId="2696"/>
        <pc:sldMkLst>
          <pc:docMk/>
          <pc:sldMk cId="501974514" sldId="2147328698"/>
        </pc:sldMkLst>
      </pc:sldChg>
      <pc:sldChg chg="add del">
        <pc:chgData name="Eddie Bartnik" userId="001814d2072d634a" providerId="LiveId" clId="{11B1707B-889D-483B-AC7C-77F2582E51BE}" dt="2025-04-21T03:54:31.476" v="1643" actId="2696"/>
        <pc:sldMkLst>
          <pc:docMk/>
          <pc:sldMk cId="1401415225" sldId="2147328698"/>
        </pc:sldMkLst>
      </pc:sldChg>
      <pc:sldChg chg="add del">
        <pc:chgData name="Eddie Bartnik" userId="001814d2072d634a" providerId="LiveId" clId="{11B1707B-889D-483B-AC7C-77F2582E51BE}" dt="2025-04-21T03:54:20.155" v="1640" actId="2696"/>
        <pc:sldMkLst>
          <pc:docMk/>
          <pc:sldMk cId="3764162059" sldId="2147328699"/>
        </pc:sldMkLst>
      </pc:sldChg>
      <pc:sldChg chg="delSp add del setBg delDesignElem">
        <pc:chgData name="Eddie Bartnik" userId="001814d2072d634a" providerId="LiveId" clId="{11B1707B-889D-483B-AC7C-77F2582E51BE}" dt="2025-04-21T03:54:27.779" v="1642" actId="2696"/>
        <pc:sldMkLst>
          <pc:docMk/>
          <pc:sldMk cId="3982274104" sldId="2147328700"/>
        </pc:sldMkLst>
        <pc:spChg chg="del">
          <ac:chgData name="Eddie Bartnik" userId="001814d2072d634a" providerId="LiveId" clId="{11B1707B-889D-483B-AC7C-77F2582E51BE}" dt="2025-04-21T03:45:49.860" v="1277"/>
          <ac:spMkLst>
            <pc:docMk/>
            <pc:sldMk cId="3982274104" sldId="2147328700"/>
            <ac:spMk id="8" creationId="{27F24EBB-2251-24B0-0CCA-10561F0DC204}"/>
          </ac:spMkLst>
        </pc:spChg>
        <pc:spChg chg="del">
          <ac:chgData name="Eddie Bartnik" userId="001814d2072d634a" providerId="LiveId" clId="{11B1707B-889D-483B-AC7C-77F2582E51BE}" dt="2025-04-21T03:45:49.860" v="1277"/>
          <ac:spMkLst>
            <pc:docMk/>
            <pc:sldMk cId="3982274104" sldId="2147328700"/>
            <ac:spMk id="10" creationId="{02914E9A-B6C1-7497-5CBD-ECF1E9D5246C}"/>
          </ac:spMkLst>
        </pc:spChg>
        <pc:spChg chg="del">
          <ac:chgData name="Eddie Bartnik" userId="001814d2072d634a" providerId="LiveId" clId="{11B1707B-889D-483B-AC7C-77F2582E51BE}" dt="2025-04-21T03:45:49.860" v="1277"/>
          <ac:spMkLst>
            <pc:docMk/>
            <pc:sldMk cId="3982274104" sldId="2147328700"/>
            <ac:spMk id="12" creationId="{D8221110-E75B-FCEA-D0B1-D454C40BD024}"/>
          </ac:spMkLst>
        </pc:spChg>
        <pc:spChg chg="del">
          <ac:chgData name="Eddie Bartnik" userId="001814d2072d634a" providerId="LiveId" clId="{11B1707B-889D-483B-AC7C-77F2582E51BE}" dt="2025-04-21T03:45:49.860" v="1277"/>
          <ac:spMkLst>
            <pc:docMk/>
            <pc:sldMk cId="3982274104" sldId="2147328700"/>
            <ac:spMk id="14" creationId="{45474E82-C061-E201-F821-F8B95E76F58C}"/>
          </ac:spMkLst>
        </pc:spChg>
        <pc:spChg chg="del">
          <ac:chgData name="Eddie Bartnik" userId="001814d2072d634a" providerId="LiveId" clId="{11B1707B-889D-483B-AC7C-77F2582E51BE}" dt="2025-04-21T03:45:49.860" v="1277"/>
          <ac:spMkLst>
            <pc:docMk/>
            <pc:sldMk cId="3982274104" sldId="2147328700"/>
            <ac:spMk id="16" creationId="{F1EBD70A-E665-D816-6FE2-902DC3064A05}"/>
          </ac:spMkLst>
        </pc:spChg>
      </pc:sldChg>
      <pc:sldChg chg="delSp add del setBg delDesignElem">
        <pc:chgData name="Eddie Bartnik" userId="001814d2072d634a" providerId="LiveId" clId="{11B1707B-889D-483B-AC7C-77F2582E51BE}" dt="2025-04-21T03:54:24.208" v="1641" actId="2696"/>
        <pc:sldMkLst>
          <pc:docMk/>
          <pc:sldMk cId="930036146" sldId="2147328701"/>
        </pc:sldMkLst>
        <pc:spChg chg="del">
          <ac:chgData name="Eddie Bartnik" userId="001814d2072d634a" providerId="LiveId" clId="{11B1707B-889D-483B-AC7C-77F2582E51BE}" dt="2025-04-21T03:45:55.676" v="1279"/>
          <ac:spMkLst>
            <pc:docMk/>
            <pc:sldMk cId="930036146" sldId="2147328701"/>
            <ac:spMk id="8" creationId="{F1DD187E-CA5A-2538-6AF2-324968DD01A1}"/>
          </ac:spMkLst>
        </pc:spChg>
        <pc:spChg chg="del">
          <ac:chgData name="Eddie Bartnik" userId="001814d2072d634a" providerId="LiveId" clId="{11B1707B-889D-483B-AC7C-77F2582E51BE}" dt="2025-04-21T03:45:55.676" v="1279"/>
          <ac:spMkLst>
            <pc:docMk/>
            <pc:sldMk cId="930036146" sldId="2147328701"/>
            <ac:spMk id="10" creationId="{D6D15DFD-5295-A531-BB00-319CFF89ECCA}"/>
          </ac:spMkLst>
        </pc:spChg>
        <pc:spChg chg="del">
          <ac:chgData name="Eddie Bartnik" userId="001814d2072d634a" providerId="LiveId" clId="{11B1707B-889D-483B-AC7C-77F2582E51BE}" dt="2025-04-21T03:45:55.676" v="1279"/>
          <ac:spMkLst>
            <pc:docMk/>
            <pc:sldMk cId="930036146" sldId="2147328701"/>
            <ac:spMk id="12" creationId="{98BFE75E-8442-6199-E5B7-A694ABE9110C}"/>
          </ac:spMkLst>
        </pc:spChg>
        <pc:spChg chg="del">
          <ac:chgData name="Eddie Bartnik" userId="001814d2072d634a" providerId="LiveId" clId="{11B1707B-889D-483B-AC7C-77F2582E51BE}" dt="2025-04-21T03:45:55.676" v="1279"/>
          <ac:spMkLst>
            <pc:docMk/>
            <pc:sldMk cId="930036146" sldId="2147328701"/>
            <ac:spMk id="14" creationId="{BDDB5552-9013-060A-88FC-FD8DBF3AA08E}"/>
          </ac:spMkLst>
        </pc:spChg>
        <pc:spChg chg="del">
          <ac:chgData name="Eddie Bartnik" userId="001814d2072d634a" providerId="LiveId" clId="{11B1707B-889D-483B-AC7C-77F2582E51BE}" dt="2025-04-21T03:45:55.676" v="1279"/>
          <ac:spMkLst>
            <pc:docMk/>
            <pc:sldMk cId="930036146" sldId="2147328701"/>
            <ac:spMk id="16" creationId="{C8E7F051-DA80-F4D7-5F02-69CD2C97EC85}"/>
          </ac:spMkLst>
        </pc:sp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ata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5.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31.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6.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5.png"/><Relationship Id="rId5" Type="http://schemas.openxmlformats.org/officeDocument/2006/relationships/image" Target="../media/image41.png"/><Relationship Id="rId10" Type="http://schemas.openxmlformats.org/officeDocument/2006/relationships/image" Target="../media/image36.svg"/><Relationship Id="rId4" Type="http://schemas.openxmlformats.org/officeDocument/2006/relationships/image" Target="../media/image40.svg"/><Relationship Id="rId9" Type="http://schemas.openxmlformats.org/officeDocument/2006/relationships/image" Target="../media/image35.png"/><Relationship Id="rId14" Type="http://schemas.openxmlformats.org/officeDocument/2006/relationships/image" Target="../media/image3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31.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6.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5.png"/><Relationship Id="rId5" Type="http://schemas.openxmlformats.org/officeDocument/2006/relationships/image" Target="../media/image41.png"/><Relationship Id="rId10" Type="http://schemas.openxmlformats.org/officeDocument/2006/relationships/image" Target="../media/image36.svg"/><Relationship Id="rId4" Type="http://schemas.openxmlformats.org/officeDocument/2006/relationships/image" Target="../media/image40.svg"/><Relationship Id="rId9" Type="http://schemas.openxmlformats.org/officeDocument/2006/relationships/image" Target="../media/image35.png"/><Relationship Id="rId1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9E96FD2-4A69-4AC6-BCE6-BFC35B5B3A4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4882143-8A17-48F0-A882-A6648DBBFE8D}">
      <dgm:prSet custT="1"/>
      <dgm:spPr/>
      <dgm:t>
        <a:bodyPr/>
        <a:lstStyle/>
        <a:p>
          <a:r>
            <a:rPr lang="en-AU" sz="2000"/>
            <a:t>History of Local Area Coordination</a:t>
          </a:r>
          <a:endParaRPr lang="en-US" sz="2000" dirty="0"/>
        </a:p>
      </dgm:t>
    </dgm:pt>
    <dgm:pt modelId="{DAB7E61D-0A07-455A-936E-6F55FC63D7FA}" type="parTrans" cxnId="{9CF4F3E2-48CE-48EE-80C5-FAA387E17FC4}">
      <dgm:prSet/>
      <dgm:spPr/>
      <dgm:t>
        <a:bodyPr/>
        <a:lstStyle/>
        <a:p>
          <a:endParaRPr lang="en-US"/>
        </a:p>
      </dgm:t>
    </dgm:pt>
    <dgm:pt modelId="{443C4B70-D57B-4790-BD99-ADC182EB41F3}" type="sibTrans" cxnId="{9CF4F3E2-48CE-48EE-80C5-FAA387E17FC4}">
      <dgm:prSet/>
      <dgm:spPr/>
      <dgm:t>
        <a:bodyPr/>
        <a:lstStyle/>
        <a:p>
          <a:endParaRPr lang="en-US"/>
        </a:p>
      </dgm:t>
    </dgm:pt>
    <dgm:pt modelId="{281B430E-586A-4B7E-BA3A-3FECD96F14B1}">
      <dgm:prSet custT="1"/>
      <dgm:spPr/>
      <dgm:t>
        <a:bodyPr/>
        <a:lstStyle/>
        <a:p>
          <a:r>
            <a:rPr lang="en-AU" sz="2000"/>
            <a:t>Development  and scaling driven by evidence</a:t>
          </a:r>
          <a:endParaRPr lang="en-US" sz="2000" dirty="0"/>
        </a:p>
      </dgm:t>
    </dgm:pt>
    <dgm:pt modelId="{CAD45FBF-2989-4A32-A75E-A92467E9A74F}" type="parTrans" cxnId="{4A5D1088-5513-4277-A62C-3CC220D31744}">
      <dgm:prSet/>
      <dgm:spPr/>
      <dgm:t>
        <a:bodyPr/>
        <a:lstStyle/>
        <a:p>
          <a:endParaRPr lang="en-US"/>
        </a:p>
      </dgm:t>
    </dgm:pt>
    <dgm:pt modelId="{0F24D9B3-3396-48D7-B343-23ACA58FC8B7}" type="sibTrans" cxnId="{4A5D1088-5513-4277-A62C-3CC220D31744}">
      <dgm:prSet/>
      <dgm:spPr/>
      <dgm:t>
        <a:bodyPr/>
        <a:lstStyle/>
        <a:p>
          <a:endParaRPr lang="en-US"/>
        </a:p>
      </dgm:t>
    </dgm:pt>
    <dgm:pt modelId="{ADFF6E12-5126-426D-9D90-05243844C6C7}">
      <dgm:prSet custT="1"/>
      <dgm:spPr/>
      <dgm:t>
        <a:bodyPr/>
        <a:lstStyle/>
        <a:p>
          <a:r>
            <a:rPr lang="en-AU" sz="2000"/>
            <a:t>International book launch – “Power and Connection of LAC”</a:t>
          </a:r>
          <a:endParaRPr lang="en-US" sz="2000" dirty="0"/>
        </a:p>
      </dgm:t>
    </dgm:pt>
    <dgm:pt modelId="{185047A2-BDD5-4E31-8DE8-E08EFF5AA2D4}" type="parTrans" cxnId="{68F31271-3EB4-44A9-A453-1F609E6EF30F}">
      <dgm:prSet/>
      <dgm:spPr/>
      <dgm:t>
        <a:bodyPr/>
        <a:lstStyle/>
        <a:p>
          <a:endParaRPr lang="en-US"/>
        </a:p>
      </dgm:t>
    </dgm:pt>
    <dgm:pt modelId="{F2AEB141-3F80-48DE-AC72-8B5FAEBD01D1}" type="sibTrans" cxnId="{68F31271-3EB4-44A9-A453-1F609E6EF30F}">
      <dgm:prSet/>
      <dgm:spPr/>
      <dgm:t>
        <a:bodyPr/>
        <a:lstStyle/>
        <a:p>
          <a:endParaRPr lang="en-US"/>
        </a:p>
      </dgm:t>
    </dgm:pt>
    <dgm:pt modelId="{A3626AC2-1E2A-47DE-BE38-EF762D7E3252}">
      <dgm:prSet custT="1"/>
      <dgm:spPr/>
      <dgm:t>
        <a:bodyPr/>
        <a:lstStyle/>
        <a:p>
          <a:r>
            <a:rPr lang="en-AU" sz="2000"/>
            <a:t>Summary of evidence and outcomes</a:t>
          </a:r>
          <a:endParaRPr lang="en-US" sz="2000" dirty="0"/>
        </a:p>
      </dgm:t>
    </dgm:pt>
    <dgm:pt modelId="{B63826A1-884E-4A6B-AD5B-6E14A3FB7DC2}" type="parTrans" cxnId="{F5772515-7A8D-4A5B-B759-527F4FA5E1BD}">
      <dgm:prSet/>
      <dgm:spPr/>
      <dgm:t>
        <a:bodyPr/>
        <a:lstStyle/>
        <a:p>
          <a:endParaRPr lang="en-US"/>
        </a:p>
      </dgm:t>
    </dgm:pt>
    <dgm:pt modelId="{0D1DEAB2-1B1E-4905-89AC-EEC1FA99423D}" type="sibTrans" cxnId="{F5772515-7A8D-4A5B-B759-527F4FA5E1BD}">
      <dgm:prSet/>
      <dgm:spPr/>
      <dgm:t>
        <a:bodyPr/>
        <a:lstStyle/>
        <a:p>
          <a:endParaRPr lang="en-US"/>
        </a:p>
      </dgm:t>
    </dgm:pt>
    <dgm:pt modelId="{69CD3C65-32A2-427C-9D11-3519207B5124}">
      <dgm:prSet custT="1"/>
      <dgm:spPr/>
      <dgm:t>
        <a:bodyPr/>
        <a:lstStyle/>
        <a:p>
          <a:r>
            <a:rPr lang="en-AU" sz="2000"/>
            <a:t>LAC Practice framework and Fidelity </a:t>
          </a:r>
          <a:endParaRPr lang="en-US" sz="2000" dirty="0"/>
        </a:p>
      </dgm:t>
    </dgm:pt>
    <dgm:pt modelId="{DB9EA2D4-6B5F-46D3-A613-2DC3FE5A31F3}" type="parTrans" cxnId="{34C95314-E7F7-4043-A92D-C4B9415EB32E}">
      <dgm:prSet/>
      <dgm:spPr/>
      <dgm:t>
        <a:bodyPr/>
        <a:lstStyle/>
        <a:p>
          <a:endParaRPr lang="en-US"/>
        </a:p>
      </dgm:t>
    </dgm:pt>
    <dgm:pt modelId="{A8948C15-F73F-4026-BA52-91369923D43E}" type="sibTrans" cxnId="{34C95314-E7F7-4043-A92D-C4B9415EB32E}">
      <dgm:prSet/>
      <dgm:spPr/>
      <dgm:t>
        <a:bodyPr/>
        <a:lstStyle/>
        <a:p>
          <a:endParaRPr lang="en-US"/>
        </a:p>
      </dgm:t>
    </dgm:pt>
    <dgm:pt modelId="{38F20162-473E-4DC8-B42E-8DDC53B2BFDE}">
      <dgm:prSet custT="1"/>
      <dgm:spPr/>
      <dgm:t>
        <a:bodyPr/>
        <a:lstStyle/>
        <a:p>
          <a:r>
            <a:rPr lang="en-AU" sz="2000"/>
            <a:t>Nova Scotia – Why  there, why now and why LAC </a:t>
          </a:r>
          <a:endParaRPr lang="en-US" sz="2000" dirty="0"/>
        </a:p>
      </dgm:t>
    </dgm:pt>
    <dgm:pt modelId="{D65CCCEE-541C-4DB8-AAF1-077D72B9DF3F}" type="parTrans" cxnId="{A988E539-7623-46C6-81D3-E80117B5EF3A}">
      <dgm:prSet/>
      <dgm:spPr/>
      <dgm:t>
        <a:bodyPr/>
        <a:lstStyle/>
        <a:p>
          <a:endParaRPr lang="en-US"/>
        </a:p>
      </dgm:t>
    </dgm:pt>
    <dgm:pt modelId="{CD1F0950-E8E0-4EB7-B9F1-A4BED0E1903E}" type="sibTrans" cxnId="{A988E539-7623-46C6-81D3-E80117B5EF3A}">
      <dgm:prSet/>
      <dgm:spPr/>
      <dgm:t>
        <a:bodyPr/>
        <a:lstStyle/>
        <a:p>
          <a:endParaRPr lang="en-US"/>
        </a:p>
      </dgm:t>
    </dgm:pt>
    <dgm:pt modelId="{14162AB5-C1B7-475E-86E4-5AE8E1EE3585}">
      <dgm:prSet custT="1"/>
      <dgm:spPr/>
      <dgm:t>
        <a:bodyPr/>
        <a:lstStyle/>
        <a:p>
          <a:r>
            <a:rPr lang="en-US" sz="2000" dirty="0"/>
            <a:t>Human Rights Remedy-  Key targets and reflections so far</a:t>
          </a:r>
        </a:p>
      </dgm:t>
    </dgm:pt>
    <dgm:pt modelId="{FD657959-52AF-4EED-B25E-EB752E4F140A}" type="parTrans" cxnId="{263C716E-57A3-4FEA-8F4B-C9B22B6115C3}">
      <dgm:prSet/>
      <dgm:spPr/>
      <dgm:t>
        <a:bodyPr/>
        <a:lstStyle/>
        <a:p>
          <a:endParaRPr lang="en-US"/>
        </a:p>
      </dgm:t>
    </dgm:pt>
    <dgm:pt modelId="{11231DFB-7D78-4374-BC1D-20C8D57659D0}" type="sibTrans" cxnId="{263C716E-57A3-4FEA-8F4B-C9B22B6115C3}">
      <dgm:prSet/>
      <dgm:spPr/>
      <dgm:t>
        <a:bodyPr/>
        <a:lstStyle/>
        <a:p>
          <a:endParaRPr lang="en-US"/>
        </a:p>
      </dgm:t>
    </dgm:pt>
    <dgm:pt modelId="{D5B91017-34CF-440B-9EBC-0C0240146C8D}" type="pres">
      <dgm:prSet presAssocID="{39E96FD2-4A69-4AC6-BCE6-BFC35B5B3A4A}" presName="vert0" presStyleCnt="0">
        <dgm:presLayoutVars>
          <dgm:dir/>
          <dgm:animOne val="branch"/>
          <dgm:animLvl val="lvl"/>
        </dgm:presLayoutVars>
      </dgm:prSet>
      <dgm:spPr/>
    </dgm:pt>
    <dgm:pt modelId="{5A97448B-C99D-4942-976C-25B598495B93}" type="pres">
      <dgm:prSet presAssocID="{04882143-8A17-48F0-A882-A6648DBBFE8D}" presName="thickLine" presStyleLbl="alignNode1" presStyleIdx="0" presStyleCnt="7"/>
      <dgm:spPr/>
    </dgm:pt>
    <dgm:pt modelId="{F671FDED-ED1D-4F92-ACFA-3BE013B2ACA6}" type="pres">
      <dgm:prSet presAssocID="{04882143-8A17-48F0-A882-A6648DBBFE8D}" presName="horz1" presStyleCnt="0"/>
      <dgm:spPr/>
    </dgm:pt>
    <dgm:pt modelId="{C9231D73-9417-4401-A662-548D5CEFF1F3}" type="pres">
      <dgm:prSet presAssocID="{04882143-8A17-48F0-A882-A6648DBBFE8D}" presName="tx1" presStyleLbl="revTx" presStyleIdx="0" presStyleCnt="7"/>
      <dgm:spPr/>
    </dgm:pt>
    <dgm:pt modelId="{7F0E8586-8874-4767-8837-D2DAD72B8FAB}" type="pres">
      <dgm:prSet presAssocID="{04882143-8A17-48F0-A882-A6648DBBFE8D}" presName="vert1" presStyleCnt="0"/>
      <dgm:spPr/>
    </dgm:pt>
    <dgm:pt modelId="{65C9AA5D-0852-4F25-8A9E-6EFF3D9C3011}" type="pres">
      <dgm:prSet presAssocID="{281B430E-586A-4B7E-BA3A-3FECD96F14B1}" presName="thickLine" presStyleLbl="alignNode1" presStyleIdx="1" presStyleCnt="7"/>
      <dgm:spPr/>
    </dgm:pt>
    <dgm:pt modelId="{8CFCC874-CEB9-43AC-A5D0-7708795EF027}" type="pres">
      <dgm:prSet presAssocID="{281B430E-586A-4B7E-BA3A-3FECD96F14B1}" presName="horz1" presStyleCnt="0"/>
      <dgm:spPr/>
    </dgm:pt>
    <dgm:pt modelId="{6C4BD6EA-2DA6-4362-8BB9-B51C931EE6ED}" type="pres">
      <dgm:prSet presAssocID="{281B430E-586A-4B7E-BA3A-3FECD96F14B1}" presName="tx1" presStyleLbl="revTx" presStyleIdx="1" presStyleCnt="7"/>
      <dgm:spPr/>
    </dgm:pt>
    <dgm:pt modelId="{A796E6A6-D3AC-4A70-95DE-6B6A4ACBB2DB}" type="pres">
      <dgm:prSet presAssocID="{281B430E-586A-4B7E-BA3A-3FECD96F14B1}" presName="vert1" presStyleCnt="0"/>
      <dgm:spPr/>
    </dgm:pt>
    <dgm:pt modelId="{5E7F3210-0B16-4681-A7F9-D3A63BE4995D}" type="pres">
      <dgm:prSet presAssocID="{ADFF6E12-5126-426D-9D90-05243844C6C7}" presName="thickLine" presStyleLbl="alignNode1" presStyleIdx="2" presStyleCnt="7"/>
      <dgm:spPr/>
    </dgm:pt>
    <dgm:pt modelId="{F4B673B7-C5C6-4691-85A1-F523B352BA03}" type="pres">
      <dgm:prSet presAssocID="{ADFF6E12-5126-426D-9D90-05243844C6C7}" presName="horz1" presStyleCnt="0"/>
      <dgm:spPr/>
    </dgm:pt>
    <dgm:pt modelId="{F670BC2C-7B8F-45CE-A634-76740320D378}" type="pres">
      <dgm:prSet presAssocID="{ADFF6E12-5126-426D-9D90-05243844C6C7}" presName="tx1" presStyleLbl="revTx" presStyleIdx="2" presStyleCnt="7"/>
      <dgm:spPr/>
    </dgm:pt>
    <dgm:pt modelId="{F2D2ED23-3FA4-4A56-B854-1914F9B4523E}" type="pres">
      <dgm:prSet presAssocID="{ADFF6E12-5126-426D-9D90-05243844C6C7}" presName="vert1" presStyleCnt="0"/>
      <dgm:spPr/>
    </dgm:pt>
    <dgm:pt modelId="{66C6E8AB-D3D8-4BFC-80EF-43A3F35DFFF3}" type="pres">
      <dgm:prSet presAssocID="{A3626AC2-1E2A-47DE-BE38-EF762D7E3252}" presName="thickLine" presStyleLbl="alignNode1" presStyleIdx="3" presStyleCnt="7"/>
      <dgm:spPr/>
    </dgm:pt>
    <dgm:pt modelId="{2F3C4839-AFD0-45EC-BAC1-F72678D90BAD}" type="pres">
      <dgm:prSet presAssocID="{A3626AC2-1E2A-47DE-BE38-EF762D7E3252}" presName="horz1" presStyleCnt="0"/>
      <dgm:spPr/>
    </dgm:pt>
    <dgm:pt modelId="{E8DE5BE7-FB65-4F3F-9080-D49651BA0A16}" type="pres">
      <dgm:prSet presAssocID="{A3626AC2-1E2A-47DE-BE38-EF762D7E3252}" presName="tx1" presStyleLbl="revTx" presStyleIdx="3" presStyleCnt="7"/>
      <dgm:spPr/>
    </dgm:pt>
    <dgm:pt modelId="{8099F3CF-D06F-4BCA-88AC-8E3F270236C7}" type="pres">
      <dgm:prSet presAssocID="{A3626AC2-1E2A-47DE-BE38-EF762D7E3252}" presName="vert1" presStyleCnt="0"/>
      <dgm:spPr/>
    </dgm:pt>
    <dgm:pt modelId="{B8C59088-8119-4F15-9E7E-5AF5E2EC64F2}" type="pres">
      <dgm:prSet presAssocID="{69CD3C65-32A2-427C-9D11-3519207B5124}" presName="thickLine" presStyleLbl="alignNode1" presStyleIdx="4" presStyleCnt="7"/>
      <dgm:spPr/>
    </dgm:pt>
    <dgm:pt modelId="{4E4CEAA4-C650-4724-B563-58E73277A502}" type="pres">
      <dgm:prSet presAssocID="{69CD3C65-32A2-427C-9D11-3519207B5124}" presName="horz1" presStyleCnt="0"/>
      <dgm:spPr/>
    </dgm:pt>
    <dgm:pt modelId="{827B1E9D-0BD4-4EE5-8E53-3A7059A94FE1}" type="pres">
      <dgm:prSet presAssocID="{69CD3C65-32A2-427C-9D11-3519207B5124}" presName="tx1" presStyleLbl="revTx" presStyleIdx="4" presStyleCnt="7"/>
      <dgm:spPr/>
    </dgm:pt>
    <dgm:pt modelId="{249877C3-5AA8-4F90-B8AF-AF559E157BC7}" type="pres">
      <dgm:prSet presAssocID="{69CD3C65-32A2-427C-9D11-3519207B5124}" presName="vert1" presStyleCnt="0"/>
      <dgm:spPr/>
    </dgm:pt>
    <dgm:pt modelId="{8B2C20BB-D6D8-4052-BFD9-AD281235C58C}" type="pres">
      <dgm:prSet presAssocID="{38F20162-473E-4DC8-B42E-8DDC53B2BFDE}" presName="thickLine" presStyleLbl="alignNode1" presStyleIdx="5" presStyleCnt="7"/>
      <dgm:spPr/>
    </dgm:pt>
    <dgm:pt modelId="{AFE44B2B-4EEF-4850-AEEB-EAD4F8AD0422}" type="pres">
      <dgm:prSet presAssocID="{38F20162-473E-4DC8-B42E-8DDC53B2BFDE}" presName="horz1" presStyleCnt="0"/>
      <dgm:spPr/>
    </dgm:pt>
    <dgm:pt modelId="{320FD60C-76E2-4A9E-B8CB-776FAFB7CB77}" type="pres">
      <dgm:prSet presAssocID="{38F20162-473E-4DC8-B42E-8DDC53B2BFDE}" presName="tx1" presStyleLbl="revTx" presStyleIdx="5" presStyleCnt="7"/>
      <dgm:spPr/>
    </dgm:pt>
    <dgm:pt modelId="{7793C186-ECBF-46CF-9168-3151510D6ABB}" type="pres">
      <dgm:prSet presAssocID="{38F20162-473E-4DC8-B42E-8DDC53B2BFDE}" presName="vert1" presStyleCnt="0"/>
      <dgm:spPr/>
    </dgm:pt>
    <dgm:pt modelId="{DE4727C6-BD0C-461E-AFAD-4C002C81F7CC}" type="pres">
      <dgm:prSet presAssocID="{14162AB5-C1B7-475E-86E4-5AE8E1EE3585}" presName="thickLine" presStyleLbl="alignNode1" presStyleIdx="6" presStyleCnt="7"/>
      <dgm:spPr/>
    </dgm:pt>
    <dgm:pt modelId="{643C51E6-2BFE-4AF5-BCFC-839CACB551D7}" type="pres">
      <dgm:prSet presAssocID="{14162AB5-C1B7-475E-86E4-5AE8E1EE3585}" presName="horz1" presStyleCnt="0"/>
      <dgm:spPr/>
    </dgm:pt>
    <dgm:pt modelId="{B8CC04FC-6437-4A23-82E9-38B1C21CF8B7}" type="pres">
      <dgm:prSet presAssocID="{14162AB5-C1B7-475E-86E4-5AE8E1EE3585}" presName="tx1" presStyleLbl="revTx" presStyleIdx="6" presStyleCnt="7"/>
      <dgm:spPr/>
    </dgm:pt>
    <dgm:pt modelId="{53496092-5A4B-41BD-8B8D-0C9A24425D2E}" type="pres">
      <dgm:prSet presAssocID="{14162AB5-C1B7-475E-86E4-5AE8E1EE3585}" presName="vert1" presStyleCnt="0"/>
      <dgm:spPr/>
    </dgm:pt>
  </dgm:ptLst>
  <dgm:cxnLst>
    <dgm:cxn modelId="{34C95314-E7F7-4043-A92D-C4B9415EB32E}" srcId="{39E96FD2-4A69-4AC6-BCE6-BFC35B5B3A4A}" destId="{69CD3C65-32A2-427C-9D11-3519207B5124}" srcOrd="4" destOrd="0" parTransId="{DB9EA2D4-6B5F-46D3-A613-2DC3FE5A31F3}" sibTransId="{A8948C15-F73F-4026-BA52-91369923D43E}"/>
    <dgm:cxn modelId="{F5772515-7A8D-4A5B-B759-527F4FA5E1BD}" srcId="{39E96FD2-4A69-4AC6-BCE6-BFC35B5B3A4A}" destId="{A3626AC2-1E2A-47DE-BE38-EF762D7E3252}" srcOrd="3" destOrd="0" parTransId="{B63826A1-884E-4A6B-AD5B-6E14A3FB7DC2}" sibTransId="{0D1DEAB2-1B1E-4905-89AC-EEC1FA99423D}"/>
    <dgm:cxn modelId="{A1756919-7541-42AD-9046-8EE9D37C9A24}" type="presOf" srcId="{69CD3C65-32A2-427C-9D11-3519207B5124}" destId="{827B1E9D-0BD4-4EE5-8E53-3A7059A94FE1}" srcOrd="0" destOrd="0" presId="urn:microsoft.com/office/officeart/2008/layout/LinedList"/>
    <dgm:cxn modelId="{62B38234-4500-4E71-BA47-6254F417186B}" type="presOf" srcId="{A3626AC2-1E2A-47DE-BE38-EF762D7E3252}" destId="{E8DE5BE7-FB65-4F3F-9080-D49651BA0A16}" srcOrd="0" destOrd="0" presId="urn:microsoft.com/office/officeart/2008/layout/LinedList"/>
    <dgm:cxn modelId="{A988E539-7623-46C6-81D3-E80117B5EF3A}" srcId="{39E96FD2-4A69-4AC6-BCE6-BFC35B5B3A4A}" destId="{38F20162-473E-4DC8-B42E-8DDC53B2BFDE}" srcOrd="5" destOrd="0" parTransId="{D65CCCEE-541C-4DB8-AAF1-077D72B9DF3F}" sibTransId="{CD1F0950-E8E0-4EB7-B9F1-A4BED0E1903E}"/>
    <dgm:cxn modelId="{263C716E-57A3-4FEA-8F4B-C9B22B6115C3}" srcId="{39E96FD2-4A69-4AC6-BCE6-BFC35B5B3A4A}" destId="{14162AB5-C1B7-475E-86E4-5AE8E1EE3585}" srcOrd="6" destOrd="0" parTransId="{FD657959-52AF-4EED-B25E-EB752E4F140A}" sibTransId="{11231DFB-7D78-4374-BC1D-20C8D57659D0}"/>
    <dgm:cxn modelId="{68F31271-3EB4-44A9-A453-1F609E6EF30F}" srcId="{39E96FD2-4A69-4AC6-BCE6-BFC35B5B3A4A}" destId="{ADFF6E12-5126-426D-9D90-05243844C6C7}" srcOrd="2" destOrd="0" parTransId="{185047A2-BDD5-4E31-8DE8-E08EFF5AA2D4}" sibTransId="{F2AEB141-3F80-48DE-AC72-8B5FAEBD01D1}"/>
    <dgm:cxn modelId="{679D5452-5303-4BA0-BE57-2CEFF57962DE}" type="presOf" srcId="{38F20162-473E-4DC8-B42E-8DDC53B2BFDE}" destId="{320FD60C-76E2-4A9E-B8CB-776FAFB7CB77}" srcOrd="0" destOrd="0" presId="urn:microsoft.com/office/officeart/2008/layout/LinedList"/>
    <dgm:cxn modelId="{4A5D1088-5513-4277-A62C-3CC220D31744}" srcId="{39E96FD2-4A69-4AC6-BCE6-BFC35B5B3A4A}" destId="{281B430E-586A-4B7E-BA3A-3FECD96F14B1}" srcOrd="1" destOrd="0" parTransId="{CAD45FBF-2989-4A32-A75E-A92467E9A74F}" sibTransId="{0F24D9B3-3396-48D7-B343-23ACA58FC8B7}"/>
    <dgm:cxn modelId="{408DCBAE-BEDA-4F95-9D66-D8F0EC415E25}" type="presOf" srcId="{ADFF6E12-5126-426D-9D90-05243844C6C7}" destId="{F670BC2C-7B8F-45CE-A634-76740320D378}" srcOrd="0" destOrd="0" presId="urn:microsoft.com/office/officeart/2008/layout/LinedList"/>
    <dgm:cxn modelId="{7289D2C1-1C73-4907-926B-6FC45B95FD7C}" type="presOf" srcId="{04882143-8A17-48F0-A882-A6648DBBFE8D}" destId="{C9231D73-9417-4401-A662-548D5CEFF1F3}" srcOrd="0" destOrd="0" presId="urn:microsoft.com/office/officeart/2008/layout/LinedList"/>
    <dgm:cxn modelId="{FD0CEDE0-1EEA-4710-9800-25BB59CBB058}" type="presOf" srcId="{281B430E-586A-4B7E-BA3A-3FECD96F14B1}" destId="{6C4BD6EA-2DA6-4362-8BB9-B51C931EE6ED}" srcOrd="0" destOrd="0" presId="urn:microsoft.com/office/officeart/2008/layout/LinedList"/>
    <dgm:cxn modelId="{9CF4F3E2-48CE-48EE-80C5-FAA387E17FC4}" srcId="{39E96FD2-4A69-4AC6-BCE6-BFC35B5B3A4A}" destId="{04882143-8A17-48F0-A882-A6648DBBFE8D}" srcOrd="0" destOrd="0" parTransId="{DAB7E61D-0A07-455A-936E-6F55FC63D7FA}" sibTransId="{443C4B70-D57B-4790-BD99-ADC182EB41F3}"/>
    <dgm:cxn modelId="{2C7BC2E5-DABF-43D5-BC20-FA3ECA402D0B}" type="presOf" srcId="{14162AB5-C1B7-475E-86E4-5AE8E1EE3585}" destId="{B8CC04FC-6437-4A23-82E9-38B1C21CF8B7}" srcOrd="0" destOrd="0" presId="urn:microsoft.com/office/officeart/2008/layout/LinedList"/>
    <dgm:cxn modelId="{DF91F1F5-6BDB-41C5-95EF-7B8882E8BB7F}" type="presOf" srcId="{39E96FD2-4A69-4AC6-BCE6-BFC35B5B3A4A}" destId="{D5B91017-34CF-440B-9EBC-0C0240146C8D}" srcOrd="0" destOrd="0" presId="urn:microsoft.com/office/officeart/2008/layout/LinedList"/>
    <dgm:cxn modelId="{AEE4576B-B5AC-4422-A0FB-FEE027AA96AB}" type="presParOf" srcId="{D5B91017-34CF-440B-9EBC-0C0240146C8D}" destId="{5A97448B-C99D-4942-976C-25B598495B93}" srcOrd="0" destOrd="0" presId="urn:microsoft.com/office/officeart/2008/layout/LinedList"/>
    <dgm:cxn modelId="{86731D99-5B47-4738-88B1-69D22D682D23}" type="presParOf" srcId="{D5B91017-34CF-440B-9EBC-0C0240146C8D}" destId="{F671FDED-ED1D-4F92-ACFA-3BE013B2ACA6}" srcOrd="1" destOrd="0" presId="urn:microsoft.com/office/officeart/2008/layout/LinedList"/>
    <dgm:cxn modelId="{6100E245-5636-4436-B58B-060D34C2104B}" type="presParOf" srcId="{F671FDED-ED1D-4F92-ACFA-3BE013B2ACA6}" destId="{C9231D73-9417-4401-A662-548D5CEFF1F3}" srcOrd="0" destOrd="0" presId="urn:microsoft.com/office/officeart/2008/layout/LinedList"/>
    <dgm:cxn modelId="{96B7586E-7780-4E0A-9528-75472619C39C}" type="presParOf" srcId="{F671FDED-ED1D-4F92-ACFA-3BE013B2ACA6}" destId="{7F0E8586-8874-4767-8837-D2DAD72B8FAB}" srcOrd="1" destOrd="0" presId="urn:microsoft.com/office/officeart/2008/layout/LinedList"/>
    <dgm:cxn modelId="{1162843C-95F1-4136-8541-0D24763AE01D}" type="presParOf" srcId="{D5B91017-34CF-440B-9EBC-0C0240146C8D}" destId="{65C9AA5D-0852-4F25-8A9E-6EFF3D9C3011}" srcOrd="2" destOrd="0" presId="urn:microsoft.com/office/officeart/2008/layout/LinedList"/>
    <dgm:cxn modelId="{218D9482-A789-4204-91B2-F66CC150463A}" type="presParOf" srcId="{D5B91017-34CF-440B-9EBC-0C0240146C8D}" destId="{8CFCC874-CEB9-43AC-A5D0-7708795EF027}" srcOrd="3" destOrd="0" presId="urn:microsoft.com/office/officeart/2008/layout/LinedList"/>
    <dgm:cxn modelId="{DE7FE18C-4972-4142-9FB2-A10F11F57B89}" type="presParOf" srcId="{8CFCC874-CEB9-43AC-A5D0-7708795EF027}" destId="{6C4BD6EA-2DA6-4362-8BB9-B51C931EE6ED}" srcOrd="0" destOrd="0" presId="urn:microsoft.com/office/officeart/2008/layout/LinedList"/>
    <dgm:cxn modelId="{EB57470E-0AB8-4B39-BA9C-63546DCD7164}" type="presParOf" srcId="{8CFCC874-CEB9-43AC-A5D0-7708795EF027}" destId="{A796E6A6-D3AC-4A70-95DE-6B6A4ACBB2DB}" srcOrd="1" destOrd="0" presId="urn:microsoft.com/office/officeart/2008/layout/LinedList"/>
    <dgm:cxn modelId="{D5186449-5A4C-431B-80D9-873B1BCDA499}" type="presParOf" srcId="{D5B91017-34CF-440B-9EBC-0C0240146C8D}" destId="{5E7F3210-0B16-4681-A7F9-D3A63BE4995D}" srcOrd="4" destOrd="0" presId="urn:microsoft.com/office/officeart/2008/layout/LinedList"/>
    <dgm:cxn modelId="{BC9697DE-7FE4-45D3-8D35-9E88A1BBCDBB}" type="presParOf" srcId="{D5B91017-34CF-440B-9EBC-0C0240146C8D}" destId="{F4B673B7-C5C6-4691-85A1-F523B352BA03}" srcOrd="5" destOrd="0" presId="urn:microsoft.com/office/officeart/2008/layout/LinedList"/>
    <dgm:cxn modelId="{E235162D-B9C1-4F35-837A-C3A041544B86}" type="presParOf" srcId="{F4B673B7-C5C6-4691-85A1-F523B352BA03}" destId="{F670BC2C-7B8F-45CE-A634-76740320D378}" srcOrd="0" destOrd="0" presId="urn:microsoft.com/office/officeart/2008/layout/LinedList"/>
    <dgm:cxn modelId="{2CE6B91C-1A4C-4195-B59B-4848D0D3DA72}" type="presParOf" srcId="{F4B673B7-C5C6-4691-85A1-F523B352BA03}" destId="{F2D2ED23-3FA4-4A56-B854-1914F9B4523E}" srcOrd="1" destOrd="0" presId="urn:microsoft.com/office/officeart/2008/layout/LinedList"/>
    <dgm:cxn modelId="{7A0C241F-6FFD-4F24-968F-4A66BF9346C1}" type="presParOf" srcId="{D5B91017-34CF-440B-9EBC-0C0240146C8D}" destId="{66C6E8AB-D3D8-4BFC-80EF-43A3F35DFFF3}" srcOrd="6" destOrd="0" presId="urn:microsoft.com/office/officeart/2008/layout/LinedList"/>
    <dgm:cxn modelId="{3C7343EB-35BF-437D-A491-41CE1413222C}" type="presParOf" srcId="{D5B91017-34CF-440B-9EBC-0C0240146C8D}" destId="{2F3C4839-AFD0-45EC-BAC1-F72678D90BAD}" srcOrd="7" destOrd="0" presId="urn:microsoft.com/office/officeart/2008/layout/LinedList"/>
    <dgm:cxn modelId="{31120377-79EB-45D4-9704-8C8F0DD38C5E}" type="presParOf" srcId="{2F3C4839-AFD0-45EC-BAC1-F72678D90BAD}" destId="{E8DE5BE7-FB65-4F3F-9080-D49651BA0A16}" srcOrd="0" destOrd="0" presId="urn:microsoft.com/office/officeart/2008/layout/LinedList"/>
    <dgm:cxn modelId="{1A988B98-3F57-495A-9C18-298C912AFB89}" type="presParOf" srcId="{2F3C4839-AFD0-45EC-BAC1-F72678D90BAD}" destId="{8099F3CF-D06F-4BCA-88AC-8E3F270236C7}" srcOrd="1" destOrd="0" presId="urn:microsoft.com/office/officeart/2008/layout/LinedList"/>
    <dgm:cxn modelId="{4EB0847E-AE38-418D-A039-B554E6DA5BA7}" type="presParOf" srcId="{D5B91017-34CF-440B-9EBC-0C0240146C8D}" destId="{B8C59088-8119-4F15-9E7E-5AF5E2EC64F2}" srcOrd="8" destOrd="0" presId="urn:microsoft.com/office/officeart/2008/layout/LinedList"/>
    <dgm:cxn modelId="{9DF7850D-230D-4725-A35C-D1AC2437255F}" type="presParOf" srcId="{D5B91017-34CF-440B-9EBC-0C0240146C8D}" destId="{4E4CEAA4-C650-4724-B563-58E73277A502}" srcOrd="9" destOrd="0" presId="urn:microsoft.com/office/officeart/2008/layout/LinedList"/>
    <dgm:cxn modelId="{EF49104B-DE5D-42C3-ACD3-593ED478CD58}" type="presParOf" srcId="{4E4CEAA4-C650-4724-B563-58E73277A502}" destId="{827B1E9D-0BD4-4EE5-8E53-3A7059A94FE1}" srcOrd="0" destOrd="0" presId="urn:microsoft.com/office/officeart/2008/layout/LinedList"/>
    <dgm:cxn modelId="{587910B8-9512-41E4-A6B4-4941755D166A}" type="presParOf" srcId="{4E4CEAA4-C650-4724-B563-58E73277A502}" destId="{249877C3-5AA8-4F90-B8AF-AF559E157BC7}" srcOrd="1" destOrd="0" presId="urn:microsoft.com/office/officeart/2008/layout/LinedList"/>
    <dgm:cxn modelId="{264B150E-A5D4-48F7-86E7-B69FA580C28B}" type="presParOf" srcId="{D5B91017-34CF-440B-9EBC-0C0240146C8D}" destId="{8B2C20BB-D6D8-4052-BFD9-AD281235C58C}" srcOrd="10" destOrd="0" presId="urn:microsoft.com/office/officeart/2008/layout/LinedList"/>
    <dgm:cxn modelId="{ACB4D668-08A3-44D8-AAD6-78670F72BB0F}" type="presParOf" srcId="{D5B91017-34CF-440B-9EBC-0C0240146C8D}" destId="{AFE44B2B-4EEF-4850-AEEB-EAD4F8AD0422}" srcOrd="11" destOrd="0" presId="urn:microsoft.com/office/officeart/2008/layout/LinedList"/>
    <dgm:cxn modelId="{E01CBE53-765F-4B58-A116-EA790C71B4BC}" type="presParOf" srcId="{AFE44B2B-4EEF-4850-AEEB-EAD4F8AD0422}" destId="{320FD60C-76E2-4A9E-B8CB-776FAFB7CB77}" srcOrd="0" destOrd="0" presId="urn:microsoft.com/office/officeart/2008/layout/LinedList"/>
    <dgm:cxn modelId="{BFF82772-2B99-41C7-A648-C5A12629929B}" type="presParOf" srcId="{AFE44B2B-4EEF-4850-AEEB-EAD4F8AD0422}" destId="{7793C186-ECBF-46CF-9168-3151510D6ABB}" srcOrd="1" destOrd="0" presId="urn:microsoft.com/office/officeart/2008/layout/LinedList"/>
    <dgm:cxn modelId="{93089F52-D2E7-481B-BBD8-C6FACF24DE25}" type="presParOf" srcId="{D5B91017-34CF-440B-9EBC-0C0240146C8D}" destId="{DE4727C6-BD0C-461E-AFAD-4C002C81F7CC}" srcOrd="12" destOrd="0" presId="urn:microsoft.com/office/officeart/2008/layout/LinedList"/>
    <dgm:cxn modelId="{3684C4A4-0C3B-4CBF-914B-950EBA896065}" type="presParOf" srcId="{D5B91017-34CF-440B-9EBC-0C0240146C8D}" destId="{643C51E6-2BFE-4AF5-BCFC-839CACB551D7}" srcOrd="13" destOrd="0" presId="urn:microsoft.com/office/officeart/2008/layout/LinedList"/>
    <dgm:cxn modelId="{95D8BE34-360C-4E95-A1A8-3BF069D6BE09}" type="presParOf" srcId="{643C51E6-2BFE-4AF5-BCFC-839CACB551D7}" destId="{B8CC04FC-6437-4A23-82E9-38B1C21CF8B7}" srcOrd="0" destOrd="0" presId="urn:microsoft.com/office/officeart/2008/layout/LinedList"/>
    <dgm:cxn modelId="{9B1863A5-A4A5-4228-96E0-4D7424F4A523}" type="presParOf" srcId="{643C51E6-2BFE-4AF5-BCFC-839CACB551D7}" destId="{53496092-5A4B-41BD-8B8D-0C9A24425D2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10BC5C-2E5F-45AA-A75D-904FD6A6A59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03FEA4A-77DB-4D84-A031-62287B9B3C4A}">
      <dgm:prSet/>
      <dgm:spPr/>
      <dgm:t>
        <a:bodyPr/>
        <a:lstStyle/>
        <a:p>
          <a:r>
            <a:rPr lang="en-US" b="1" i="0"/>
            <a:t>Unnecessary Institutionalization </a:t>
          </a:r>
        </a:p>
        <a:p>
          <a:r>
            <a:rPr lang="en-US" b="0" i="0"/>
            <a:t>(Purpose-built institutions for persons with disabilities and other institutional settings such as psychiatric hospitals);</a:t>
          </a:r>
          <a:endParaRPr lang="en-US"/>
        </a:p>
      </dgm:t>
    </dgm:pt>
    <dgm:pt modelId="{70C9C885-F3CB-42BB-88A9-20AA62C0212E}" type="parTrans" cxnId="{8ABA840E-7E33-4CDA-8DAE-8AD0977E0123}">
      <dgm:prSet/>
      <dgm:spPr/>
      <dgm:t>
        <a:bodyPr/>
        <a:lstStyle/>
        <a:p>
          <a:endParaRPr lang="en-US"/>
        </a:p>
      </dgm:t>
    </dgm:pt>
    <dgm:pt modelId="{7E04FFA1-ABC4-483C-B368-8D86C8457E4B}" type="sibTrans" cxnId="{8ABA840E-7E33-4CDA-8DAE-8AD0977E0123}">
      <dgm:prSet/>
      <dgm:spPr/>
      <dgm:t>
        <a:bodyPr/>
        <a:lstStyle/>
        <a:p>
          <a:endParaRPr lang="en-US"/>
        </a:p>
      </dgm:t>
    </dgm:pt>
    <dgm:pt modelId="{EB38DFBB-B72F-437F-A244-6E3A5F555AB0}">
      <dgm:prSet/>
      <dgm:spPr/>
      <dgm:t>
        <a:bodyPr/>
        <a:lstStyle/>
        <a:p>
          <a:r>
            <a:rPr lang="en-US" b="1" i="0"/>
            <a:t>Right to assistance </a:t>
          </a:r>
          <a:r>
            <a:rPr lang="en-US" b="0" i="0"/>
            <a:t>when in need denied to eligible persons with disabilities;</a:t>
          </a:r>
          <a:endParaRPr lang="en-US"/>
        </a:p>
      </dgm:t>
    </dgm:pt>
    <dgm:pt modelId="{C1665EC7-780A-42CD-9E4B-FC89C2C21CCD}" type="parTrans" cxnId="{80AD2E00-93ED-4899-88B7-044DC67E58DB}">
      <dgm:prSet/>
      <dgm:spPr/>
      <dgm:t>
        <a:bodyPr/>
        <a:lstStyle/>
        <a:p>
          <a:endParaRPr lang="en-US"/>
        </a:p>
      </dgm:t>
    </dgm:pt>
    <dgm:pt modelId="{050B6F9B-4911-4978-BF50-3BB59A1C7DE3}" type="sibTrans" cxnId="{80AD2E00-93ED-4899-88B7-044DC67E58DB}">
      <dgm:prSet/>
      <dgm:spPr/>
      <dgm:t>
        <a:bodyPr/>
        <a:lstStyle/>
        <a:p>
          <a:endParaRPr lang="en-US"/>
        </a:p>
      </dgm:t>
    </dgm:pt>
    <dgm:pt modelId="{C43B6E0F-CE5D-433E-889E-E863E9151132}">
      <dgm:prSet/>
      <dgm:spPr/>
      <dgm:t>
        <a:bodyPr/>
        <a:lstStyle/>
        <a:p>
          <a:r>
            <a:rPr lang="en-US" b="1" i="0"/>
            <a:t>Community of choice: </a:t>
          </a:r>
          <a:r>
            <a:rPr lang="en-US" b="0" i="0"/>
            <a:t>people often ‘placed’ in settings distant from their families/friends;</a:t>
          </a:r>
          <a:endParaRPr lang="en-US"/>
        </a:p>
      </dgm:t>
    </dgm:pt>
    <dgm:pt modelId="{A1798BEA-3AE5-4991-9C58-FAEB3587A392}" type="parTrans" cxnId="{C91738FB-CD45-4857-A1D0-B5DD20D4BC18}">
      <dgm:prSet/>
      <dgm:spPr/>
      <dgm:t>
        <a:bodyPr/>
        <a:lstStyle/>
        <a:p>
          <a:endParaRPr lang="en-US"/>
        </a:p>
      </dgm:t>
    </dgm:pt>
    <dgm:pt modelId="{43C150FE-1AAC-41ED-8303-0AEAC5F66ED4}" type="sibTrans" cxnId="{C91738FB-CD45-4857-A1D0-B5DD20D4BC18}">
      <dgm:prSet/>
      <dgm:spPr/>
      <dgm:t>
        <a:bodyPr/>
        <a:lstStyle/>
        <a:p>
          <a:endParaRPr lang="en-US"/>
        </a:p>
      </dgm:t>
    </dgm:pt>
    <dgm:pt modelId="{E064E102-2453-4192-8B07-9D08433FCA2F}">
      <dgm:prSet/>
      <dgm:spPr/>
      <dgm:t>
        <a:bodyPr/>
        <a:lstStyle/>
        <a:p>
          <a:r>
            <a:rPr lang="en-US" b="1" i="0"/>
            <a:t>Frequent, indefinite, extended delays in the provision of assistance </a:t>
          </a:r>
          <a:r>
            <a:rPr lang="en-US" b="0" i="0"/>
            <a:t>(waitlists) for qualified, eligible applicants and recipients despite statutory entitlement.</a:t>
          </a:r>
          <a:endParaRPr lang="en-US"/>
        </a:p>
      </dgm:t>
    </dgm:pt>
    <dgm:pt modelId="{40391033-0819-4ADA-A91B-EF4A47C203C7}" type="parTrans" cxnId="{A8FEE916-C974-4313-BF3D-564ECBBF33DE}">
      <dgm:prSet/>
      <dgm:spPr/>
      <dgm:t>
        <a:bodyPr/>
        <a:lstStyle/>
        <a:p>
          <a:endParaRPr lang="en-US"/>
        </a:p>
      </dgm:t>
    </dgm:pt>
    <dgm:pt modelId="{822A4F91-82E3-41ED-8A4A-7F226B7B4431}" type="sibTrans" cxnId="{A8FEE916-C974-4313-BF3D-564ECBBF33DE}">
      <dgm:prSet/>
      <dgm:spPr/>
      <dgm:t>
        <a:bodyPr/>
        <a:lstStyle/>
        <a:p>
          <a:endParaRPr lang="en-US"/>
        </a:p>
      </dgm:t>
    </dgm:pt>
    <dgm:pt modelId="{A3439FB2-1774-4ED3-9B9B-6068FD94B8C3}" type="pres">
      <dgm:prSet presAssocID="{D510BC5C-2E5F-45AA-A75D-904FD6A6A592}" presName="diagram" presStyleCnt="0">
        <dgm:presLayoutVars>
          <dgm:dir/>
          <dgm:resizeHandles val="exact"/>
        </dgm:presLayoutVars>
      </dgm:prSet>
      <dgm:spPr/>
    </dgm:pt>
    <dgm:pt modelId="{0A32F236-FE4A-4916-8576-9E7B935E2A91}" type="pres">
      <dgm:prSet presAssocID="{703FEA4A-77DB-4D84-A031-62287B9B3C4A}" presName="node" presStyleLbl="node1" presStyleIdx="0" presStyleCnt="4">
        <dgm:presLayoutVars>
          <dgm:bulletEnabled val="1"/>
        </dgm:presLayoutVars>
      </dgm:prSet>
      <dgm:spPr/>
    </dgm:pt>
    <dgm:pt modelId="{242CAD72-F83C-4E26-9EAF-4462DC7075F0}" type="pres">
      <dgm:prSet presAssocID="{7E04FFA1-ABC4-483C-B368-8D86C8457E4B}" presName="sibTrans" presStyleCnt="0"/>
      <dgm:spPr/>
    </dgm:pt>
    <dgm:pt modelId="{FAFAA1A2-FB6B-4E67-849B-C592CE04881B}" type="pres">
      <dgm:prSet presAssocID="{EB38DFBB-B72F-437F-A244-6E3A5F555AB0}" presName="node" presStyleLbl="node1" presStyleIdx="1" presStyleCnt="4">
        <dgm:presLayoutVars>
          <dgm:bulletEnabled val="1"/>
        </dgm:presLayoutVars>
      </dgm:prSet>
      <dgm:spPr/>
    </dgm:pt>
    <dgm:pt modelId="{E5CE31F5-E6E3-435D-8BB2-AFC2ECFEA11C}" type="pres">
      <dgm:prSet presAssocID="{050B6F9B-4911-4978-BF50-3BB59A1C7DE3}" presName="sibTrans" presStyleCnt="0"/>
      <dgm:spPr/>
    </dgm:pt>
    <dgm:pt modelId="{765F8284-4248-4C3A-9CBE-5704E9F62821}" type="pres">
      <dgm:prSet presAssocID="{C43B6E0F-CE5D-433E-889E-E863E9151132}" presName="node" presStyleLbl="node1" presStyleIdx="2" presStyleCnt="4">
        <dgm:presLayoutVars>
          <dgm:bulletEnabled val="1"/>
        </dgm:presLayoutVars>
      </dgm:prSet>
      <dgm:spPr/>
    </dgm:pt>
    <dgm:pt modelId="{2F19AB2D-E06C-4C80-BC04-2670EB5760D9}" type="pres">
      <dgm:prSet presAssocID="{43C150FE-1AAC-41ED-8303-0AEAC5F66ED4}" presName="sibTrans" presStyleCnt="0"/>
      <dgm:spPr/>
    </dgm:pt>
    <dgm:pt modelId="{745B8CB4-CFB1-4408-B38A-6D98FCB19CD5}" type="pres">
      <dgm:prSet presAssocID="{E064E102-2453-4192-8B07-9D08433FCA2F}" presName="node" presStyleLbl="node1" presStyleIdx="3" presStyleCnt="4">
        <dgm:presLayoutVars>
          <dgm:bulletEnabled val="1"/>
        </dgm:presLayoutVars>
      </dgm:prSet>
      <dgm:spPr/>
    </dgm:pt>
  </dgm:ptLst>
  <dgm:cxnLst>
    <dgm:cxn modelId="{80AD2E00-93ED-4899-88B7-044DC67E58DB}" srcId="{D510BC5C-2E5F-45AA-A75D-904FD6A6A592}" destId="{EB38DFBB-B72F-437F-A244-6E3A5F555AB0}" srcOrd="1" destOrd="0" parTransId="{C1665EC7-780A-42CD-9E4B-FC89C2C21CCD}" sibTransId="{050B6F9B-4911-4978-BF50-3BB59A1C7DE3}"/>
    <dgm:cxn modelId="{8ABA840E-7E33-4CDA-8DAE-8AD0977E0123}" srcId="{D510BC5C-2E5F-45AA-A75D-904FD6A6A592}" destId="{703FEA4A-77DB-4D84-A031-62287B9B3C4A}" srcOrd="0" destOrd="0" parTransId="{70C9C885-F3CB-42BB-88A9-20AA62C0212E}" sibTransId="{7E04FFA1-ABC4-483C-B368-8D86C8457E4B}"/>
    <dgm:cxn modelId="{178A6016-7FF2-403F-A62E-46D06804DFB8}" type="presOf" srcId="{703FEA4A-77DB-4D84-A031-62287B9B3C4A}" destId="{0A32F236-FE4A-4916-8576-9E7B935E2A91}" srcOrd="0" destOrd="0" presId="urn:microsoft.com/office/officeart/2005/8/layout/default"/>
    <dgm:cxn modelId="{A8FEE916-C974-4313-BF3D-564ECBBF33DE}" srcId="{D510BC5C-2E5F-45AA-A75D-904FD6A6A592}" destId="{E064E102-2453-4192-8B07-9D08433FCA2F}" srcOrd="3" destOrd="0" parTransId="{40391033-0819-4ADA-A91B-EF4A47C203C7}" sibTransId="{822A4F91-82E3-41ED-8A4A-7F226B7B4431}"/>
    <dgm:cxn modelId="{CB838D2E-DA71-422C-AA55-4B300C3D9BAA}" type="presOf" srcId="{D510BC5C-2E5F-45AA-A75D-904FD6A6A592}" destId="{A3439FB2-1774-4ED3-9B9B-6068FD94B8C3}" srcOrd="0" destOrd="0" presId="urn:microsoft.com/office/officeart/2005/8/layout/default"/>
    <dgm:cxn modelId="{11357B4B-F800-436F-8093-A934B8C9C5CD}" type="presOf" srcId="{EB38DFBB-B72F-437F-A244-6E3A5F555AB0}" destId="{FAFAA1A2-FB6B-4E67-849B-C592CE04881B}" srcOrd="0" destOrd="0" presId="urn:microsoft.com/office/officeart/2005/8/layout/default"/>
    <dgm:cxn modelId="{4D582F53-7842-4843-895F-CD2F3E5666D7}" type="presOf" srcId="{C43B6E0F-CE5D-433E-889E-E863E9151132}" destId="{765F8284-4248-4C3A-9CBE-5704E9F62821}" srcOrd="0" destOrd="0" presId="urn:microsoft.com/office/officeart/2005/8/layout/default"/>
    <dgm:cxn modelId="{17B62A9B-2544-4082-B15C-1DCD02151E47}" type="presOf" srcId="{E064E102-2453-4192-8B07-9D08433FCA2F}" destId="{745B8CB4-CFB1-4408-B38A-6D98FCB19CD5}" srcOrd="0" destOrd="0" presId="urn:microsoft.com/office/officeart/2005/8/layout/default"/>
    <dgm:cxn modelId="{C91738FB-CD45-4857-A1D0-B5DD20D4BC18}" srcId="{D510BC5C-2E5F-45AA-A75D-904FD6A6A592}" destId="{C43B6E0F-CE5D-433E-889E-E863E9151132}" srcOrd="2" destOrd="0" parTransId="{A1798BEA-3AE5-4991-9C58-FAEB3587A392}" sibTransId="{43C150FE-1AAC-41ED-8303-0AEAC5F66ED4}"/>
    <dgm:cxn modelId="{705C4892-FEA3-4474-82F1-DC7D89E2E9F2}" type="presParOf" srcId="{A3439FB2-1774-4ED3-9B9B-6068FD94B8C3}" destId="{0A32F236-FE4A-4916-8576-9E7B935E2A91}" srcOrd="0" destOrd="0" presId="urn:microsoft.com/office/officeart/2005/8/layout/default"/>
    <dgm:cxn modelId="{B2C2A22E-BCAD-48C9-AD93-2C8899400CB2}" type="presParOf" srcId="{A3439FB2-1774-4ED3-9B9B-6068FD94B8C3}" destId="{242CAD72-F83C-4E26-9EAF-4462DC7075F0}" srcOrd="1" destOrd="0" presId="urn:microsoft.com/office/officeart/2005/8/layout/default"/>
    <dgm:cxn modelId="{495F4316-AB87-472B-8564-0E91563DEFC7}" type="presParOf" srcId="{A3439FB2-1774-4ED3-9B9B-6068FD94B8C3}" destId="{FAFAA1A2-FB6B-4E67-849B-C592CE04881B}" srcOrd="2" destOrd="0" presId="urn:microsoft.com/office/officeart/2005/8/layout/default"/>
    <dgm:cxn modelId="{61AB23C2-1C95-4BD0-BB26-F866A778DAC5}" type="presParOf" srcId="{A3439FB2-1774-4ED3-9B9B-6068FD94B8C3}" destId="{E5CE31F5-E6E3-435D-8BB2-AFC2ECFEA11C}" srcOrd="3" destOrd="0" presId="urn:microsoft.com/office/officeart/2005/8/layout/default"/>
    <dgm:cxn modelId="{30CA31AD-493E-46C5-A781-DDA0B553CC48}" type="presParOf" srcId="{A3439FB2-1774-4ED3-9B9B-6068FD94B8C3}" destId="{765F8284-4248-4C3A-9CBE-5704E9F62821}" srcOrd="4" destOrd="0" presId="urn:microsoft.com/office/officeart/2005/8/layout/default"/>
    <dgm:cxn modelId="{3B46CAE4-67AA-4C62-94B2-9E9E1A77158B}" type="presParOf" srcId="{A3439FB2-1774-4ED3-9B9B-6068FD94B8C3}" destId="{2F19AB2D-E06C-4C80-BC04-2670EB5760D9}" srcOrd="5" destOrd="0" presId="urn:microsoft.com/office/officeart/2005/8/layout/default"/>
    <dgm:cxn modelId="{F3E90391-D9D6-43FA-B414-4585B0A70F46}" type="presParOf" srcId="{A3439FB2-1774-4ED3-9B9B-6068FD94B8C3}" destId="{745B8CB4-CFB1-4408-B38A-6D98FCB19CD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C1B1EE-3BCC-452F-BDF3-2F88D6E6A3C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7A58899-3210-45B1-B179-DF3431FA8851}">
      <dgm:prSet/>
      <dgm:spPr/>
      <dgm:t>
        <a:bodyPr/>
        <a:lstStyle/>
        <a:p>
          <a:pPr>
            <a:defRPr cap="all"/>
          </a:pPr>
          <a:r>
            <a:rPr lang="en-AU" b="1"/>
            <a:t>Key Direction 1: </a:t>
          </a:r>
          <a:r>
            <a:rPr lang="en-AU"/>
            <a:t>More intensive </a:t>
          </a:r>
          <a:r>
            <a:rPr lang="en-AU" u="sng"/>
            <a:t>planning and coordination </a:t>
          </a:r>
          <a:r>
            <a:rPr lang="en-AU"/>
            <a:t>strategy.</a:t>
          </a:r>
          <a:endParaRPr lang="en-US"/>
        </a:p>
      </dgm:t>
    </dgm:pt>
    <dgm:pt modelId="{3ABB8592-CBE9-4889-9E18-3E543389BE23}" type="parTrans" cxnId="{EF24C058-8C25-43F5-901F-64D94A2E5263}">
      <dgm:prSet/>
      <dgm:spPr/>
      <dgm:t>
        <a:bodyPr/>
        <a:lstStyle/>
        <a:p>
          <a:endParaRPr lang="en-US"/>
        </a:p>
      </dgm:t>
    </dgm:pt>
    <dgm:pt modelId="{85276628-EEA6-406D-8CE4-06F486EBB446}" type="sibTrans" cxnId="{EF24C058-8C25-43F5-901F-64D94A2E5263}">
      <dgm:prSet/>
      <dgm:spPr/>
      <dgm:t>
        <a:bodyPr/>
        <a:lstStyle/>
        <a:p>
          <a:endParaRPr lang="en-US"/>
        </a:p>
      </dgm:t>
    </dgm:pt>
    <dgm:pt modelId="{7F62FDC6-E359-462B-A8E0-56DB2C7DD2E0}">
      <dgm:prSet/>
      <dgm:spPr/>
      <dgm:t>
        <a:bodyPr/>
        <a:lstStyle/>
        <a:p>
          <a:pPr>
            <a:defRPr cap="all"/>
          </a:pPr>
          <a:r>
            <a:rPr lang="en-AU" b="1"/>
            <a:t>Key Direction 2: </a:t>
          </a:r>
          <a:r>
            <a:rPr lang="en-AU" u="sng"/>
            <a:t>Close institutions</a:t>
          </a:r>
          <a:r>
            <a:rPr lang="en-AU"/>
            <a:t> across the province within 3-5 years. </a:t>
          </a:r>
          <a:endParaRPr lang="en-US"/>
        </a:p>
      </dgm:t>
    </dgm:pt>
    <dgm:pt modelId="{B422E837-96FC-495F-8969-F2134B841E90}" type="parTrans" cxnId="{1187A029-B7F7-49BB-A084-783095D7CB24}">
      <dgm:prSet/>
      <dgm:spPr/>
      <dgm:t>
        <a:bodyPr/>
        <a:lstStyle/>
        <a:p>
          <a:endParaRPr lang="en-US"/>
        </a:p>
      </dgm:t>
    </dgm:pt>
    <dgm:pt modelId="{DD2F0F82-E5AB-45E1-9692-0D509B542D4D}" type="sibTrans" cxnId="{1187A029-B7F7-49BB-A084-783095D7CB24}">
      <dgm:prSet/>
      <dgm:spPr/>
      <dgm:t>
        <a:bodyPr/>
        <a:lstStyle/>
        <a:p>
          <a:endParaRPr lang="en-US"/>
        </a:p>
      </dgm:t>
    </dgm:pt>
    <dgm:pt modelId="{122532FF-80F7-46BE-8C26-9051C6DCB3D2}">
      <dgm:prSet/>
      <dgm:spPr/>
      <dgm:t>
        <a:bodyPr/>
        <a:lstStyle/>
        <a:p>
          <a:pPr>
            <a:defRPr cap="all"/>
          </a:pPr>
          <a:r>
            <a:rPr lang="en-AU" b="1"/>
            <a:t>Key Direction 3: </a:t>
          </a:r>
          <a:r>
            <a:rPr lang="en-AU"/>
            <a:t> </a:t>
          </a:r>
          <a:r>
            <a:rPr lang="en-AU" u="sng"/>
            <a:t>New community services</a:t>
          </a:r>
          <a:r>
            <a:rPr lang="en-CA"/>
            <a:t>. </a:t>
          </a:r>
          <a:endParaRPr lang="en-US"/>
        </a:p>
      </dgm:t>
    </dgm:pt>
    <dgm:pt modelId="{C72D81DE-AE76-442B-A847-3FA2C31A55AA}" type="parTrans" cxnId="{76298A65-A2F6-4B72-B918-593F68B42551}">
      <dgm:prSet/>
      <dgm:spPr/>
      <dgm:t>
        <a:bodyPr/>
        <a:lstStyle/>
        <a:p>
          <a:endParaRPr lang="en-US"/>
        </a:p>
      </dgm:t>
    </dgm:pt>
    <dgm:pt modelId="{B8679527-085A-43DC-B99C-85078762E1E8}" type="sibTrans" cxnId="{76298A65-A2F6-4B72-B918-593F68B42551}">
      <dgm:prSet/>
      <dgm:spPr/>
      <dgm:t>
        <a:bodyPr/>
        <a:lstStyle/>
        <a:p>
          <a:endParaRPr lang="en-US"/>
        </a:p>
      </dgm:t>
    </dgm:pt>
    <dgm:pt modelId="{4B326913-D095-46BC-B9DA-D458FEB4DFDA}">
      <dgm:prSet/>
      <dgm:spPr/>
      <dgm:t>
        <a:bodyPr/>
        <a:lstStyle/>
        <a:p>
          <a:pPr>
            <a:defRPr cap="all"/>
          </a:pPr>
          <a:r>
            <a:rPr lang="en-AU" b="1"/>
            <a:t>Key Direction 4 : </a:t>
          </a:r>
          <a:r>
            <a:rPr lang="en-AU" u="sng"/>
            <a:t>Province wide allied health/ clinical services with Regional hubs</a:t>
          </a:r>
          <a:endParaRPr lang="en-US"/>
        </a:p>
      </dgm:t>
    </dgm:pt>
    <dgm:pt modelId="{CD160D48-03B7-4260-AD05-82248C6034F8}" type="parTrans" cxnId="{CB10A4C9-416C-4E37-96F0-B82ADF884BFB}">
      <dgm:prSet/>
      <dgm:spPr/>
      <dgm:t>
        <a:bodyPr/>
        <a:lstStyle/>
        <a:p>
          <a:endParaRPr lang="en-US"/>
        </a:p>
      </dgm:t>
    </dgm:pt>
    <dgm:pt modelId="{83ACD70F-9FD1-4E25-A883-53BE350A3E37}" type="sibTrans" cxnId="{CB10A4C9-416C-4E37-96F0-B82ADF884BFB}">
      <dgm:prSet/>
      <dgm:spPr/>
      <dgm:t>
        <a:bodyPr/>
        <a:lstStyle/>
        <a:p>
          <a:endParaRPr lang="en-US"/>
        </a:p>
      </dgm:t>
    </dgm:pt>
    <dgm:pt modelId="{E909A75F-EE9A-4B89-9AFC-21647B9A5394}">
      <dgm:prSet/>
      <dgm:spPr/>
      <dgm:t>
        <a:bodyPr/>
        <a:lstStyle/>
        <a:p>
          <a:pPr>
            <a:defRPr cap="all"/>
          </a:pPr>
          <a:r>
            <a:rPr lang="en-AU" b="1"/>
            <a:t>Key Direction 5: </a:t>
          </a:r>
          <a:r>
            <a:rPr lang="en-AU" u="sng"/>
            <a:t>Move to Individualized </a:t>
          </a:r>
          <a:r>
            <a:rPr lang="en-AU"/>
            <a:t>Funding  (IF) and portability. </a:t>
          </a:r>
          <a:endParaRPr lang="en-US"/>
        </a:p>
      </dgm:t>
    </dgm:pt>
    <dgm:pt modelId="{95D5A69C-4313-4CE2-8E4F-79BC7A7BE662}" type="parTrans" cxnId="{4F57DA12-7C7C-4735-AE1A-7DD973B58ABB}">
      <dgm:prSet/>
      <dgm:spPr/>
      <dgm:t>
        <a:bodyPr/>
        <a:lstStyle/>
        <a:p>
          <a:endParaRPr lang="en-US"/>
        </a:p>
      </dgm:t>
    </dgm:pt>
    <dgm:pt modelId="{76F50744-873C-4488-BDDE-3650114BBDC5}" type="sibTrans" cxnId="{4F57DA12-7C7C-4735-AE1A-7DD973B58ABB}">
      <dgm:prSet/>
      <dgm:spPr/>
      <dgm:t>
        <a:bodyPr/>
        <a:lstStyle/>
        <a:p>
          <a:endParaRPr lang="en-US"/>
        </a:p>
      </dgm:t>
    </dgm:pt>
    <dgm:pt modelId="{75C97FEE-160E-4A7C-8326-05C724CBC62E}">
      <dgm:prSet/>
      <dgm:spPr/>
      <dgm:t>
        <a:bodyPr/>
        <a:lstStyle/>
        <a:p>
          <a:pPr>
            <a:defRPr cap="all"/>
          </a:pPr>
          <a:r>
            <a:rPr lang="en-AU" b="1"/>
            <a:t>Key Direction 6: </a:t>
          </a:r>
          <a:r>
            <a:rPr lang="en-AU" u="sng"/>
            <a:t>System Capacity and Enablers</a:t>
          </a:r>
          <a:endParaRPr lang="en-US"/>
        </a:p>
      </dgm:t>
    </dgm:pt>
    <dgm:pt modelId="{17DE6694-F273-48EE-96DA-70F9F92E69FF}" type="parTrans" cxnId="{0B5CFB53-1F97-4729-B308-F1586574255D}">
      <dgm:prSet/>
      <dgm:spPr/>
      <dgm:t>
        <a:bodyPr/>
        <a:lstStyle/>
        <a:p>
          <a:endParaRPr lang="en-US"/>
        </a:p>
      </dgm:t>
    </dgm:pt>
    <dgm:pt modelId="{E6E50208-D212-490E-9EED-F88C8950D166}" type="sibTrans" cxnId="{0B5CFB53-1F97-4729-B308-F1586574255D}">
      <dgm:prSet/>
      <dgm:spPr/>
      <dgm:t>
        <a:bodyPr/>
        <a:lstStyle/>
        <a:p>
          <a:endParaRPr lang="en-US"/>
        </a:p>
      </dgm:t>
    </dgm:pt>
    <dgm:pt modelId="{3F8091AA-01C1-4C1D-886C-AF25C9615624}" type="pres">
      <dgm:prSet presAssocID="{1AC1B1EE-3BCC-452F-BDF3-2F88D6E6A3CB}" presName="root" presStyleCnt="0">
        <dgm:presLayoutVars>
          <dgm:dir/>
          <dgm:resizeHandles val="exact"/>
        </dgm:presLayoutVars>
      </dgm:prSet>
      <dgm:spPr/>
    </dgm:pt>
    <dgm:pt modelId="{B289A17D-24A5-4F90-9064-688BC4355C57}" type="pres">
      <dgm:prSet presAssocID="{77A58899-3210-45B1-B179-DF3431FA8851}" presName="compNode" presStyleCnt="0"/>
      <dgm:spPr/>
    </dgm:pt>
    <dgm:pt modelId="{9BCC823D-E5C3-4DD9-8D45-633BE6CD12F8}" type="pres">
      <dgm:prSet presAssocID="{77A58899-3210-45B1-B179-DF3431FA8851}" presName="iconBgRect" presStyleLbl="bgShp" presStyleIdx="0" presStyleCnt="6"/>
      <dgm:spPr/>
    </dgm:pt>
    <dgm:pt modelId="{A66E7860-0FFF-4D82-901C-B2016CF4BEA4}" type="pres">
      <dgm:prSet presAssocID="{77A58899-3210-45B1-B179-DF3431FA885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p compass"/>
        </a:ext>
      </dgm:extLst>
    </dgm:pt>
    <dgm:pt modelId="{B1B09F30-CF58-4555-888B-AEB2ECEDC215}" type="pres">
      <dgm:prSet presAssocID="{77A58899-3210-45B1-B179-DF3431FA8851}" presName="spaceRect" presStyleCnt="0"/>
      <dgm:spPr/>
    </dgm:pt>
    <dgm:pt modelId="{005FAA93-A125-4429-A781-B1ACD738F1B7}" type="pres">
      <dgm:prSet presAssocID="{77A58899-3210-45B1-B179-DF3431FA8851}" presName="textRect" presStyleLbl="revTx" presStyleIdx="0" presStyleCnt="6">
        <dgm:presLayoutVars>
          <dgm:chMax val="1"/>
          <dgm:chPref val="1"/>
        </dgm:presLayoutVars>
      </dgm:prSet>
      <dgm:spPr/>
    </dgm:pt>
    <dgm:pt modelId="{F8B843B2-6875-447C-B0BC-548F44CB8D6B}" type="pres">
      <dgm:prSet presAssocID="{85276628-EEA6-406D-8CE4-06F486EBB446}" presName="sibTrans" presStyleCnt="0"/>
      <dgm:spPr/>
    </dgm:pt>
    <dgm:pt modelId="{E1383C08-11B3-470E-86B2-49211F65C3F9}" type="pres">
      <dgm:prSet presAssocID="{7F62FDC6-E359-462B-A8E0-56DB2C7DD2E0}" presName="compNode" presStyleCnt="0"/>
      <dgm:spPr/>
    </dgm:pt>
    <dgm:pt modelId="{D61E2CFA-C639-429B-992D-5D0EEE9C2B93}" type="pres">
      <dgm:prSet presAssocID="{7F62FDC6-E359-462B-A8E0-56DB2C7DD2E0}" presName="iconBgRect" presStyleLbl="bgShp" presStyleIdx="1" presStyleCnt="6"/>
      <dgm:spPr/>
    </dgm:pt>
    <dgm:pt modelId="{A051D35E-43F0-484B-971E-A0AF1E7DD46C}" type="pres">
      <dgm:prSet presAssocID="{7F62FDC6-E359-462B-A8E0-56DB2C7DD2E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stle scene"/>
        </a:ext>
      </dgm:extLst>
    </dgm:pt>
    <dgm:pt modelId="{ACA7E1DB-BDD0-426A-879B-EC958F885D91}" type="pres">
      <dgm:prSet presAssocID="{7F62FDC6-E359-462B-A8E0-56DB2C7DD2E0}" presName="spaceRect" presStyleCnt="0"/>
      <dgm:spPr/>
    </dgm:pt>
    <dgm:pt modelId="{49A04D75-A4B6-4DC2-BA2D-054200D447AC}" type="pres">
      <dgm:prSet presAssocID="{7F62FDC6-E359-462B-A8E0-56DB2C7DD2E0}" presName="textRect" presStyleLbl="revTx" presStyleIdx="1" presStyleCnt="6">
        <dgm:presLayoutVars>
          <dgm:chMax val="1"/>
          <dgm:chPref val="1"/>
        </dgm:presLayoutVars>
      </dgm:prSet>
      <dgm:spPr/>
    </dgm:pt>
    <dgm:pt modelId="{E269CF04-2E88-4A8D-A5A9-DF9D909A79B0}" type="pres">
      <dgm:prSet presAssocID="{DD2F0F82-E5AB-45E1-9692-0D509B542D4D}" presName="sibTrans" presStyleCnt="0"/>
      <dgm:spPr/>
    </dgm:pt>
    <dgm:pt modelId="{7C0368AF-B53A-48DD-BBBC-60C9443206CE}" type="pres">
      <dgm:prSet presAssocID="{122532FF-80F7-46BE-8C26-9051C6DCB3D2}" presName="compNode" presStyleCnt="0"/>
      <dgm:spPr/>
    </dgm:pt>
    <dgm:pt modelId="{7EFB507C-A4B9-49BB-978B-0679C57AC3C0}" type="pres">
      <dgm:prSet presAssocID="{122532FF-80F7-46BE-8C26-9051C6DCB3D2}" presName="iconBgRect" presStyleLbl="bgShp" presStyleIdx="2" presStyleCnt="6"/>
      <dgm:spPr/>
    </dgm:pt>
    <dgm:pt modelId="{6C61A486-0069-402C-8328-0EC29864E640}" type="pres">
      <dgm:prSet presAssocID="{122532FF-80F7-46BE-8C26-9051C6DCB3D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ey"/>
        </a:ext>
      </dgm:extLst>
    </dgm:pt>
    <dgm:pt modelId="{257E9169-B258-4CE6-9B22-89E003B44030}" type="pres">
      <dgm:prSet presAssocID="{122532FF-80F7-46BE-8C26-9051C6DCB3D2}" presName="spaceRect" presStyleCnt="0"/>
      <dgm:spPr/>
    </dgm:pt>
    <dgm:pt modelId="{0DCD831C-C224-4AFC-906F-5FC2BBD86543}" type="pres">
      <dgm:prSet presAssocID="{122532FF-80F7-46BE-8C26-9051C6DCB3D2}" presName="textRect" presStyleLbl="revTx" presStyleIdx="2" presStyleCnt="6">
        <dgm:presLayoutVars>
          <dgm:chMax val="1"/>
          <dgm:chPref val="1"/>
        </dgm:presLayoutVars>
      </dgm:prSet>
      <dgm:spPr/>
    </dgm:pt>
    <dgm:pt modelId="{8BD0ACAE-3E72-4164-82B7-50A21B7044AC}" type="pres">
      <dgm:prSet presAssocID="{B8679527-085A-43DC-B99C-85078762E1E8}" presName="sibTrans" presStyleCnt="0"/>
      <dgm:spPr/>
    </dgm:pt>
    <dgm:pt modelId="{43A1D723-50D8-41B9-B78C-D21C028E8F62}" type="pres">
      <dgm:prSet presAssocID="{4B326913-D095-46BC-B9DA-D458FEB4DFDA}" presName="compNode" presStyleCnt="0"/>
      <dgm:spPr/>
    </dgm:pt>
    <dgm:pt modelId="{FC913ED3-50E7-47C8-8E5C-C127B2E2D658}" type="pres">
      <dgm:prSet presAssocID="{4B326913-D095-46BC-B9DA-D458FEB4DFDA}" presName="iconBgRect" presStyleLbl="bgShp" presStyleIdx="3" presStyleCnt="6"/>
      <dgm:spPr/>
    </dgm:pt>
    <dgm:pt modelId="{333C6E4C-411D-49BF-9B09-86C234CC422F}" type="pres">
      <dgm:prSet presAssocID="{4B326913-D095-46BC-B9DA-D458FEB4DFDA}"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spital"/>
        </a:ext>
      </dgm:extLst>
    </dgm:pt>
    <dgm:pt modelId="{19EC4824-F500-4515-8172-7DBC2650431E}" type="pres">
      <dgm:prSet presAssocID="{4B326913-D095-46BC-B9DA-D458FEB4DFDA}" presName="spaceRect" presStyleCnt="0"/>
      <dgm:spPr/>
    </dgm:pt>
    <dgm:pt modelId="{302C5B0A-9792-4C91-ADC7-6BC05C57D886}" type="pres">
      <dgm:prSet presAssocID="{4B326913-D095-46BC-B9DA-D458FEB4DFDA}" presName="textRect" presStyleLbl="revTx" presStyleIdx="3" presStyleCnt="6">
        <dgm:presLayoutVars>
          <dgm:chMax val="1"/>
          <dgm:chPref val="1"/>
        </dgm:presLayoutVars>
      </dgm:prSet>
      <dgm:spPr/>
    </dgm:pt>
    <dgm:pt modelId="{F025001D-A025-4E46-BAF8-1E9A66520FB4}" type="pres">
      <dgm:prSet presAssocID="{83ACD70F-9FD1-4E25-A883-53BE350A3E37}" presName="sibTrans" presStyleCnt="0"/>
      <dgm:spPr/>
    </dgm:pt>
    <dgm:pt modelId="{ED4DF713-E788-4404-A4BE-100425B2EF0E}" type="pres">
      <dgm:prSet presAssocID="{E909A75F-EE9A-4B89-9AFC-21647B9A5394}" presName="compNode" presStyleCnt="0"/>
      <dgm:spPr/>
    </dgm:pt>
    <dgm:pt modelId="{19C9B064-E62A-4118-B6EB-D96A2C1934CA}" type="pres">
      <dgm:prSet presAssocID="{E909A75F-EE9A-4B89-9AFC-21647B9A5394}" presName="iconBgRect" presStyleLbl="bgShp" presStyleIdx="4" presStyleCnt="6"/>
      <dgm:spPr/>
    </dgm:pt>
    <dgm:pt modelId="{2DB46ABA-E9E7-4434-A16B-53C4CDFAC25C}" type="pres">
      <dgm:prSet presAssocID="{E909A75F-EE9A-4B89-9AFC-21647B9A539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x trolley"/>
        </a:ext>
      </dgm:extLst>
    </dgm:pt>
    <dgm:pt modelId="{C698370F-5B26-4761-B877-9B4BD79802C7}" type="pres">
      <dgm:prSet presAssocID="{E909A75F-EE9A-4B89-9AFC-21647B9A5394}" presName="spaceRect" presStyleCnt="0"/>
      <dgm:spPr/>
    </dgm:pt>
    <dgm:pt modelId="{1B712503-223E-415B-ACCB-7EB05D9CB0C4}" type="pres">
      <dgm:prSet presAssocID="{E909A75F-EE9A-4B89-9AFC-21647B9A5394}" presName="textRect" presStyleLbl="revTx" presStyleIdx="4" presStyleCnt="6">
        <dgm:presLayoutVars>
          <dgm:chMax val="1"/>
          <dgm:chPref val="1"/>
        </dgm:presLayoutVars>
      </dgm:prSet>
      <dgm:spPr/>
    </dgm:pt>
    <dgm:pt modelId="{23FE9285-10F7-463B-B8BC-16E44D08A6CA}" type="pres">
      <dgm:prSet presAssocID="{76F50744-873C-4488-BDDE-3650114BBDC5}" presName="sibTrans" presStyleCnt="0"/>
      <dgm:spPr/>
    </dgm:pt>
    <dgm:pt modelId="{D95D5196-212A-450C-B257-E93D32927679}" type="pres">
      <dgm:prSet presAssocID="{75C97FEE-160E-4A7C-8326-05C724CBC62E}" presName="compNode" presStyleCnt="0"/>
      <dgm:spPr/>
    </dgm:pt>
    <dgm:pt modelId="{A32D467D-54FB-473D-B57C-4E03EB676F48}" type="pres">
      <dgm:prSet presAssocID="{75C97FEE-160E-4A7C-8326-05C724CBC62E}" presName="iconBgRect" presStyleLbl="bgShp" presStyleIdx="5" presStyleCnt="6"/>
      <dgm:spPr/>
    </dgm:pt>
    <dgm:pt modelId="{B4AF04A0-6492-4CFD-9667-734F3963AAA0}" type="pres">
      <dgm:prSet presAssocID="{75C97FEE-160E-4A7C-8326-05C724CBC62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012BCDC0-63F2-4BA0-A0F2-1098CB3F63ED}" type="pres">
      <dgm:prSet presAssocID="{75C97FEE-160E-4A7C-8326-05C724CBC62E}" presName="spaceRect" presStyleCnt="0"/>
      <dgm:spPr/>
    </dgm:pt>
    <dgm:pt modelId="{49E6DBDE-7382-46D8-A9A1-4557FFB8277B}" type="pres">
      <dgm:prSet presAssocID="{75C97FEE-160E-4A7C-8326-05C724CBC62E}" presName="textRect" presStyleLbl="revTx" presStyleIdx="5" presStyleCnt="6">
        <dgm:presLayoutVars>
          <dgm:chMax val="1"/>
          <dgm:chPref val="1"/>
        </dgm:presLayoutVars>
      </dgm:prSet>
      <dgm:spPr/>
    </dgm:pt>
  </dgm:ptLst>
  <dgm:cxnLst>
    <dgm:cxn modelId="{4F57DA12-7C7C-4735-AE1A-7DD973B58ABB}" srcId="{1AC1B1EE-3BCC-452F-BDF3-2F88D6E6A3CB}" destId="{E909A75F-EE9A-4B89-9AFC-21647B9A5394}" srcOrd="4" destOrd="0" parTransId="{95D5A69C-4313-4CE2-8E4F-79BC7A7BE662}" sibTransId="{76F50744-873C-4488-BDDE-3650114BBDC5}"/>
    <dgm:cxn modelId="{1C1CBC21-0489-4443-A97B-E48DDADEEB30}" type="presOf" srcId="{4B326913-D095-46BC-B9DA-D458FEB4DFDA}" destId="{302C5B0A-9792-4C91-ADC7-6BC05C57D886}" srcOrd="0" destOrd="0" presId="urn:microsoft.com/office/officeart/2018/5/layout/IconCircleLabelList"/>
    <dgm:cxn modelId="{1187A029-B7F7-49BB-A084-783095D7CB24}" srcId="{1AC1B1EE-3BCC-452F-BDF3-2F88D6E6A3CB}" destId="{7F62FDC6-E359-462B-A8E0-56DB2C7DD2E0}" srcOrd="1" destOrd="0" parTransId="{B422E837-96FC-495F-8969-F2134B841E90}" sibTransId="{DD2F0F82-E5AB-45E1-9692-0D509B542D4D}"/>
    <dgm:cxn modelId="{3B2C3732-EA3A-48F4-BE93-5AF05161E4DC}" type="presOf" srcId="{122532FF-80F7-46BE-8C26-9051C6DCB3D2}" destId="{0DCD831C-C224-4AFC-906F-5FC2BBD86543}" srcOrd="0" destOrd="0" presId="urn:microsoft.com/office/officeart/2018/5/layout/IconCircleLabelList"/>
    <dgm:cxn modelId="{88DD8037-F502-4CAC-AF86-8A5BBAA2AB7C}" type="presOf" srcId="{7F62FDC6-E359-462B-A8E0-56DB2C7DD2E0}" destId="{49A04D75-A4B6-4DC2-BA2D-054200D447AC}" srcOrd="0" destOrd="0" presId="urn:microsoft.com/office/officeart/2018/5/layout/IconCircleLabelList"/>
    <dgm:cxn modelId="{76298A65-A2F6-4B72-B918-593F68B42551}" srcId="{1AC1B1EE-3BCC-452F-BDF3-2F88D6E6A3CB}" destId="{122532FF-80F7-46BE-8C26-9051C6DCB3D2}" srcOrd="2" destOrd="0" parTransId="{C72D81DE-AE76-442B-A847-3FA2C31A55AA}" sibTransId="{B8679527-085A-43DC-B99C-85078762E1E8}"/>
    <dgm:cxn modelId="{43F6A14E-141A-4A12-B055-9DA96D9C98F1}" type="presOf" srcId="{1AC1B1EE-3BCC-452F-BDF3-2F88D6E6A3CB}" destId="{3F8091AA-01C1-4C1D-886C-AF25C9615624}" srcOrd="0" destOrd="0" presId="urn:microsoft.com/office/officeart/2018/5/layout/IconCircleLabelList"/>
    <dgm:cxn modelId="{0B5CFB53-1F97-4729-B308-F1586574255D}" srcId="{1AC1B1EE-3BCC-452F-BDF3-2F88D6E6A3CB}" destId="{75C97FEE-160E-4A7C-8326-05C724CBC62E}" srcOrd="5" destOrd="0" parTransId="{17DE6694-F273-48EE-96DA-70F9F92E69FF}" sibTransId="{E6E50208-D212-490E-9EED-F88C8950D166}"/>
    <dgm:cxn modelId="{EF24C058-8C25-43F5-901F-64D94A2E5263}" srcId="{1AC1B1EE-3BCC-452F-BDF3-2F88D6E6A3CB}" destId="{77A58899-3210-45B1-B179-DF3431FA8851}" srcOrd="0" destOrd="0" parTransId="{3ABB8592-CBE9-4889-9E18-3E543389BE23}" sibTransId="{85276628-EEA6-406D-8CE4-06F486EBB446}"/>
    <dgm:cxn modelId="{5381FF79-BA8B-4C43-9FC1-77EB07A7237C}" type="presOf" srcId="{75C97FEE-160E-4A7C-8326-05C724CBC62E}" destId="{49E6DBDE-7382-46D8-A9A1-4557FFB8277B}" srcOrd="0" destOrd="0" presId="urn:microsoft.com/office/officeart/2018/5/layout/IconCircleLabelList"/>
    <dgm:cxn modelId="{E548357B-B32B-4D90-BC8A-4457313638CD}" type="presOf" srcId="{77A58899-3210-45B1-B179-DF3431FA8851}" destId="{005FAA93-A125-4429-A781-B1ACD738F1B7}" srcOrd="0" destOrd="0" presId="urn:microsoft.com/office/officeart/2018/5/layout/IconCircleLabelList"/>
    <dgm:cxn modelId="{430AD28D-8672-4D87-89FC-7AA5303391DC}" type="presOf" srcId="{E909A75F-EE9A-4B89-9AFC-21647B9A5394}" destId="{1B712503-223E-415B-ACCB-7EB05D9CB0C4}" srcOrd="0" destOrd="0" presId="urn:microsoft.com/office/officeart/2018/5/layout/IconCircleLabelList"/>
    <dgm:cxn modelId="{CB10A4C9-416C-4E37-96F0-B82ADF884BFB}" srcId="{1AC1B1EE-3BCC-452F-BDF3-2F88D6E6A3CB}" destId="{4B326913-D095-46BC-B9DA-D458FEB4DFDA}" srcOrd="3" destOrd="0" parTransId="{CD160D48-03B7-4260-AD05-82248C6034F8}" sibTransId="{83ACD70F-9FD1-4E25-A883-53BE350A3E37}"/>
    <dgm:cxn modelId="{071DFBA6-457E-40BF-901D-317FB28A84FB}" type="presParOf" srcId="{3F8091AA-01C1-4C1D-886C-AF25C9615624}" destId="{B289A17D-24A5-4F90-9064-688BC4355C57}" srcOrd="0" destOrd="0" presId="urn:microsoft.com/office/officeart/2018/5/layout/IconCircleLabelList"/>
    <dgm:cxn modelId="{95EDC5C8-9E11-4FC6-917B-842A5E84C4DE}" type="presParOf" srcId="{B289A17D-24A5-4F90-9064-688BC4355C57}" destId="{9BCC823D-E5C3-4DD9-8D45-633BE6CD12F8}" srcOrd="0" destOrd="0" presId="urn:microsoft.com/office/officeart/2018/5/layout/IconCircleLabelList"/>
    <dgm:cxn modelId="{C2AFCCFA-ED45-4451-8F18-8174124C32CB}" type="presParOf" srcId="{B289A17D-24A5-4F90-9064-688BC4355C57}" destId="{A66E7860-0FFF-4D82-901C-B2016CF4BEA4}" srcOrd="1" destOrd="0" presId="urn:microsoft.com/office/officeart/2018/5/layout/IconCircleLabelList"/>
    <dgm:cxn modelId="{E7AA3177-41F6-4057-9ADE-054F41307CF4}" type="presParOf" srcId="{B289A17D-24A5-4F90-9064-688BC4355C57}" destId="{B1B09F30-CF58-4555-888B-AEB2ECEDC215}" srcOrd="2" destOrd="0" presId="urn:microsoft.com/office/officeart/2018/5/layout/IconCircleLabelList"/>
    <dgm:cxn modelId="{D313C2CB-74A0-424F-B0A8-1B74756D2A48}" type="presParOf" srcId="{B289A17D-24A5-4F90-9064-688BC4355C57}" destId="{005FAA93-A125-4429-A781-B1ACD738F1B7}" srcOrd="3" destOrd="0" presId="urn:microsoft.com/office/officeart/2018/5/layout/IconCircleLabelList"/>
    <dgm:cxn modelId="{1F32D3B5-74AD-4D77-A750-84665EA3E042}" type="presParOf" srcId="{3F8091AA-01C1-4C1D-886C-AF25C9615624}" destId="{F8B843B2-6875-447C-B0BC-548F44CB8D6B}" srcOrd="1" destOrd="0" presId="urn:microsoft.com/office/officeart/2018/5/layout/IconCircleLabelList"/>
    <dgm:cxn modelId="{57DDC79D-2C90-4F3B-A977-FFCF33A35D88}" type="presParOf" srcId="{3F8091AA-01C1-4C1D-886C-AF25C9615624}" destId="{E1383C08-11B3-470E-86B2-49211F65C3F9}" srcOrd="2" destOrd="0" presId="urn:microsoft.com/office/officeart/2018/5/layout/IconCircleLabelList"/>
    <dgm:cxn modelId="{284DC2E4-C52A-4726-ADB6-F787794A7BA6}" type="presParOf" srcId="{E1383C08-11B3-470E-86B2-49211F65C3F9}" destId="{D61E2CFA-C639-429B-992D-5D0EEE9C2B93}" srcOrd="0" destOrd="0" presId="urn:microsoft.com/office/officeart/2018/5/layout/IconCircleLabelList"/>
    <dgm:cxn modelId="{717B38FE-C193-4C4F-824B-A7AEC456CB1B}" type="presParOf" srcId="{E1383C08-11B3-470E-86B2-49211F65C3F9}" destId="{A051D35E-43F0-484B-971E-A0AF1E7DD46C}" srcOrd="1" destOrd="0" presId="urn:microsoft.com/office/officeart/2018/5/layout/IconCircleLabelList"/>
    <dgm:cxn modelId="{E652DECF-3DB8-455B-A3B1-A5841F281569}" type="presParOf" srcId="{E1383C08-11B3-470E-86B2-49211F65C3F9}" destId="{ACA7E1DB-BDD0-426A-879B-EC958F885D91}" srcOrd="2" destOrd="0" presId="urn:microsoft.com/office/officeart/2018/5/layout/IconCircleLabelList"/>
    <dgm:cxn modelId="{8EDD1DB7-91BC-4C0C-A9BB-1FAEA99611D4}" type="presParOf" srcId="{E1383C08-11B3-470E-86B2-49211F65C3F9}" destId="{49A04D75-A4B6-4DC2-BA2D-054200D447AC}" srcOrd="3" destOrd="0" presId="urn:microsoft.com/office/officeart/2018/5/layout/IconCircleLabelList"/>
    <dgm:cxn modelId="{AEB78EB2-86BD-4D03-8A81-9C22AF89A3AA}" type="presParOf" srcId="{3F8091AA-01C1-4C1D-886C-AF25C9615624}" destId="{E269CF04-2E88-4A8D-A5A9-DF9D909A79B0}" srcOrd="3" destOrd="0" presId="urn:microsoft.com/office/officeart/2018/5/layout/IconCircleLabelList"/>
    <dgm:cxn modelId="{12E68A89-85DC-4B70-A8EC-31D7CB149918}" type="presParOf" srcId="{3F8091AA-01C1-4C1D-886C-AF25C9615624}" destId="{7C0368AF-B53A-48DD-BBBC-60C9443206CE}" srcOrd="4" destOrd="0" presId="urn:microsoft.com/office/officeart/2018/5/layout/IconCircleLabelList"/>
    <dgm:cxn modelId="{C87EB268-43F5-474E-B209-33C5A66104FA}" type="presParOf" srcId="{7C0368AF-B53A-48DD-BBBC-60C9443206CE}" destId="{7EFB507C-A4B9-49BB-978B-0679C57AC3C0}" srcOrd="0" destOrd="0" presId="urn:microsoft.com/office/officeart/2018/5/layout/IconCircleLabelList"/>
    <dgm:cxn modelId="{01203ECF-29E7-432D-82A5-B8E97C6ED110}" type="presParOf" srcId="{7C0368AF-B53A-48DD-BBBC-60C9443206CE}" destId="{6C61A486-0069-402C-8328-0EC29864E640}" srcOrd="1" destOrd="0" presId="urn:microsoft.com/office/officeart/2018/5/layout/IconCircleLabelList"/>
    <dgm:cxn modelId="{40847374-9BAC-485E-A970-81A4C32ED6D9}" type="presParOf" srcId="{7C0368AF-B53A-48DD-BBBC-60C9443206CE}" destId="{257E9169-B258-4CE6-9B22-89E003B44030}" srcOrd="2" destOrd="0" presId="urn:microsoft.com/office/officeart/2018/5/layout/IconCircleLabelList"/>
    <dgm:cxn modelId="{BC5796DA-84AD-4110-8C98-FB755F7E0AA5}" type="presParOf" srcId="{7C0368AF-B53A-48DD-BBBC-60C9443206CE}" destId="{0DCD831C-C224-4AFC-906F-5FC2BBD86543}" srcOrd="3" destOrd="0" presId="urn:microsoft.com/office/officeart/2018/5/layout/IconCircleLabelList"/>
    <dgm:cxn modelId="{9781D66E-E38B-4184-B824-55A9A848C7ED}" type="presParOf" srcId="{3F8091AA-01C1-4C1D-886C-AF25C9615624}" destId="{8BD0ACAE-3E72-4164-82B7-50A21B7044AC}" srcOrd="5" destOrd="0" presId="urn:microsoft.com/office/officeart/2018/5/layout/IconCircleLabelList"/>
    <dgm:cxn modelId="{BB8E3F63-C3D3-47BB-84D9-6C4C1B7452F3}" type="presParOf" srcId="{3F8091AA-01C1-4C1D-886C-AF25C9615624}" destId="{43A1D723-50D8-41B9-B78C-D21C028E8F62}" srcOrd="6" destOrd="0" presId="urn:microsoft.com/office/officeart/2018/5/layout/IconCircleLabelList"/>
    <dgm:cxn modelId="{FCA592C1-DF8A-4A41-8F39-5EB5F88382DA}" type="presParOf" srcId="{43A1D723-50D8-41B9-B78C-D21C028E8F62}" destId="{FC913ED3-50E7-47C8-8E5C-C127B2E2D658}" srcOrd="0" destOrd="0" presId="urn:microsoft.com/office/officeart/2018/5/layout/IconCircleLabelList"/>
    <dgm:cxn modelId="{C22361F0-0670-4979-8468-93D9943CE320}" type="presParOf" srcId="{43A1D723-50D8-41B9-B78C-D21C028E8F62}" destId="{333C6E4C-411D-49BF-9B09-86C234CC422F}" srcOrd="1" destOrd="0" presId="urn:microsoft.com/office/officeart/2018/5/layout/IconCircleLabelList"/>
    <dgm:cxn modelId="{5EA40FAC-1381-4CE9-B553-D7CAAE8093D3}" type="presParOf" srcId="{43A1D723-50D8-41B9-B78C-D21C028E8F62}" destId="{19EC4824-F500-4515-8172-7DBC2650431E}" srcOrd="2" destOrd="0" presId="urn:microsoft.com/office/officeart/2018/5/layout/IconCircleLabelList"/>
    <dgm:cxn modelId="{ADFECE01-8335-4B7F-AE70-24A60E3314F0}" type="presParOf" srcId="{43A1D723-50D8-41B9-B78C-D21C028E8F62}" destId="{302C5B0A-9792-4C91-ADC7-6BC05C57D886}" srcOrd="3" destOrd="0" presId="urn:microsoft.com/office/officeart/2018/5/layout/IconCircleLabelList"/>
    <dgm:cxn modelId="{F233A80D-D025-4700-9C01-FE5EB4035EE0}" type="presParOf" srcId="{3F8091AA-01C1-4C1D-886C-AF25C9615624}" destId="{F025001D-A025-4E46-BAF8-1E9A66520FB4}" srcOrd="7" destOrd="0" presId="urn:microsoft.com/office/officeart/2018/5/layout/IconCircleLabelList"/>
    <dgm:cxn modelId="{A4622A33-F254-47E8-8FED-A3C07321096B}" type="presParOf" srcId="{3F8091AA-01C1-4C1D-886C-AF25C9615624}" destId="{ED4DF713-E788-4404-A4BE-100425B2EF0E}" srcOrd="8" destOrd="0" presId="urn:microsoft.com/office/officeart/2018/5/layout/IconCircleLabelList"/>
    <dgm:cxn modelId="{D1E87F9F-B1F4-4E01-9F66-22E0A665C67C}" type="presParOf" srcId="{ED4DF713-E788-4404-A4BE-100425B2EF0E}" destId="{19C9B064-E62A-4118-B6EB-D96A2C1934CA}" srcOrd="0" destOrd="0" presId="urn:microsoft.com/office/officeart/2018/5/layout/IconCircleLabelList"/>
    <dgm:cxn modelId="{308D6FD6-FB92-4B74-9C77-71AD08E1A22A}" type="presParOf" srcId="{ED4DF713-E788-4404-A4BE-100425B2EF0E}" destId="{2DB46ABA-E9E7-4434-A16B-53C4CDFAC25C}" srcOrd="1" destOrd="0" presId="urn:microsoft.com/office/officeart/2018/5/layout/IconCircleLabelList"/>
    <dgm:cxn modelId="{1A6BAFEA-136D-4D63-A136-8CDDEDCD416C}" type="presParOf" srcId="{ED4DF713-E788-4404-A4BE-100425B2EF0E}" destId="{C698370F-5B26-4761-B877-9B4BD79802C7}" srcOrd="2" destOrd="0" presId="urn:microsoft.com/office/officeart/2018/5/layout/IconCircleLabelList"/>
    <dgm:cxn modelId="{17F44290-1959-4264-AE74-A17994C05865}" type="presParOf" srcId="{ED4DF713-E788-4404-A4BE-100425B2EF0E}" destId="{1B712503-223E-415B-ACCB-7EB05D9CB0C4}" srcOrd="3" destOrd="0" presId="urn:microsoft.com/office/officeart/2018/5/layout/IconCircleLabelList"/>
    <dgm:cxn modelId="{4A847756-C83C-4DB6-9C38-30000EB1AD87}" type="presParOf" srcId="{3F8091AA-01C1-4C1D-886C-AF25C9615624}" destId="{23FE9285-10F7-463B-B8BC-16E44D08A6CA}" srcOrd="9" destOrd="0" presId="urn:microsoft.com/office/officeart/2018/5/layout/IconCircleLabelList"/>
    <dgm:cxn modelId="{02C30A52-A805-41E2-9D55-8900D6D912FB}" type="presParOf" srcId="{3F8091AA-01C1-4C1D-886C-AF25C9615624}" destId="{D95D5196-212A-450C-B257-E93D32927679}" srcOrd="10" destOrd="0" presId="urn:microsoft.com/office/officeart/2018/5/layout/IconCircleLabelList"/>
    <dgm:cxn modelId="{6D7D2B86-0267-48AB-B8DF-991B22ECF0E2}" type="presParOf" srcId="{D95D5196-212A-450C-B257-E93D32927679}" destId="{A32D467D-54FB-473D-B57C-4E03EB676F48}" srcOrd="0" destOrd="0" presId="urn:microsoft.com/office/officeart/2018/5/layout/IconCircleLabelList"/>
    <dgm:cxn modelId="{9EB0B289-4B34-4940-9D05-48DFA55A94C5}" type="presParOf" srcId="{D95D5196-212A-450C-B257-E93D32927679}" destId="{B4AF04A0-6492-4CFD-9667-734F3963AAA0}" srcOrd="1" destOrd="0" presId="urn:microsoft.com/office/officeart/2018/5/layout/IconCircleLabelList"/>
    <dgm:cxn modelId="{C3B72999-3F0D-47DA-B029-9B6FADBDF84A}" type="presParOf" srcId="{D95D5196-212A-450C-B257-E93D32927679}" destId="{012BCDC0-63F2-4BA0-A0F2-1098CB3F63ED}" srcOrd="2" destOrd="0" presId="urn:microsoft.com/office/officeart/2018/5/layout/IconCircleLabelList"/>
    <dgm:cxn modelId="{0DF87EC3-C1C0-487A-9C19-1ACC144DD61D}" type="presParOf" srcId="{D95D5196-212A-450C-B257-E93D32927679}" destId="{49E6DBDE-7382-46D8-A9A1-4557FFB8277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C21666-C83D-4FEB-8EF7-A855E9C43B4D}"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DE7DF56-200D-4F4B-B3BB-A9514D36F4B2}">
      <dgm:prSet/>
      <dgm:spPr/>
      <dgm:t>
        <a:bodyPr/>
        <a:lstStyle/>
        <a:p>
          <a:r>
            <a:rPr lang="en-AU" b="1"/>
            <a:t>Key Direction 1: </a:t>
          </a:r>
          <a:r>
            <a:rPr lang="en-AU"/>
            <a:t>More intensive </a:t>
          </a:r>
          <a:r>
            <a:rPr lang="en-AU" u="sng"/>
            <a:t>planning and coordination </a:t>
          </a:r>
          <a:r>
            <a:rPr lang="en-AU"/>
            <a:t>strategy.</a:t>
          </a:r>
          <a:endParaRPr lang="en-US"/>
        </a:p>
      </dgm:t>
    </dgm:pt>
    <dgm:pt modelId="{6DAF0819-BDDC-46A1-89C1-93342A445AF3}" type="parTrans" cxnId="{A401D39B-F0CC-401B-84C9-88A7B34F362D}">
      <dgm:prSet/>
      <dgm:spPr/>
      <dgm:t>
        <a:bodyPr/>
        <a:lstStyle/>
        <a:p>
          <a:endParaRPr lang="en-US"/>
        </a:p>
      </dgm:t>
    </dgm:pt>
    <dgm:pt modelId="{7FCF9F8B-4691-4521-9DB9-F2F9DDCE3E8F}" type="sibTrans" cxnId="{A401D39B-F0CC-401B-84C9-88A7B34F362D}">
      <dgm:prSet/>
      <dgm:spPr/>
      <dgm:t>
        <a:bodyPr/>
        <a:lstStyle/>
        <a:p>
          <a:endParaRPr lang="en-US"/>
        </a:p>
      </dgm:t>
    </dgm:pt>
    <dgm:pt modelId="{6925FF38-DC8F-4F46-BE2D-8A0A35F5F8D7}">
      <dgm:prSet/>
      <dgm:spPr/>
      <dgm:t>
        <a:bodyPr/>
        <a:lstStyle/>
        <a:p>
          <a:r>
            <a:rPr lang="en-AU"/>
            <a:t>Community based L</a:t>
          </a:r>
          <a:r>
            <a:rPr lang="en-CA"/>
            <a:t>ocal Area Coordinators (LAC </a:t>
          </a:r>
          <a:r>
            <a:rPr lang="en-AU"/>
            <a:t>ratio of 1:50) for </a:t>
          </a:r>
          <a:r>
            <a:rPr lang="en-CA"/>
            <a:t>individualized planning, coordination and Intensive Planning and Support  Coordination (IPSC </a:t>
          </a:r>
          <a:r>
            <a:rPr lang="en-AU"/>
            <a:t>ratio of 1:20) </a:t>
          </a:r>
          <a:r>
            <a:rPr lang="en-CA"/>
            <a:t>deinstitutionalization teams. Eligibility, assessment and funding function for restructured  Care Coordination </a:t>
          </a:r>
          <a:endParaRPr lang="en-US"/>
        </a:p>
      </dgm:t>
    </dgm:pt>
    <dgm:pt modelId="{A17D8A05-DD7C-4551-B11B-C75E54A76969}" type="parTrans" cxnId="{54D97E52-3CD3-4E89-AE59-C94A95D59E5D}">
      <dgm:prSet/>
      <dgm:spPr/>
      <dgm:t>
        <a:bodyPr/>
        <a:lstStyle/>
        <a:p>
          <a:endParaRPr lang="en-US"/>
        </a:p>
      </dgm:t>
    </dgm:pt>
    <dgm:pt modelId="{2C9F899A-1506-48A6-8E3B-C496C5A8B924}" type="sibTrans" cxnId="{54D97E52-3CD3-4E89-AE59-C94A95D59E5D}">
      <dgm:prSet/>
      <dgm:spPr/>
      <dgm:t>
        <a:bodyPr/>
        <a:lstStyle/>
        <a:p>
          <a:endParaRPr lang="en-US"/>
        </a:p>
      </dgm:t>
    </dgm:pt>
    <dgm:pt modelId="{EE76C190-8C7F-40B6-A2FF-7AB252D78B7E}">
      <dgm:prSet/>
      <dgm:spPr/>
      <dgm:t>
        <a:bodyPr/>
        <a:lstStyle/>
        <a:p>
          <a:r>
            <a:rPr lang="en-CA"/>
            <a:t>Technical and peer support person centred planning external capability.</a:t>
          </a:r>
          <a:r>
            <a:rPr lang="en-AU" b="1"/>
            <a:t> </a:t>
          </a:r>
          <a:endParaRPr lang="en-US"/>
        </a:p>
      </dgm:t>
    </dgm:pt>
    <dgm:pt modelId="{C33EB6CB-F141-4F8D-8011-CF960201C170}" type="parTrans" cxnId="{BDB8499E-7E4C-4A5A-8175-D7D56E2BFD00}">
      <dgm:prSet/>
      <dgm:spPr/>
      <dgm:t>
        <a:bodyPr/>
        <a:lstStyle/>
        <a:p>
          <a:endParaRPr lang="en-US"/>
        </a:p>
      </dgm:t>
    </dgm:pt>
    <dgm:pt modelId="{74543B90-EF05-4B3D-82BB-2618C5B9DF90}" type="sibTrans" cxnId="{BDB8499E-7E4C-4A5A-8175-D7D56E2BFD00}">
      <dgm:prSet/>
      <dgm:spPr/>
      <dgm:t>
        <a:bodyPr/>
        <a:lstStyle/>
        <a:p>
          <a:endParaRPr lang="en-US"/>
        </a:p>
      </dgm:t>
    </dgm:pt>
    <dgm:pt modelId="{2B986C76-C1A3-439B-89E8-8A2F6DE95953}" type="pres">
      <dgm:prSet presAssocID="{25C21666-C83D-4FEB-8EF7-A855E9C43B4D}" presName="root" presStyleCnt="0">
        <dgm:presLayoutVars>
          <dgm:dir/>
          <dgm:resizeHandles val="exact"/>
        </dgm:presLayoutVars>
      </dgm:prSet>
      <dgm:spPr/>
    </dgm:pt>
    <dgm:pt modelId="{CEA7C4E4-FECF-4752-B89C-C223F62FC392}" type="pres">
      <dgm:prSet presAssocID="{25C21666-C83D-4FEB-8EF7-A855E9C43B4D}" presName="container" presStyleCnt="0">
        <dgm:presLayoutVars>
          <dgm:dir/>
          <dgm:resizeHandles val="exact"/>
        </dgm:presLayoutVars>
      </dgm:prSet>
      <dgm:spPr/>
    </dgm:pt>
    <dgm:pt modelId="{C9159575-DAC0-4B07-AE3B-4ACDE134349A}" type="pres">
      <dgm:prSet presAssocID="{8DE7DF56-200D-4F4B-B3BB-A9514D36F4B2}" presName="compNode" presStyleCnt="0"/>
      <dgm:spPr/>
    </dgm:pt>
    <dgm:pt modelId="{36D94A52-6E30-4008-95A8-BE0F291DB52D}" type="pres">
      <dgm:prSet presAssocID="{8DE7DF56-200D-4F4B-B3BB-A9514D36F4B2}" presName="iconBgRect" presStyleLbl="bgShp" presStyleIdx="0" presStyleCnt="3"/>
      <dgm:spPr/>
    </dgm:pt>
    <dgm:pt modelId="{F80A186D-0B43-4F0C-9FED-BE4062D2E316}" type="pres">
      <dgm:prSet presAssocID="{8DE7DF56-200D-4F4B-B3BB-A9514D36F4B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p compass"/>
        </a:ext>
      </dgm:extLst>
    </dgm:pt>
    <dgm:pt modelId="{4D7F41AA-40B1-439F-803D-961B844F105B}" type="pres">
      <dgm:prSet presAssocID="{8DE7DF56-200D-4F4B-B3BB-A9514D36F4B2}" presName="spaceRect" presStyleCnt="0"/>
      <dgm:spPr/>
    </dgm:pt>
    <dgm:pt modelId="{5EF2B64A-1B73-44AE-9140-00B74A92A4B9}" type="pres">
      <dgm:prSet presAssocID="{8DE7DF56-200D-4F4B-B3BB-A9514D36F4B2}" presName="textRect" presStyleLbl="revTx" presStyleIdx="0" presStyleCnt="3">
        <dgm:presLayoutVars>
          <dgm:chMax val="1"/>
          <dgm:chPref val="1"/>
        </dgm:presLayoutVars>
      </dgm:prSet>
      <dgm:spPr/>
    </dgm:pt>
    <dgm:pt modelId="{79FD2773-E358-4304-BC92-C0522C3F7EDA}" type="pres">
      <dgm:prSet presAssocID="{7FCF9F8B-4691-4521-9DB9-F2F9DDCE3E8F}" presName="sibTrans" presStyleLbl="sibTrans2D1" presStyleIdx="0" presStyleCnt="0"/>
      <dgm:spPr/>
    </dgm:pt>
    <dgm:pt modelId="{E03D4536-9CA8-41F0-9F28-9A2B57F57BFC}" type="pres">
      <dgm:prSet presAssocID="{6925FF38-DC8F-4F46-BE2D-8A0A35F5F8D7}" presName="compNode" presStyleCnt="0"/>
      <dgm:spPr/>
    </dgm:pt>
    <dgm:pt modelId="{758D6C4D-035F-445B-A2D8-43654402701C}" type="pres">
      <dgm:prSet presAssocID="{6925FF38-DC8F-4F46-BE2D-8A0A35F5F8D7}" presName="iconBgRect" presStyleLbl="bgShp" presStyleIdx="1" presStyleCnt="3"/>
      <dgm:spPr/>
    </dgm:pt>
    <dgm:pt modelId="{5B20B63B-0ADF-4151-B487-12F9F4182140}" type="pres">
      <dgm:prSet presAssocID="{6925FF38-DC8F-4F46-BE2D-8A0A35F5F8D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ED48C59D-9E04-4D08-9127-A73D4E67D2FB}" type="pres">
      <dgm:prSet presAssocID="{6925FF38-DC8F-4F46-BE2D-8A0A35F5F8D7}" presName="spaceRect" presStyleCnt="0"/>
      <dgm:spPr/>
    </dgm:pt>
    <dgm:pt modelId="{EF16407F-09D0-4031-A810-3AD14B1F5932}" type="pres">
      <dgm:prSet presAssocID="{6925FF38-DC8F-4F46-BE2D-8A0A35F5F8D7}" presName="textRect" presStyleLbl="revTx" presStyleIdx="1" presStyleCnt="3">
        <dgm:presLayoutVars>
          <dgm:chMax val="1"/>
          <dgm:chPref val="1"/>
        </dgm:presLayoutVars>
      </dgm:prSet>
      <dgm:spPr/>
    </dgm:pt>
    <dgm:pt modelId="{C3D86230-05D4-4A27-A6EF-5D725D53C656}" type="pres">
      <dgm:prSet presAssocID="{2C9F899A-1506-48A6-8E3B-C496C5A8B924}" presName="sibTrans" presStyleLbl="sibTrans2D1" presStyleIdx="0" presStyleCnt="0"/>
      <dgm:spPr/>
    </dgm:pt>
    <dgm:pt modelId="{806ED7C5-DF7E-4189-8B08-8098EAB68039}" type="pres">
      <dgm:prSet presAssocID="{EE76C190-8C7F-40B6-A2FF-7AB252D78B7E}" presName="compNode" presStyleCnt="0"/>
      <dgm:spPr/>
    </dgm:pt>
    <dgm:pt modelId="{F74C05E7-B28B-4799-83C5-9263CBC9166D}" type="pres">
      <dgm:prSet presAssocID="{EE76C190-8C7F-40B6-A2FF-7AB252D78B7E}" presName="iconBgRect" presStyleLbl="bgShp" presStyleIdx="2" presStyleCnt="3"/>
      <dgm:spPr/>
    </dgm:pt>
    <dgm:pt modelId="{D9B22FAC-5804-496D-8BF0-339F218BFB11}" type="pres">
      <dgm:prSet presAssocID="{EE76C190-8C7F-40B6-A2FF-7AB252D78B7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855BEC13-BCB3-4D33-8793-FEF5FD2DDB62}" type="pres">
      <dgm:prSet presAssocID="{EE76C190-8C7F-40B6-A2FF-7AB252D78B7E}" presName="spaceRect" presStyleCnt="0"/>
      <dgm:spPr/>
    </dgm:pt>
    <dgm:pt modelId="{2D387100-13B1-48A8-BCFD-1C86DBBF3FF8}" type="pres">
      <dgm:prSet presAssocID="{EE76C190-8C7F-40B6-A2FF-7AB252D78B7E}" presName="textRect" presStyleLbl="revTx" presStyleIdx="2" presStyleCnt="3">
        <dgm:presLayoutVars>
          <dgm:chMax val="1"/>
          <dgm:chPref val="1"/>
        </dgm:presLayoutVars>
      </dgm:prSet>
      <dgm:spPr/>
    </dgm:pt>
  </dgm:ptLst>
  <dgm:cxnLst>
    <dgm:cxn modelId="{4236A532-7C2A-48F7-8764-C0051B892555}" type="presOf" srcId="{6925FF38-DC8F-4F46-BE2D-8A0A35F5F8D7}" destId="{EF16407F-09D0-4031-A810-3AD14B1F5932}" srcOrd="0" destOrd="0" presId="urn:microsoft.com/office/officeart/2018/2/layout/IconCircleList"/>
    <dgm:cxn modelId="{99B3A15D-737C-4764-B7E8-989392113DE4}" type="presOf" srcId="{2C9F899A-1506-48A6-8E3B-C496C5A8B924}" destId="{C3D86230-05D4-4A27-A6EF-5D725D53C656}" srcOrd="0" destOrd="0" presId="urn:microsoft.com/office/officeart/2018/2/layout/IconCircleList"/>
    <dgm:cxn modelId="{54D97E52-3CD3-4E89-AE59-C94A95D59E5D}" srcId="{25C21666-C83D-4FEB-8EF7-A855E9C43B4D}" destId="{6925FF38-DC8F-4F46-BE2D-8A0A35F5F8D7}" srcOrd="1" destOrd="0" parTransId="{A17D8A05-DD7C-4551-B11B-C75E54A76969}" sibTransId="{2C9F899A-1506-48A6-8E3B-C496C5A8B924}"/>
    <dgm:cxn modelId="{01032D58-E301-4B4B-8BE9-5E8D61702B61}" type="presOf" srcId="{25C21666-C83D-4FEB-8EF7-A855E9C43B4D}" destId="{2B986C76-C1A3-439B-89E8-8A2F6DE95953}" srcOrd="0" destOrd="0" presId="urn:microsoft.com/office/officeart/2018/2/layout/IconCircleList"/>
    <dgm:cxn modelId="{C4C3F578-9179-4E2F-8063-144FA5CDBDF9}" type="presOf" srcId="{EE76C190-8C7F-40B6-A2FF-7AB252D78B7E}" destId="{2D387100-13B1-48A8-BCFD-1C86DBBF3FF8}" srcOrd="0" destOrd="0" presId="urn:microsoft.com/office/officeart/2018/2/layout/IconCircleList"/>
    <dgm:cxn modelId="{A401D39B-F0CC-401B-84C9-88A7B34F362D}" srcId="{25C21666-C83D-4FEB-8EF7-A855E9C43B4D}" destId="{8DE7DF56-200D-4F4B-B3BB-A9514D36F4B2}" srcOrd="0" destOrd="0" parTransId="{6DAF0819-BDDC-46A1-89C1-93342A445AF3}" sibTransId="{7FCF9F8B-4691-4521-9DB9-F2F9DDCE3E8F}"/>
    <dgm:cxn modelId="{BDB8499E-7E4C-4A5A-8175-D7D56E2BFD00}" srcId="{25C21666-C83D-4FEB-8EF7-A855E9C43B4D}" destId="{EE76C190-8C7F-40B6-A2FF-7AB252D78B7E}" srcOrd="2" destOrd="0" parTransId="{C33EB6CB-F141-4F8D-8011-CF960201C170}" sibTransId="{74543B90-EF05-4B3D-82BB-2618C5B9DF90}"/>
    <dgm:cxn modelId="{D1CFBFEC-4FDD-4CCF-8609-15EF892DD781}" type="presOf" srcId="{8DE7DF56-200D-4F4B-B3BB-A9514D36F4B2}" destId="{5EF2B64A-1B73-44AE-9140-00B74A92A4B9}" srcOrd="0" destOrd="0" presId="urn:microsoft.com/office/officeart/2018/2/layout/IconCircleList"/>
    <dgm:cxn modelId="{A20448FF-C141-4F6D-A21A-5FB0D9B90F7E}" type="presOf" srcId="{7FCF9F8B-4691-4521-9DB9-F2F9DDCE3E8F}" destId="{79FD2773-E358-4304-BC92-C0522C3F7EDA}" srcOrd="0" destOrd="0" presId="urn:microsoft.com/office/officeart/2018/2/layout/IconCircleList"/>
    <dgm:cxn modelId="{E6688C02-8592-4AB9-9AA3-58D26BA79714}" type="presParOf" srcId="{2B986C76-C1A3-439B-89E8-8A2F6DE95953}" destId="{CEA7C4E4-FECF-4752-B89C-C223F62FC392}" srcOrd="0" destOrd="0" presId="urn:microsoft.com/office/officeart/2018/2/layout/IconCircleList"/>
    <dgm:cxn modelId="{77B87998-13E0-4E36-AF7D-7224E5961664}" type="presParOf" srcId="{CEA7C4E4-FECF-4752-B89C-C223F62FC392}" destId="{C9159575-DAC0-4B07-AE3B-4ACDE134349A}" srcOrd="0" destOrd="0" presId="urn:microsoft.com/office/officeart/2018/2/layout/IconCircleList"/>
    <dgm:cxn modelId="{5E2E9619-C963-4962-9639-C391B6DF9717}" type="presParOf" srcId="{C9159575-DAC0-4B07-AE3B-4ACDE134349A}" destId="{36D94A52-6E30-4008-95A8-BE0F291DB52D}" srcOrd="0" destOrd="0" presId="urn:microsoft.com/office/officeart/2018/2/layout/IconCircleList"/>
    <dgm:cxn modelId="{FD5F87A4-821F-4550-897E-49FE30C0C9C7}" type="presParOf" srcId="{C9159575-DAC0-4B07-AE3B-4ACDE134349A}" destId="{F80A186D-0B43-4F0C-9FED-BE4062D2E316}" srcOrd="1" destOrd="0" presId="urn:microsoft.com/office/officeart/2018/2/layout/IconCircleList"/>
    <dgm:cxn modelId="{81E90669-80E1-4CF0-B2BF-010A846FB3CF}" type="presParOf" srcId="{C9159575-DAC0-4B07-AE3B-4ACDE134349A}" destId="{4D7F41AA-40B1-439F-803D-961B844F105B}" srcOrd="2" destOrd="0" presId="urn:microsoft.com/office/officeart/2018/2/layout/IconCircleList"/>
    <dgm:cxn modelId="{F630DDAB-F946-4EAE-B555-90051BA6B9AC}" type="presParOf" srcId="{C9159575-DAC0-4B07-AE3B-4ACDE134349A}" destId="{5EF2B64A-1B73-44AE-9140-00B74A92A4B9}" srcOrd="3" destOrd="0" presId="urn:microsoft.com/office/officeart/2018/2/layout/IconCircleList"/>
    <dgm:cxn modelId="{6EDB176C-22D0-448B-81AC-BD6D32B8CD4D}" type="presParOf" srcId="{CEA7C4E4-FECF-4752-B89C-C223F62FC392}" destId="{79FD2773-E358-4304-BC92-C0522C3F7EDA}" srcOrd="1" destOrd="0" presId="urn:microsoft.com/office/officeart/2018/2/layout/IconCircleList"/>
    <dgm:cxn modelId="{A0BF014A-1CA7-4BDF-8ABE-6F6322B01DA5}" type="presParOf" srcId="{CEA7C4E4-FECF-4752-B89C-C223F62FC392}" destId="{E03D4536-9CA8-41F0-9F28-9A2B57F57BFC}" srcOrd="2" destOrd="0" presId="urn:microsoft.com/office/officeart/2018/2/layout/IconCircleList"/>
    <dgm:cxn modelId="{84307421-81AF-467B-91C0-934B039E83C8}" type="presParOf" srcId="{E03D4536-9CA8-41F0-9F28-9A2B57F57BFC}" destId="{758D6C4D-035F-445B-A2D8-43654402701C}" srcOrd="0" destOrd="0" presId="urn:microsoft.com/office/officeart/2018/2/layout/IconCircleList"/>
    <dgm:cxn modelId="{3BA1BAC1-9889-4389-B688-E1ADB67D779D}" type="presParOf" srcId="{E03D4536-9CA8-41F0-9F28-9A2B57F57BFC}" destId="{5B20B63B-0ADF-4151-B487-12F9F4182140}" srcOrd="1" destOrd="0" presId="urn:microsoft.com/office/officeart/2018/2/layout/IconCircleList"/>
    <dgm:cxn modelId="{CE0FE2AC-C0D2-4B06-8795-F1D6CB885DC4}" type="presParOf" srcId="{E03D4536-9CA8-41F0-9F28-9A2B57F57BFC}" destId="{ED48C59D-9E04-4D08-9127-A73D4E67D2FB}" srcOrd="2" destOrd="0" presId="urn:microsoft.com/office/officeart/2018/2/layout/IconCircleList"/>
    <dgm:cxn modelId="{FD0B19A0-59C6-41F4-BEDF-F15E78A0A332}" type="presParOf" srcId="{E03D4536-9CA8-41F0-9F28-9A2B57F57BFC}" destId="{EF16407F-09D0-4031-A810-3AD14B1F5932}" srcOrd="3" destOrd="0" presId="urn:microsoft.com/office/officeart/2018/2/layout/IconCircleList"/>
    <dgm:cxn modelId="{A32C24A7-5238-41B2-8D97-B20ABF5DA3CE}" type="presParOf" srcId="{CEA7C4E4-FECF-4752-B89C-C223F62FC392}" destId="{C3D86230-05D4-4A27-A6EF-5D725D53C656}" srcOrd="3" destOrd="0" presId="urn:microsoft.com/office/officeart/2018/2/layout/IconCircleList"/>
    <dgm:cxn modelId="{AEDAD0C0-60E8-4E5E-A024-143EDC6C1C75}" type="presParOf" srcId="{CEA7C4E4-FECF-4752-B89C-C223F62FC392}" destId="{806ED7C5-DF7E-4189-8B08-8098EAB68039}" srcOrd="4" destOrd="0" presId="urn:microsoft.com/office/officeart/2018/2/layout/IconCircleList"/>
    <dgm:cxn modelId="{ADC057FF-EE84-4A42-9A94-8000F0C150AD}" type="presParOf" srcId="{806ED7C5-DF7E-4189-8B08-8098EAB68039}" destId="{F74C05E7-B28B-4799-83C5-9263CBC9166D}" srcOrd="0" destOrd="0" presId="urn:microsoft.com/office/officeart/2018/2/layout/IconCircleList"/>
    <dgm:cxn modelId="{E906987A-9B3A-4CDB-9559-FD13E3A89A31}" type="presParOf" srcId="{806ED7C5-DF7E-4189-8B08-8098EAB68039}" destId="{D9B22FAC-5804-496D-8BF0-339F218BFB11}" srcOrd="1" destOrd="0" presId="urn:microsoft.com/office/officeart/2018/2/layout/IconCircleList"/>
    <dgm:cxn modelId="{BA83A630-342C-48FF-991C-0723F82E3EAC}" type="presParOf" srcId="{806ED7C5-DF7E-4189-8B08-8098EAB68039}" destId="{855BEC13-BCB3-4D33-8793-FEF5FD2DDB62}" srcOrd="2" destOrd="0" presId="urn:microsoft.com/office/officeart/2018/2/layout/IconCircleList"/>
    <dgm:cxn modelId="{C155E934-5781-4E7A-ACFE-C3583637CD1A}" type="presParOf" srcId="{806ED7C5-DF7E-4189-8B08-8098EAB68039}" destId="{2D387100-13B1-48A8-BCFD-1C86DBBF3FF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94428A-9722-4E4A-8A41-E3B8C6CE303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9B72214-63A2-4417-AA03-52A047B99295}">
      <dgm:prSet/>
      <dgm:spPr/>
      <dgm:t>
        <a:bodyPr/>
        <a:lstStyle/>
        <a:p>
          <a:r>
            <a:rPr lang="en-AU"/>
            <a:t>Transfer of DCS Intake function and Care Coordination staff to DSP.</a:t>
          </a:r>
          <a:endParaRPr lang="en-US"/>
        </a:p>
      </dgm:t>
    </dgm:pt>
    <dgm:pt modelId="{CB233F3D-E5D8-4D75-94F3-2C6C91E052A2}" type="parTrans" cxnId="{7D8914CF-AF01-47E9-A846-47A1DB46BA4E}">
      <dgm:prSet/>
      <dgm:spPr/>
      <dgm:t>
        <a:bodyPr/>
        <a:lstStyle/>
        <a:p>
          <a:endParaRPr lang="en-US"/>
        </a:p>
      </dgm:t>
    </dgm:pt>
    <dgm:pt modelId="{4AF78C28-93A2-4D70-9339-B2D96D18E664}" type="sibTrans" cxnId="{7D8914CF-AF01-47E9-A846-47A1DB46BA4E}">
      <dgm:prSet/>
      <dgm:spPr/>
      <dgm:t>
        <a:bodyPr/>
        <a:lstStyle/>
        <a:p>
          <a:endParaRPr lang="en-US"/>
        </a:p>
      </dgm:t>
    </dgm:pt>
    <dgm:pt modelId="{B8726537-7FC7-4059-8997-393A22923085}">
      <dgm:prSet/>
      <dgm:spPr/>
      <dgm:t>
        <a:bodyPr/>
        <a:lstStyle/>
        <a:p>
          <a:r>
            <a:rPr lang="en-AU"/>
            <a:t>Job specifications developed,  ratios set 1:20 for IPSCs and 1:50 for LAC. with 1  Supervisor for each 8 staff</a:t>
          </a:r>
          <a:endParaRPr lang="en-US"/>
        </a:p>
      </dgm:t>
    </dgm:pt>
    <dgm:pt modelId="{A9AC97BF-51E5-41D9-A939-8137AE198AD8}" type="parTrans" cxnId="{A25CC9EE-B5DC-4425-8F9C-4600D16CFF0A}">
      <dgm:prSet/>
      <dgm:spPr/>
      <dgm:t>
        <a:bodyPr/>
        <a:lstStyle/>
        <a:p>
          <a:endParaRPr lang="en-US"/>
        </a:p>
      </dgm:t>
    </dgm:pt>
    <dgm:pt modelId="{24067D0E-0CA0-4D9D-8411-A445AFB970C5}" type="sibTrans" cxnId="{A25CC9EE-B5DC-4425-8F9C-4600D16CFF0A}">
      <dgm:prSet/>
      <dgm:spPr/>
      <dgm:t>
        <a:bodyPr/>
        <a:lstStyle/>
        <a:p>
          <a:endParaRPr lang="en-US"/>
        </a:p>
      </dgm:t>
    </dgm:pt>
    <dgm:pt modelId="{CFFB9062-E94F-4538-9F63-BA51A2CF0452}">
      <dgm:prSet/>
      <dgm:spPr/>
      <dgm:t>
        <a:bodyPr/>
        <a:lstStyle/>
        <a:p>
          <a:r>
            <a:rPr lang="en-AU"/>
            <a:t>LAC and IPSC  training design and capability established</a:t>
          </a:r>
          <a:endParaRPr lang="en-US"/>
        </a:p>
      </dgm:t>
    </dgm:pt>
    <dgm:pt modelId="{D0D17B7F-E2B9-4179-A707-725DCC114506}" type="parTrans" cxnId="{494312C8-87A9-4448-8E10-6F8ED1E15649}">
      <dgm:prSet/>
      <dgm:spPr/>
      <dgm:t>
        <a:bodyPr/>
        <a:lstStyle/>
        <a:p>
          <a:endParaRPr lang="en-US"/>
        </a:p>
      </dgm:t>
    </dgm:pt>
    <dgm:pt modelId="{7DF88A89-B713-4C13-A749-A62FDE335D3F}" type="sibTrans" cxnId="{494312C8-87A9-4448-8E10-6F8ED1E15649}">
      <dgm:prSet/>
      <dgm:spPr/>
      <dgm:t>
        <a:bodyPr/>
        <a:lstStyle/>
        <a:p>
          <a:endParaRPr lang="en-US"/>
        </a:p>
      </dgm:t>
    </dgm:pt>
    <dgm:pt modelId="{E0C05830-5F10-4361-837E-E301B9D5DABD}">
      <dgm:prSet/>
      <dgm:spPr/>
      <dgm:t>
        <a:bodyPr/>
        <a:lstStyle/>
        <a:p>
          <a:r>
            <a:rPr lang="en-AU"/>
            <a:t>Policy and practice framework established, including Fidelity criteria</a:t>
          </a:r>
          <a:endParaRPr lang="en-US"/>
        </a:p>
      </dgm:t>
    </dgm:pt>
    <dgm:pt modelId="{4AA99705-2E30-46FE-8C89-3EF82E053795}" type="parTrans" cxnId="{08EE2607-26FB-40BF-B279-5071B378EE0D}">
      <dgm:prSet/>
      <dgm:spPr/>
      <dgm:t>
        <a:bodyPr/>
        <a:lstStyle/>
        <a:p>
          <a:endParaRPr lang="en-US"/>
        </a:p>
      </dgm:t>
    </dgm:pt>
    <dgm:pt modelId="{0394DA81-8C84-49D3-A48C-AB0D36F3002A}" type="sibTrans" cxnId="{08EE2607-26FB-40BF-B279-5071B378EE0D}">
      <dgm:prSet/>
      <dgm:spPr/>
      <dgm:t>
        <a:bodyPr/>
        <a:lstStyle/>
        <a:p>
          <a:endParaRPr lang="en-US"/>
        </a:p>
      </dgm:t>
    </dgm:pt>
    <dgm:pt modelId="{31AD61A2-7B83-4D97-92D5-99344A0180C4}">
      <dgm:prSet/>
      <dgm:spPr/>
      <dgm:t>
        <a:bodyPr/>
        <a:lstStyle/>
        <a:p>
          <a:r>
            <a:rPr lang="en-AU"/>
            <a:t>Regional lead positions developed and recruited to lead recruitment for new staff.</a:t>
          </a:r>
          <a:endParaRPr lang="en-US"/>
        </a:p>
      </dgm:t>
    </dgm:pt>
    <dgm:pt modelId="{0F950BC0-1F2B-4389-A3C3-0260397D25F8}" type="parTrans" cxnId="{30F0EE06-A86E-438C-AD0F-69DA7A759EEC}">
      <dgm:prSet/>
      <dgm:spPr/>
      <dgm:t>
        <a:bodyPr/>
        <a:lstStyle/>
        <a:p>
          <a:endParaRPr lang="en-US"/>
        </a:p>
      </dgm:t>
    </dgm:pt>
    <dgm:pt modelId="{B6978382-DB6E-4C99-AEC8-4B31157EBB76}" type="sibTrans" cxnId="{30F0EE06-A86E-438C-AD0F-69DA7A759EEC}">
      <dgm:prSet/>
      <dgm:spPr/>
      <dgm:t>
        <a:bodyPr/>
        <a:lstStyle/>
        <a:p>
          <a:endParaRPr lang="en-US"/>
        </a:p>
      </dgm:t>
    </dgm:pt>
    <dgm:pt modelId="{DB438A71-A1D5-4E99-A496-EE2D73C9E0BD}">
      <dgm:prSet/>
      <dgm:spPr/>
      <dgm:t>
        <a:bodyPr/>
        <a:lstStyle/>
        <a:p>
          <a:r>
            <a:rPr lang="en-AU"/>
            <a:t>Annual targets to recruit 80 new LACs over 3 years</a:t>
          </a:r>
          <a:endParaRPr lang="en-US"/>
        </a:p>
      </dgm:t>
    </dgm:pt>
    <dgm:pt modelId="{92494D08-A04D-4EBB-998C-28A5BAFAD54A}" type="parTrans" cxnId="{E2231997-740B-43D4-A9F9-50F26DA0E195}">
      <dgm:prSet/>
      <dgm:spPr/>
      <dgm:t>
        <a:bodyPr/>
        <a:lstStyle/>
        <a:p>
          <a:endParaRPr lang="en-US"/>
        </a:p>
      </dgm:t>
    </dgm:pt>
    <dgm:pt modelId="{063BD4EB-1C69-463F-AF6D-76F85E1F6B6E}" type="sibTrans" cxnId="{E2231997-740B-43D4-A9F9-50F26DA0E195}">
      <dgm:prSet/>
      <dgm:spPr/>
      <dgm:t>
        <a:bodyPr/>
        <a:lstStyle/>
        <a:p>
          <a:endParaRPr lang="en-US"/>
        </a:p>
      </dgm:t>
    </dgm:pt>
    <dgm:pt modelId="{802E2C8D-D7DF-4E88-84B6-E2EE50FD7B89}">
      <dgm:prSet/>
      <dgm:spPr/>
      <dgm:t>
        <a:bodyPr/>
        <a:lstStyle/>
        <a:p>
          <a:r>
            <a:rPr lang="en-AU"/>
            <a:t>Fidelity review</a:t>
          </a:r>
          <a:endParaRPr lang="en-US"/>
        </a:p>
      </dgm:t>
    </dgm:pt>
    <dgm:pt modelId="{B6550231-E6DE-47C7-BD4D-1614D28C1A13}" type="parTrans" cxnId="{37007B9D-8B48-4232-9FC3-714EFDF8B555}">
      <dgm:prSet/>
      <dgm:spPr/>
      <dgm:t>
        <a:bodyPr/>
        <a:lstStyle/>
        <a:p>
          <a:endParaRPr lang="en-US"/>
        </a:p>
      </dgm:t>
    </dgm:pt>
    <dgm:pt modelId="{2C7870A5-FC01-4070-9A96-4ABC819F6AD2}" type="sibTrans" cxnId="{37007B9D-8B48-4232-9FC3-714EFDF8B555}">
      <dgm:prSet/>
      <dgm:spPr/>
      <dgm:t>
        <a:bodyPr/>
        <a:lstStyle/>
        <a:p>
          <a:endParaRPr lang="en-US"/>
        </a:p>
      </dgm:t>
    </dgm:pt>
    <dgm:pt modelId="{3116A77C-ABCD-46CA-8EE1-750B59F663A1}" type="pres">
      <dgm:prSet presAssocID="{F294428A-9722-4E4A-8A41-E3B8C6CE3032}" presName="root" presStyleCnt="0">
        <dgm:presLayoutVars>
          <dgm:dir/>
          <dgm:resizeHandles val="exact"/>
        </dgm:presLayoutVars>
      </dgm:prSet>
      <dgm:spPr/>
    </dgm:pt>
    <dgm:pt modelId="{F4094A76-1097-423B-9D44-36249A8DC53F}" type="pres">
      <dgm:prSet presAssocID="{D9B72214-63A2-4417-AA03-52A047B99295}" presName="compNode" presStyleCnt="0"/>
      <dgm:spPr/>
    </dgm:pt>
    <dgm:pt modelId="{83FF1B1B-71E3-4A56-BEFC-3EE1B6B0F5CC}" type="pres">
      <dgm:prSet presAssocID="{D9B72214-63A2-4417-AA03-52A047B99295}" presName="bgRect" presStyleLbl="bgShp" presStyleIdx="0" presStyleCnt="7"/>
      <dgm:spPr/>
    </dgm:pt>
    <dgm:pt modelId="{4A637942-1CA2-4C74-BC62-6D1886126196}" type="pres">
      <dgm:prSet presAssocID="{D9B72214-63A2-4417-AA03-52A047B99295}"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twork Diagram"/>
        </a:ext>
      </dgm:extLst>
    </dgm:pt>
    <dgm:pt modelId="{47DCAE13-D12F-4E27-8D5F-FF1D382B781B}" type="pres">
      <dgm:prSet presAssocID="{D9B72214-63A2-4417-AA03-52A047B99295}" presName="spaceRect" presStyleCnt="0"/>
      <dgm:spPr/>
    </dgm:pt>
    <dgm:pt modelId="{75AE6AE8-29AB-494F-ABAB-379774804354}" type="pres">
      <dgm:prSet presAssocID="{D9B72214-63A2-4417-AA03-52A047B99295}" presName="parTx" presStyleLbl="revTx" presStyleIdx="0" presStyleCnt="7">
        <dgm:presLayoutVars>
          <dgm:chMax val="0"/>
          <dgm:chPref val="0"/>
        </dgm:presLayoutVars>
      </dgm:prSet>
      <dgm:spPr/>
    </dgm:pt>
    <dgm:pt modelId="{4FC66903-19F8-48D1-8639-3E160E6733E4}" type="pres">
      <dgm:prSet presAssocID="{4AF78C28-93A2-4D70-9339-B2D96D18E664}" presName="sibTrans" presStyleCnt="0"/>
      <dgm:spPr/>
    </dgm:pt>
    <dgm:pt modelId="{9B8699AA-F3E7-4FA1-89E4-408CC78F967F}" type="pres">
      <dgm:prSet presAssocID="{B8726537-7FC7-4059-8997-393A22923085}" presName="compNode" presStyleCnt="0"/>
      <dgm:spPr/>
    </dgm:pt>
    <dgm:pt modelId="{86936605-5713-481B-9065-17F91F5ECBEB}" type="pres">
      <dgm:prSet presAssocID="{B8726537-7FC7-4059-8997-393A22923085}" presName="bgRect" presStyleLbl="bgShp" presStyleIdx="1" presStyleCnt="7"/>
      <dgm:spPr/>
    </dgm:pt>
    <dgm:pt modelId="{A2A55138-3326-480C-A0AD-C7BE69CDF30D}" type="pres">
      <dgm:prSet presAssocID="{B8726537-7FC7-4059-8997-393A22923085}"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AB19A1DE-8965-4E35-B446-B782BF15AAF8}" type="pres">
      <dgm:prSet presAssocID="{B8726537-7FC7-4059-8997-393A22923085}" presName="spaceRect" presStyleCnt="0"/>
      <dgm:spPr/>
    </dgm:pt>
    <dgm:pt modelId="{6D780074-CB61-43E5-B0C5-BDBE97EB17D1}" type="pres">
      <dgm:prSet presAssocID="{B8726537-7FC7-4059-8997-393A22923085}" presName="parTx" presStyleLbl="revTx" presStyleIdx="1" presStyleCnt="7">
        <dgm:presLayoutVars>
          <dgm:chMax val="0"/>
          <dgm:chPref val="0"/>
        </dgm:presLayoutVars>
      </dgm:prSet>
      <dgm:spPr/>
    </dgm:pt>
    <dgm:pt modelId="{17F8BD61-B0B5-4917-AFB8-8213F625F81C}" type="pres">
      <dgm:prSet presAssocID="{24067D0E-0CA0-4D9D-8411-A445AFB970C5}" presName="sibTrans" presStyleCnt="0"/>
      <dgm:spPr/>
    </dgm:pt>
    <dgm:pt modelId="{8B8A58D6-E3B5-49C8-A5FF-3B5E3297130B}" type="pres">
      <dgm:prSet presAssocID="{CFFB9062-E94F-4538-9F63-BA51A2CF0452}" presName="compNode" presStyleCnt="0"/>
      <dgm:spPr/>
    </dgm:pt>
    <dgm:pt modelId="{A977808F-CA5C-468B-8A15-0E2AB476CD6C}" type="pres">
      <dgm:prSet presAssocID="{CFFB9062-E94F-4538-9F63-BA51A2CF0452}" presName="bgRect" presStyleLbl="bgShp" presStyleIdx="2" presStyleCnt="7"/>
      <dgm:spPr/>
    </dgm:pt>
    <dgm:pt modelId="{5623E9CE-DE18-4AFD-AA7E-CA9AD59BD0F8}" type="pres">
      <dgm:prSet presAssocID="{CFFB9062-E94F-4538-9F63-BA51A2CF045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F2E27040-9201-4A2F-A185-F79D8F472746}" type="pres">
      <dgm:prSet presAssocID="{CFFB9062-E94F-4538-9F63-BA51A2CF0452}" presName="spaceRect" presStyleCnt="0"/>
      <dgm:spPr/>
    </dgm:pt>
    <dgm:pt modelId="{C35E22E0-E41F-4B88-84BD-13DBDC799199}" type="pres">
      <dgm:prSet presAssocID="{CFFB9062-E94F-4538-9F63-BA51A2CF0452}" presName="parTx" presStyleLbl="revTx" presStyleIdx="2" presStyleCnt="7">
        <dgm:presLayoutVars>
          <dgm:chMax val="0"/>
          <dgm:chPref val="0"/>
        </dgm:presLayoutVars>
      </dgm:prSet>
      <dgm:spPr/>
    </dgm:pt>
    <dgm:pt modelId="{7A965856-281A-4208-97D1-21ECCA499C68}" type="pres">
      <dgm:prSet presAssocID="{7DF88A89-B713-4C13-A749-A62FDE335D3F}" presName="sibTrans" presStyleCnt="0"/>
      <dgm:spPr/>
    </dgm:pt>
    <dgm:pt modelId="{9E7BE482-2D42-4DE4-A045-B1372CE3A27C}" type="pres">
      <dgm:prSet presAssocID="{E0C05830-5F10-4361-837E-E301B9D5DABD}" presName="compNode" presStyleCnt="0"/>
      <dgm:spPr/>
    </dgm:pt>
    <dgm:pt modelId="{1F9C1434-1B9C-4FE8-B048-6BA0CB1A4320}" type="pres">
      <dgm:prSet presAssocID="{E0C05830-5F10-4361-837E-E301B9D5DABD}" presName="bgRect" presStyleLbl="bgShp" presStyleIdx="3" presStyleCnt="7"/>
      <dgm:spPr/>
    </dgm:pt>
    <dgm:pt modelId="{5544CD61-F1CB-4BB8-AE06-B779B745D5DC}" type="pres">
      <dgm:prSet presAssocID="{E0C05830-5F10-4361-837E-E301B9D5DABD}"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E89CF026-7CBF-48DA-86C8-C1F53BFF3BFE}" type="pres">
      <dgm:prSet presAssocID="{E0C05830-5F10-4361-837E-E301B9D5DABD}" presName="spaceRect" presStyleCnt="0"/>
      <dgm:spPr/>
    </dgm:pt>
    <dgm:pt modelId="{98642B57-4BAF-4B3F-8BBE-AEA832A4CE4F}" type="pres">
      <dgm:prSet presAssocID="{E0C05830-5F10-4361-837E-E301B9D5DABD}" presName="parTx" presStyleLbl="revTx" presStyleIdx="3" presStyleCnt="7">
        <dgm:presLayoutVars>
          <dgm:chMax val="0"/>
          <dgm:chPref val="0"/>
        </dgm:presLayoutVars>
      </dgm:prSet>
      <dgm:spPr/>
    </dgm:pt>
    <dgm:pt modelId="{56214709-2C08-4F6D-BB80-A3294A4178FC}" type="pres">
      <dgm:prSet presAssocID="{0394DA81-8C84-49D3-A48C-AB0D36F3002A}" presName="sibTrans" presStyleCnt="0"/>
      <dgm:spPr/>
    </dgm:pt>
    <dgm:pt modelId="{73FBA17A-5013-45F4-B8BA-067D78BA2854}" type="pres">
      <dgm:prSet presAssocID="{31AD61A2-7B83-4D97-92D5-99344A0180C4}" presName="compNode" presStyleCnt="0"/>
      <dgm:spPr/>
    </dgm:pt>
    <dgm:pt modelId="{0F9D5D1E-D1AB-4A85-B3B9-DA23148A4AA9}" type="pres">
      <dgm:prSet presAssocID="{31AD61A2-7B83-4D97-92D5-99344A0180C4}" presName="bgRect" presStyleLbl="bgShp" presStyleIdx="4" presStyleCnt="7"/>
      <dgm:spPr/>
    </dgm:pt>
    <dgm:pt modelId="{51A00AAA-72E2-4E02-ACDA-0D481C00FDFA}" type="pres">
      <dgm:prSet presAssocID="{31AD61A2-7B83-4D97-92D5-99344A0180C4}"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82DAAEA8-B57B-4FD9-924E-2B875F4667DF}" type="pres">
      <dgm:prSet presAssocID="{31AD61A2-7B83-4D97-92D5-99344A0180C4}" presName="spaceRect" presStyleCnt="0"/>
      <dgm:spPr/>
    </dgm:pt>
    <dgm:pt modelId="{F03D3875-B12E-4E7D-A416-D832D52FCA1E}" type="pres">
      <dgm:prSet presAssocID="{31AD61A2-7B83-4D97-92D5-99344A0180C4}" presName="parTx" presStyleLbl="revTx" presStyleIdx="4" presStyleCnt="7">
        <dgm:presLayoutVars>
          <dgm:chMax val="0"/>
          <dgm:chPref val="0"/>
        </dgm:presLayoutVars>
      </dgm:prSet>
      <dgm:spPr/>
    </dgm:pt>
    <dgm:pt modelId="{94AAF4A2-8565-4A07-AAA5-9679A5277BEF}" type="pres">
      <dgm:prSet presAssocID="{B6978382-DB6E-4C99-AEC8-4B31157EBB76}" presName="sibTrans" presStyleCnt="0"/>
      <dgm:spPr/>
    </dgm:pt>
    <dgm:pt modelId="{E9FCD8F9-D926-4628-B916-8AE46FCAFD09}" type="pres">
      <dgm:prSet presAssocID="{DB438A71-A1D5-4E99-A496-EE2D73C9E0BD}" presName="compNode" presStyleCnt="0"/>
      <dgm:spPr/>
    </dgm:pt>
    <dgm:pt modelId="{4D82BA87-0D30-448D-966C-473C25BF04A9}" type="pres">
      <dgm:prSet presAssocID="{DB438A71-A1D5-4E99-A496-EE2D73C9E0BD}" presName="bgRect" presStyleLbl="bgShp" presStyleIdx="5" presStyleCnt="7"/>
      <dgm:spPr/>
    </dgm:pt>
    <dgm:pt modelId="{6F089C01-4420-484B-8EBC-7B97C3972470}" type="pres">
      <dgm:prSet presAssocID="{DB438A71-A1D5-4E99-A496-EE2D73C9E0BD}"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ullseye"/>
        </a:ext>
      </dgm:extLst>
    </dgm:pt>
    <dgm:pt modelId="{615360E2-7E3E-4115-8EB8-351ED7C1082B}" type="pres">
      <dgm:prSet presAssocID="{DB438A71-A1D5-4E99-A496-EE2D73C9E0BD}" presName="spaceRect" presStyleCnt="0"/>
      <dgm:spPr/>
    </dgm:pt>
    <dgm:pt modelId="{D0B22116-EB37-43E3-A522-C6D52B842823}" type="pres">
      <dgm:prSet presAssocID="{DB438A71-A1D5-4E99-A496-EE2D73C9E0BD}" presName="parTx" presStyleLbl="revTx" presStyleIdx="5" presStyleCnt="7">
        <dgm:presLayoutVars>
          <dgm:chMax val="0"/>
          <dgm:chPref val="0"/>
        </dgm:presLayoutVars>
      </dgm:prSet>
      <dgm:spPr/>
    </dgm:pt>
    <dgm:pt modelId="{BD72221C-81F7-4CD7-81E7-2482AB8F7C78}" type="pres">
      <dgm:prSet presAssocID="{063BD4EB-1C69-463F-AF6D-76F85E1F6B6E}" presName="sibTrans" presStyleCnt="0"/>
      <dgm:spPr/>
    </dgm:pt>
    <dgm:pt modelId="{9F01AA30-D7C5-4D55-AE13-16174C6DB6C9}" type="pres">
      <dgm:prSet presAssocID="{802E2C8D-D7DF-4E88-84B6-E2EE50FD7B89}" presName="compNode" presStyleCnt="0"/>
      <dgm:spPr/>
    </dgm:pt>
    <dgm:pt modelId="{F32ECD55-8418-45A2-B1EE-FE75FA570D44}" type="pres">
      <dgm:prSet presAssocID="{802E2C8D-D7DF-4E88-84B6-E2EE50FD7B89}" presName="bgRect" presStyleLbl="bgShp" presStyleIdx="6" presStyleCnt="7"/>
      <dgm:spPr/>
    </dgm:pt>
    <dgm:pt modelId="{6AB85C88-707C-4E59-A2AD-7B984D35B2A3}" type="pres">
      <dgm:prSet presAssocID="{802E2C8D-D7DF-4E88-84B6-E2EE50FD7B89}"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eckmark"/>
        </a:ext>
      </dgm:extLst>
    </dgm:pt>
    <dgm:pt modelId="{5EF8240C-1B18-4BB7-ACB0-38909BE054D5}" type="pres">
      <dgm:prSet presAssocID="{802E2C8D-D7DF-4E88-84B6-E2EE50FD7B89}" presName="spaceRect" presStyleCnt="0"/>
      <dgm:spPr/>
    </dgm:pt>
    <dgm:pt modelId="{13E59CCB-79B9-4C27-A852-C016DAF7A2DD}" type="pres">
      <dgm:prSet presAssocID="{802E2C8D-D7DF-4E88-84B6-E2EE50FD7B89}" presName="parTx" presStyleLbl="revTx" presStyleIdx="6" presStyleCnt="7">
        <dgm:presLayoutVars>
          <dgm:chMax val="0"/>
          <dgm:chPref val="0"/>
        </dgm:presLayoutVars>
      </dgm:prSet>
      <dgm:spPr/>
    </dgm:pt>
  </dgm:ptLst>
  <dgm:cxnLst>
    <dgm:cxn modelId="{30F0EE06-A86E-438C-AD0F-69DA7A759EEC}" srcId="{F294428A-9722-4E4A-8A41-E3B8C6CE3032}" destId="{31AD61A2-7B83-4D97-92D5-99344A0180C4}" srcOrd="4" destOrd="0" parTransId="{0F950BC0-1F2B-4389-A3C3-0260397D25F8}" sibTransId="{B6978382-DB6E-4C99-AEC8-4B31157EBB76}"/>
    <dgm:cxn modelId="{08EE2607-26FB-40BF-B279-5071B378EE0D}" srcId="{F294428A-9722-4E4A-8A41-E3B8C6CE3032}" destId="{E0C05830-5F10-4361-837E-E301B9D5DABD}" srcOrd="3" destOrd="0" parTransId="{4AA99705-2E30-46FE-8C89-3EF82E053795}" sibTransId="{0394DA81-8C84-49D3-A48C-AB0D36F3002A}"/>
    <dgm:cxn modelId="{CEDDE60F-B407-42E6-8EDC-467609AB6279}" type="presOf" srcId="{B8726537-7FC7-4059-8997-393A22923085}" destId="{6D780074-CB61-43E5-B0C5-BDBE97EB17D1}" srcOrd="0" destOrd="0" presId="urn:microsoft.com/office/officeart/2018/2/layout/IconVerticalSolidList"/>
    <dgm:cxn modelId="{BC6BF231-6A00-4B60-A339-D8A504A52972}" type="presOf" srcId="{E0C05830-5F10-4361-837E-E301B9D5DABD}" destId="{98642B57-4BAF-4B3F-8BBE-AEA832A4CE4F}" srcOrd="0" destOrd="0" presId="urn:microsoft.com/office/officeart/2018/2/layout/IconVerticalSolidList"/>
    <dgm:cxn modelId="{BD8F8E52-AEA7-495A-BE80-F7A9E985D24D}" type="presOf" srcId="{F294428A-9722-4E4A-8A41-E3B8C6CE3032}" destId="{3116A77C-ABCD-46CA-8EE1-750B59F663A1}" srcOrd="0" destOrd="0" presId="urn:microsoft.com/office/officeart/2018/2/layout/IconVerticalSolidList"/>
    <dgm:cxn modelId="{C41C7F78-B391-492D-A059-A08122A01918}" type="presOf" srcId="{DB438A71-A1D5-4E99-A496-EE2D73C9E0BD}" destId="{D0B22116-EB37-43E3-A522-C6D52B842823}" srcOrd="0" destOrd="0" presId="urn:microsoft.com/office/officeart/2018/2/layout/IconVerticalSolidList"/>
    <dgm:cxn modelId="{E2231997-740B-43D4-A9F9-50F26DA0E195}" srcId="{F294428A-9722-4E4A-8A41-E3B8C6CE3032}" destId="{DB438A71-A1D5-4E99-A496-EE2D73C9E0BD}" srcOrd="5" destOrd="0" parTransId="{92494D08-A04D-4EBB-998C-28A5BAFAD54A}" sibTransId="{063BD4EB-1C69-463F-AF6D-76F85E1F6B6E}"/>
    <dgm:cxn modelId="{33D2269D-1B25-437B-8BD3-AF9FEE1EE6C9}" type="presOf" srcId="{CFFB9062-E94F-4538-9F63-BA51A2CF0452}" destId="{C35E22E0-E41F-4B88-84BD-13DBDC799199}" srcOrd="0" destOrd="0" presId="urn:microsoft.com/office/officeart/2018/2/layout/IconVerticalSolidList"/>
    <dgm:cxn modelId="{37007B9D-8B48-4232-9FC3-714EFDF8B555}" srcId="{F294428A-9722-4E4A-8A41-E3B8C6CE3032}" destId="{802E2C8D-D7DF-4E88-84B6-E2EE50FD7B89}" srcOrd="6" destOrd="0" parTransId="{B6550231-E6DE-47C7-BD4D-1614D28C1A13}" sibTransId="{2C7870A5-FC01-4070-9A96-4ABC819F6AD2}"/>
    <dgm:cxn modelId="{2BEC499F-7F50-4CE1-89B4-E09279BD3BB6}" type="presOf" srcId="{D9B72214-63A2-4417-AA03-52A047B99295}" destId="{75AE6AE8-29AB-494F-ABAB-379774804354}" srcOrd="0" destOrd="0" presId="urn:microsoft.com/office/officeart/2018/2/layout/IconVerticalSolidList"/>
    <dgm:cxn modelId="{2904F3AB-66AE-4BFE-8C43-E53BEC7ED46A}" type="presOf" srcId="{802E2C8D-D7DF-4E88-84B6-E2EE50FD7B89}" destId="{13E59CCB-79B9-4C27-A852-C016DAF7A2DD}" srcOrd="0" destOrd="0" presId="urn:microsoft.com/office/officeart/2018/2/layout/IconVerticalSolidList"/>
    <dgm:cxn modelId="{ABD149B5-1E17-4195-9887-972F8086E502}" type="presOf" srcId="{31AD61A2-7B83-4D97-92D5-99344A0180C4}" destId="{F03D3875-B12E-4E7D-A416-D832D52FCA1E}" srcOrd="0" destOrd="0" presId="urn:microsoft.com/office/officeart/2018/2/layout/IconVerticalSolidList"/>
    <dgm:cxn modelId="{494312C8-87A9-4448-8E10-6F8ED1E15649}" srcId="{F294428A-9722-4E4A-8A41-E3B8C6CE3032}" destId="{CFFB9062-E94F-4538-9F63-BA51A2CF0452}" srcOrd="2" destOrd="0" parTransId="{D0D17B7F-E2B9-4179-A707-725DCC114506}" sibTransId="{7DF88A89-B713-4C13-A749-A62FDE335D3F}"/>
    <dgm:cxn modelId="{7D8914CF-AF01-47E9-A846-47A1DB46BA4E}" srcId="{F294428A-9722-4E4A-8A41-E3B8C6CE3032}" destId="{D9B72214-63A2-4417-AA03-52A047B99295}" srcOrd="0" destOrd="0" parTransId="{CB233F3D-E5D8-4D75-94F3-2C6C91E052A2}" sibTransId="{4AF78C28-93A2-4D70-9339-B2D96D18E664}"/>
    <dgm:cxn modelId="{A25CC9EE-B5DC-4425-8F9C-4600D16CFF0A}" srcId="{F294428A-9722-4E4A-8A41-E3B8C6CE3032}" destId="{B8726537-7FC7-4059-8997-393A22923085}" srcOrd="1" destOrd="0" parTransId="{A9AC97BF-51E5-41D9-A939-8137AE198AD8}" sibTransId="{24067D0E-0CA0-4D9D-8411-A445AFB970C5}"/>
    <dgm:cxn modelId="{EC5682D6-8413-473F-B97C-B0152F4F21BA}" type="presParOf" srcId="{3116A77C-ABCD-46CA-8EE1-750B59F663A1}" destId="{F4094A76-1097-423B-9D44-36249A8DC53F}" srcOrd="0" destOrd="0" presId="urn:microsoft.com/office/officeart/2018/2/layout/IconVerticalSolidList"/>
    <dgm:cxn modelId="{0AFDB71C-A71D-4CD2-B374-FBFE1747C27C}" type="presParOf" srcId="{F4094A76-1097-423B-9D44-36249A8DC53F}" destId="{83FF1B1B-71E3-4A56-BEFC-3EE1B6B0F5CC}" srcOrd="0" destOrd="0" presId="urn:microsoft.com/office/officeart/2018/2/layout/IconVerticalSolidList"/>
    <dgm:cxn modelId="{78CD459C-0A1F-4537-B630-4EABACDB90CF}" type="presParOf" srcId="{F4094A76-1097-423B-9D44-36249A8DC53F}" destId="{4A637942-1CA2-4C74-BC62-6D1886126196}" srcOrd="1" destOrd="0" presId="urn:microsoft.com/office/officeart/2018/2/layout/IconVerticalSolidList"/>
    <dgm:cxn modelId="{15318F54-25C5-434E-892B-3ECE218CEA1B}" type="presParOf" srcId="{F4094A76-1097-423B-9D44-36249A8DC53F}" destId="{47DCAE13-D12F-4E27-8D5F-FF1D382B781B}" srcOrd="2" destOrd="0" presId="urn:microsoft.com/office/officeart/2018/2/layout/IconVerticalSolidList"/>
    <dgm:cxn modelId="{0145456F-70C2-4375-BCB9-768310A70E28}" type="presParOf" srcId="{F4094A76-1097-423B-9D44-36249A8DC53F}" destId="{75AE6AE8-29AB-494F-ABAB-379774804354}" srcOrd="3" destOrd="0" presId="urn:microsoft.com/office/officeart/2018/2/layout/IconVerticalSolidList"/>
    <dgm:cxn modelId="{27C8204B-F6BC-4125-9D3D-13F1FFC853F7}" type="presParOf" srcId="{3116A77C-ABCD-46CA-8EE1-750B59F663A1}" destId="{4FC66903-19F8-48D1-8639-3E160E6733E4}" srcOrd="1" destOrd="0" presId="urn:microsoft.com/office/officeart/2018/2/layout/IconVerticalSolidList"/>
    <dgm:cxn modelId="{903E88AE-F0D7-4394-BD02-E65CBDB03897}" type="presParOf" srcId="{3116A77C-ABCD-46CA-8EE1-750B59F663A1}" destId="{9B8699AA-F3E7-4FA1-89E4-408CC78F967F}" srcOrd="2" destOrd="0" presId="urn:microsoft.com/office/officeart/2018/2/layout/IconVerticalSolidList"/>
    <dgm:cxn modelId="{24CA8E2B-6CF1-467B-B605-C483E75B9412}" type="presParOf" srcId="{9B8699AA-F3E7-4FA1-89E4-408CC78F967F}" destId="{86936605-5713-481B-9065-17F91F5ECBEB}" srcOrd="0" destOrd="0" presId="urn:microsoft.com/office/officeart/2018/2/layout/IconVerticalSolidList"/>
    <dgm:cxn modelId="{63F2289F-D5AB-41B9-993A-A72FB0C119C7}" type="presParOf" srcId="{9B8699AA-F3E7-4FA1-89E4-408CC78F967F}" destId="{A2A55138-3326-480C-A0AD-C7BE69CDF30D}" srcOrd="1" destOrd="0" presId="urn:microsoft.com/office/officeart/2018/2/layout/IconVerticalSolidList"/>
    <dgm:cxn modelId="{91B62CF4-7A11-4530-AAC6-1A42A138799E}" type="presParOf" srcId="{9B8699AA-F3E7-4FA1-89E4-408CC78F967F}" destId="{AB19A1DE-8965-4E35-B446-B782BF15AAF8}" srcOrd="2" destOrd="0" presId="urn:microsoft.com/office/officeart/2018/2/layout/IconVerticalSolidList"/>
    <dgm:cxn modelId="{2479E87E-B5E6-4265-A9B8-860FADFE8893}" type="presParOf" srcId="{9B8699AA-F3E7-4FA1-89E4-408CC78F967F}" destId="{6D780074-CB61-43E5-B0C5-BDBE97EB17D1}" srcOrd="3" destOrd="0" presId="urn:microsoft.com/office/officeart/2018/2/layout/IconVerticalSolidList"/>
    <dgm:cxn modelId="{C7B06DDC-6D34-443B-A65F-C6039363ACB1}" type="presParOf" srcId="{3116A77C-ABCD-46CA-8EE1-750B59F663A1}" destId="{17F8BD61-B0B5-4917-AFB8-8213F625F81C}" srcOrd="3" destOrd="0" presId="urn:microsoft.com/office/officeart/2018/2/layout/IconVerticalSolidList"/>
    <dgm:cxn modelId="{D147AB6B-A1C1-4149-81D2-7F13188D329F}" type="presParOf" srcId="{3116A77C-ABCD-46CA-8EE1-750B59F663A1}" destId="{8B8A58D6-E3B5-49C8-A5FF-3B5E3297130B}" srcOrd="4" destOrd="0" presId="urn:microsoft.com/office/officeart/2018/2/layout/IconVerticalSolidList"/>
    <dgm:cxn modelId="{D9BE4507-C228-4324-A8DE-47EFB028CE78}" type="presParOf" srcId="{8B8A58D6-E3B5-49C8-A5FF-3B5E3297130B}" destId="{A977808F-CA5C-468B-8A15-0E2AB476CD6C}" srcOrd="0" destOrd="0" presId="urn:microsoft.com/office/officeart/2018/2/layout/IconVerticalSolidList"/>
    <dgm:cxn modelId="{AC0E454C-DB27-4BC0-96A1-F7A14431B5EB}" type="presParOf" srcId="{8B8A58D6-E3B5-49C8-A5FF-3B5E3297130B}" destId="{5623E9CE-DE18-4AFD-AA7E-CA9AD59BD0F8}" srcOrd="1" destOrd="0" presId="urn:microsoft.com/office/officeart/2018/2/layout/IconVerticalSolidList"/>
    <dgm:cxn modelId="{63727AFA-5EEB-43EC-A0DE-73F263145D1C}" type="presParOf" srcId="{8B8A58D6-E3B5-49C8-A5FF-3B5E3297130B}" destId="{F2E27040-9201-4A2F-A185-F79D8F472746}" srcOrd="2" destOrd="0" presId="urn:microsoft.com/office/officeart/2018/2/layout/IconVerticalSolidList"/>
    <dgm:cxn modelId="{9EC1E0B7-20B2-4CEF-8D9C-751D1D7EDFD2}" type="presParOf" srcId="{8B8A58D6-E3B5-49C8-A5FF-3B5E3297130B}" destId="{C35E22E0-E41F-4B88-84BD-13DBDC799199}" srcOrd="3" destOrd="0" presId="urn:microsoft.com/office/officeart/2018/2/layout/IconVerticalSolidList"/>
    <dgm:cxn modelId="{976E0E19-653D-4B67-B7D7-B1126CAFD1DC}" type="presParOf" srcId="{3116A77C-ABCD-46CA-8EE1-750B59F663A1}" destId="{7A965856-281A-4208-97D1-21ECCA499C68}" srcOrd="5" destOrd="0" presId="urn:microsoft.com/office/officeart/2018/2/layout/IconVerticalSolidList"/>
    <dgm:cxn modelId="{21C842CA-9C4C-4844-A098-9E8ADEFCD614}" type="presParOf" srcId="{3116A77C-ABCD-46CA-8EE1-750B59F663A1}" destId="{9E7BE482-2D42-4DE4-A045-B1372CE3A27C}" srcOrd="6" destOrd="0" presId="urn:microsoft.com/office/officeart/2018/2/layout/IconVerticalSolidList"/>
    <dgm:cxn modelId="{E46881D5-1215-46B0-A69E-9DF41B835352}" type="presParOf" srcId="{9E7BE482-2D42-4DE4-A045-B1372CE3A27C}" destId="{1F9C1434-1B9C-4FE8-B048-6BA0CB1A4320}" srcOrd="0" destOrd="0" presId="urn:microsoft.com/office/officeart/2018/2/layout/IconVerticalSolidList"/>
    <dgm:cxn modelId="{9E166DCC-C160-4406-933A-BCDB903A6836}" type="presParOf" srcId="{9E7BE482-2D42-4DE4-A045-B1372CE3A27C}" destId="{5544CD61-F1CB-4BB8-AE06-B779B745D5DC}" srcOrd="1" destOrd="0" presId="urn:microsoft.com/office/officeart/2018/2/layout/IconVerticalSolidList"/>
    <dgm:cxn modelId="{4FB8B2B4-9A04-4980-97C0-0B4E5D01ED46}" type="presParOf" srcId="{9E7BE482-2D42-4DE4-A045-B1372CE3A27C}" destId="{E89CF026-7CBF-48DA-86C8-C1F53BFF3BFE}" srcOrd="2" destOrd="0" presId="urn:microsoft.com/office/officeart/2018/2/layout/IconVerticalSolidList"/>
    <dgm:cxn modelId="{EECC398C-F6E2-4088-94BB-EF5895D5D16B}" type="presParOf" srcId="{9E7BE482-2D42-4DE4-A045-B1372CE3A27C}" destId="{98642B57-4BAF-4B3F-8BBE-AEA832A4CE4F}" srcOrd="3" destOrd="0" presId="urn:microsoft.com/office/officeart/2018/2/layout/IconVerticalSolidList"/>
    <dgm:cxn modelId="{B94DADFC-B9B3-4EDD-8A6E-ACC744B8C8FB}" type="presParOf" srcId="{3116A77C-ABCD-46CA-8EE1-750B59F663A1}" destId="{56214709-2C08-4F6D-BB80-A3294A4178FC}" srcOrd="7" destOrd="0" presId="urn:microsoft.com/office/officeart/2018/2/layout/IconVerticalSolidList"/>
    <dgm:cxn modelId="{7A8C114D-29DF-4A5C-AA02-63AF9B6AE50D}" type="presParOf" srcId="{3116A77C-ABCD-46CA-8EE1-750B59F663A1}" destId="{73FBA17A-5013-45F4-B8BA-067D78BA2854}" srcOrd="8" destOrd="0" presId="urn:microsoft.com/office/officeart/2018/2/layout/IconVerticalSolidList"/>
    <dgm:cxn modelId="{4C66FAFE-FBB1-47C3-91FE-963482D5212A}" type="presParOf" srcId="{73FBA17A-5013-45F4-B8BA-067D78BA2854}" destId="{0F9D5D1E-D1AB-4A85-B3B9-DA23148A4AA9}" srcOrd="0" destOrd="0" presId="urn:microsoft.com/office/officeart/2018/2/layout/IconVerticalSolidList"/>
    <dgm:cxn modelId="{18083D60-A02B-4012-AECD-592A4CC79A5E}" type="presParOf" srcId="{73FBA17A-5013-45F4-B8BA-067D78BA2854}" destId="{51A00AAA-72E2-4E02-ACDA-0D481C00FDFA}" srcOrd="1" destOrd="0" presId="urn:microsoft.com/office/officeart/2018/2/layout/IconVerticalSolidList"/>
    <dgm:cxn modelId="{88234740-87D0-41A5-AACC-0ECAB7977F48}" type="presParOf" srcId="{73FBA17A-5013-45F4-B8BA-067D78BA2854}" destId="{82DAAEA8-B57B-4FD9-924E-2B875F4667DF}" srcOrd="2" destOrd="0" presId="urn:microsoft.com/office/officeart/2018/2/layout/IconVerticalSolidList"/>
    <dgm:cxn modelId="{16413F0A-C701-445E-BE1A-47185807E739}" type="presParOf" srcId="{73FBA17A-5013-45F4-B8BA-067D78BA2854}" destId="{F03D3875-B12E-4E7D-A416-D832D52FCA1E}" srcOrd="3" destOrd="0" presId="urn:microsoft.com/office/officeart/2018/2/layout/IconVerticalSolidList"/>
    <dgm:cxn modelId="{0A925961-1CC7-4D6E-9A28-4A168B17AB89}" type="presParOf" srcId="{3116A77C-ABCD-46CA-8EE1-750B59F663A1}" destId="{94AAF4A2-8565-4A07-AAA5-9679A5277BEF}" srcOrd="9" destOrd="0" presId="urn:microsoft.com/office/officeart/2018/2/layout/IconVerticalSolidList"/>
    <dgm:cxn modelId="{EB6F30CB-EE6F-4E13-915A-E366E3482DB0}" type="presParOf" srcId="{3116A77C-ABCD-46CA-8EE1-750B59F663A1}" destId="{E9FCD8F9-D926-4628-B916-8AE46FCAFD09}" srcOrd="10" destOrd="0" presId="urn:microsoft.com/office/officeart/2018/2/layout/IconVerticalSolidList"/>
    <dgm:cxn modelId="{C9345295-E09E-43C2-AA4B-C8C49BC3C8AE}" type="presParOf" srcId="{E9FCD8F9-D926-4628-B916-8AE46FCAFD09}" destId="{4D82BA87-0D30-448D-966C-473C25BF04A9}" srcOrd="0" destOrd="0" presId="urn:microsoft.com/office/officeart/2018/2/layout/IconVerticalSolidList"/>
    <dgm:cxn modelId="{3FEF5298-6919-481A-90B8-24BE50AE01DD}" type="presParOf" srcId="{E9FCD8F9-D926-4628-B916-8AE46FCAFD09}" destId="{6F089C01-4420-484B-8EBC-7B97C3972470}" srcOrd="1" destOrd="0" presId="urn:microsoft.com/office/officeart/2018/2/layout/IconVerticalSolidList"/>
    <dgm:cxn modelId="{486A9435-2D0D-4982-8A45-4A1605EC87C9}" type="presParOf" srcId="{E9FCD8F9-D926-4628-B916-8AE46FCAFD09}" destId="{615360E2-7E3E-4115-8EB8-351ED7C1082B}" srcOrd="2" destOrd="0" presId="urn:microsoft.com/office/officeart/2018/2/layout/IconVerticalSolidList"/>
    <dgm:cxn modelId="{2E0B6212-7A46-47DE-B5A5-EB333F9AB0C0}" type="presParOf" srcId="{E9FCD8F9-D926-4628-B916-8AE46FCAFD09}" destId="{D0B22116-EB37-43E3-A522-C6D52B842823}" srcOrd="3" destOrd="0" presId="urn:microsoft.com/office/officeart/2018/2/layout/IconVerticalSolidList"/>
    <dgm:cxn modelId="{9A380693-780D-4560-A333-E486BDF9804E}" type="presParOf" srcId="{3116A77C-ABCD-46CA-8EE1-750B59F663A1}" destId="{BD72221C-81F7-4CD7-81E7-2482AB8F7C78}" srcOrd="11" destOrd="0" presId="urn:microsoft.com/office/officeart/2018/2/layout/IconVerticalSolidList"/>
    <dgm:cxn modelId="{6B8B023F-27A2-4668-BBA8-E9373A439365}" type="presParOf" srcId="{3116A77C-ABCD-46CA-8EE1-750B59F663A1}" destId="{9F01AA30-D7C5-4D55-AE13-16174C6DB6C9}" srcOrd="12" destOrd="0" presId="urn:microsoft.com/office/officeart/2018/2/layout/IconVerticalSolidList"/>
    <dgm:cxn modelId="{2A6489DA-07BC-4284-9C51-C1ABF84F67C6}" type="presParOf" srcId="{9F01AA30-D7C5-4D55-AE13-16174C6DB6C9}" destId="{F32ECD55-8418-45A2-B1EE-FE75FA570D44}" srcOrd="0" destOrd="0" presId="urn:microsoft.com/office/officeart/2018/2/layout/IconVerticalSolidList"/>
    <dgm:cxn modelId="{7AF8011C-6DBB-4CD3-8F91-564E3730C929}" type="presParOf" srcId="{9F01AA30-D7C5-4D55-AE13-16174C6DB6C9}" destId="{6AB85C88-707C-4E59-A2AD-7B984D35B2A3}" srcOrd="1" destOrd="0" presId="urn:microsoft.com/office/officeart/2018/2/layout/IconVerticalSolidList"/>
    <dgm:cxn modelId="{19CBABC0-D15A-4A8B-9F86-E9E30C6C4CB5}" type="presParOf" srcId="{9F01AA30-D7C5-4D55-AE13-16174C6DB6C9}" destId="{5EF8240C-1B18-4BB7-ACB0-38909BE054D5}" srcOrd="2" destOrd="0" presId="urn:microsoft.com/office/officeart/2018/2/layout/IconVerticalSolidList"/>
    <dgm:cxn modelId="{3E3B1A83-5F93-4130-9840-DC22B5BD13A6}" type="presParOf" srcId="{9F01AA30-D7C5-4D55-AE13-16174C6DB6C9}" destId="{13E59CCB-79B9-4C27-A852-C016DAF7A2D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7448B-C99D-4942-976C-25B598495B93}">
      <dsp:nvSpPr>
        <dsp:cNvPr id="0" name=""/>
        <dsp:cNvSpPr/>
      </dsp:nvSpPr>
      <dsp:spPr>
        <a:xfrm>
          <a:off x="0" y="473"/>
          <a:ext cx="702623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231D73-9417-4401-A662-548D5CEFF1F3}">
      <dsp:nvSpPr>
        <dsp:cNvPr id="0" name=""/>
        <dsp:cNvSpPr/>
      </dsp:nvSpPr>
      <dsp:spPr>
        <a:xfrm>
          <a:off x="0" y="473"/>
          <a:ext cx="7026234" cy="554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AU" sz="2000" kern="1200"/>
            <a:t>History of Local Area Coordination</a:t>
          </a:r>
          <a:endParaRPr lang="en-US" sz="2000" kern="1200" dirty="0"/>
        </a:p>
      </dsp:txBody>
      <dsp:txXfrm>
        <a:off x="0" y="473"/>
        <a:ext cx="7026234" cy="554260"/>
      </dsp:txXfrm>
    </dsp:sp>
    <dsp:sp modelId="{65C9AA5D-0852-4F25-8A9E-6EFF3D9C3011}">
      <dsp:nvSpPr>
        <dsp:cNvPr id="0" name=""/>
        <dsp:cNvSpPr/>
      </dsp:nvSpPr>
      <dsp:spPr>
        <a:xfrm>
          <a:off x="0" y="554734"/>
          <a:ext cx="702623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4BD6EA-2DA6-4362-8BB9-B51C931EE6ED}">
      <dsp:nvSpPr>
        <dsp:cNvPr id="0" name=""/>
        <dsp:cNvSpPr/>
      </dsp:nvSpPr>
      <dsp:spPr>
        <a:xfrm>
          <a:off x="0" y="554734"/>
          <a:ext cx="7026234" cy="554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AU" sz="2000" kern="1200"/>
            <a:t>Development  and scaling driven by evidence</a:t>
          </a:r>
          <a:endParaRPr lang="en-US" sz="2000" kern="1200" dirty="0"/>
        </a:p>
      </dsp:txBody>
      <dsp:txXfrm>
        <a:off x="0" y="554734"/>
        <a:ext cx="7026234" cy="554260"/>
      </dsp:txXfrm>
    </dsp:sp>
    <dsp:sp modelId="{5E7F3210-0B16-4681-A7F9-D3A63BE4995D}">
      <dsp:nvSpPr>
        <dsp:cNvPr id="0" name=""/>
        <dsp:cNvSpPr/>
      </dsp:nvSpPr>
      <dsp:spPr>
        <a:xfrm>
          <a:off x="0" y="1108995"/>
          <a:ext cx="702623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70BC2C-7B8F-45CE-A634-76740320D378}">
      <dsp:nvSpPr>
        <dsp:cNvPr id="0" name=""/>
        <dsp:cNvSpPr/>
      </dsp:nvSpPr>
      <dsp:spPr>
        <a:xfrm>
          <a:off x="0" y="1108995"/>
          <a:ext cx="7026234" cy="554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AU" sz="2000" kern="1200"/>
            <a:t>International book launch – “Power and Connection of LAC”</a:t>
          </a:r>
          <a:endParaRPr lang="en-US" sz="2000" kern="1200" dirty="0"/>
        </a:p>
      </dsp:txBody>
      <dsp:txXfrm>
        <a:off x="0" y="1108995"/>
        <a:ext cx="7026234" cy="554260"/>
      </dsp:txXfrm>
    </dsp:sp>
    <dsp:sp modelId="{66C6E8AB-D3D8-4BFC-80EF-43A3F35DFFF3}">
      <dsp:nvSpPr>
        <dsp:cNvPr id="0" name=""/>
        <dsp:cNvSpPr/>
      </dsp:nvSpPr>
      <dsp:spPr>
        <a:xfrm>
          <a:off x="0" y="1663256"/>
          <a:ext cx="702623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DE5BE7-FB65-4F3F-9080-D49651BA0A16}">
      <dsp:nvSpPr>
        <dsp:cNvPr id="0" name=""/>
        <dsp:cNvSpPr/>
      </dsp:nvSpPr>
      <dsp:spPr>
        <a:xfrm>
          <a:off x="0" y="1663256"/>
          <a:ext cx="7026234" cy="554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AU" sz="2000" kern="1200"/>
            <a:t>Summary of evidence and outcomes</a:t>
          </a:r>
          <a:endParaRPr lang="en-US" sz="2000" kern="1200" dirty="0"/>
        </a:p>
      </dsp:txBody>
      <dsp:txXfrm>
        <a:off x="0" y="1663256"/>
        <a:ext cx="7026234" cy="554260"/>
      </dsp:txXfrm>
    </dsp:sp>
    <dsp:sp modelId="{B8C59088-8119-4F15-9E7E-5AF5E2EC64F2}">
      <dsp:nvSpPr>
        <dsp:cNvPr id="0" name=""/>
        <dsp:cNvSpPr/>
      </dsp:nvSpPr>
      <dsp:spPr>
        <a:xfrm>
          <a:off x="0" y="2217516"/>
          <a:ext cx="702623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7B1E9D-0BD4-4EE5-8E53-3A7059A94FE1}">
      <dsp:nvSpPr>
        <dsp:cNvPr id="0" name=""/>
        <dsp:cNvSpPr/>
      </dsp:nvSpPr>
      <dsp:spPr>
        <a:xfrm>
          <a:off x="0" y="2217516"/>
          <a:ext cx="7026234" cy="554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AU" sz="2000" kern="1200"/>
            <a:t>LAC Practice framework and Fidelity </a:t>
          </a:r>
          <a:endParaRPr lang="en-US" sz="2000" kern="1200" dirty="0"/>
        </a:p>
      </dsp:txBody>
      <dsp:txXfrm>
        <a:off x="0" y="2217516"/>
        <a:ext cx="7026234" cy="554260"/>
      </dsp:txXfrm>
    </dsp:sp>
    <dsp:sp modelId="{8B2C20BB-D6D8-4052-BFD9-AD281235C58C}">
      <dsp:nvSpPr>
        <dsp:cNvPr id="0" name=""/>
        <dsp:cNvSpPr/>
      </dsp:nvSpPr>
      <dsp:spPr>
        <a:xfrm>
          <a:off x="0" y="2771777"/>
          <a:ext cx="702623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0FD60C-76E2-4A9E-B8CB-776FAFB7CB77}">
      <dsp:nvSpPr>
        <dsp:cNvPr id="0" name=""/>
        <dsp:cNvSpPr/>
      </dsp:nvSpPr>
      <dsp:spPr>
        <a:xfrm>
          <a:off x="0" y="2771777"/>
          <a:ext cx="7026234" cy="554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AU" sz="2000" kern="1200"/>
            <a:t>Nova Scotia – Why  there, why now and why LAC </a:t>
          </a:r>
          <a:endParaRPr lang="en-US" sz="2000" kern="1200" dirty="0"/>
        </a:p>
      </dsp:txBody>
      <dsp:txXfrm>
        <a:off x="0" y="2771777"/>
        <a:ext cx="7026234" cy="554260"/>
      </dsp:txXfrm>
    </dsp:sp>
    <dsp:sp modelId="{DE4727C6-BD0C-461E-AFAD-4C002C81F7CC}">
      <dsp:nvSpPr>
        <dsp:cNvPr id="0" name=""/>
        <dsp:cNvSpPr/>
      </dsp:nvSpPr>
      <dsp:spPr>
        <a:xfrm>
          <a:off x="0" y="3326038"/>
          <a:ext cx="702623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CC04FC-6437-4A23-82E9-38B1C21CF8B7}">
      <dsp:nvSpPr>
        <dsp:cNvPr id="0" name=""/>
        <dsp:cNvSpPr/>
      </dsp:nvSpPr>
      <dsp:spPr>
        <a:xfrm>
          <a:off x="0" y="3326038"/>
          <a:ext cx="7026234" cy="554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Human Rights Remedy-  Key targets and reflections so far</a:t>
          </a:r>
        </a:p>
      </dsp:txBody>
      <dsp:txXfrm>
        <a:off x="0" y="3326038"/>
        <a:ext cx="7026234" cy="554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2F236-FE4A-4916-8576-9E7B935E2A91}">
      <dsp:nvSpPr>
        <dsp:cNvPr id="0" name=""/>
        <dsp:cNvSpPr/>
      </dsp:nvSpPr>
      <dsp:spPr>
        <a:xfrm>
          <a:off x="757092" y="1992"/>
          <a:ext cx="3034531" cy="182071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a:t>Unnecessary Institutionalization </a:t>
          </a:r>
        </a:p>
        <a:p>
          <a:pPr marL="0" lvl="0" indent="0" algn="ctr" defTabSz="755650">
            <a:lnSpc>
              <a:spcPct val="90000"/>
            </a:lnSpc>
            <a:spcBef>
              <a:spcPct val="0"/>
            </a:spcBef>
            <a:spcAft>
              <a:spcPct val="35000"/>
            </a:spcAft>
            <a:buNone/>
          </a:pPr>
          <a:r>
            <a:rPr lang="en-US" sz="1700" b="0" i="0" kern="1200"/>
            <a:t>(Purpose-built institutions for persons with disabilities and other institutional settings such as psychiatric hospitals);</a:t>
          </a:r>
          <a:endParaRPr lang="en-US" sz="1700" kern="1200"/>
        </a:p>
      </dsp:txBody>
      <dsp:txXfrm>
        <a:off x="757092" y="1992"/>
        <a:ext cx="3034531" cy="1820718"/>
      </dsp:txXfrm>
    </dsp:sp>
    <dsp:sp modelId="{FAFAA1A2-FB6B-4E67-849B-C592CE04881B}">
      <dsp:nvSpPr>
        <dsp:cNvPr id="0" name=""/>
        <dsp:cNvSpPr/>
      </dsp:nvSpPr>
      <dsp:spPr>
        <a:xfrm>
          <a:off x="4095076" y="1992"/>
          <a:ext cx="3034531" cy="182071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a:t>Right to assistance </a:t>
          </a:r>
          <a:r>
            <a:rPr lang="en-US" sz="1700" b="0" i="0" kern="1200"/>
            <a:t>when in need denied to eligible persons with disabilities;</a:t>
          </a:r>
          <a:endParaRPr lang="en-US" sz="1700" kern="1200"/>
        </a:p>
      </dsp:txBody>
      <dsp:txXfrm>
        <a:off x="4095076" y="1992"/>
        <a:ext cx="3034531" cy="1820718"/>
      </dsp:txXfrm>
    </dsp:sp>
    <dsp:sp modelId="{765F8284-4248-4C3A-9CBE-5704E9F62821}">
      <dsp:nvSpPr>
        <dsp:cNvPr id="0" name=""/>
        <dsp:cNvSpPr/>
      </dsp:nvSpPr>
      <dsp:spPr>
        <a:xfrm>
          <a:off x="757092" y="2126164"/>
          <a:ext cx="3034531" cy="182071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a:t>Community of choice: </a:t>
          </a:r>
          <a:r>
            <a:rPr lang="en-US" sz="1700" b="0" i="0" kern="1200"/>
            <a:t>people often ‘placed’ in settings distant from their families/friends;</a:t>
          </a:r>
          <a:endParaRPr lang="en-US" sz="1700" kern="1200"/>
        </a:p>
      </dsp:txBody>
      <dsp:txXfrm>
        <a:off x="757092" y="2126164"/>
        <a:ext cx="3034531" cy="1820718"/>
      </dsp:txXfrm>
    </dsp:sp>
    <dsp:sp modelId="{745B8CB4-CFB1-4408-B38A-6D98FCB19CD5}">
      <dsp:nvSpPr>
        <dsp:cNvPr id="0" name=""/>
        <dsp:cNvSpPr/>
      </dsp:nvSpPr>
      <dsp:spPr>
        <a:xfrm>
          <a:off x="4095076" y="2126164"/>
          <a:ext cx="3034531" cy="182071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a:t>Frequent, indefinite, extended delays in the provision of assistance </a:t>
          </a:r>
          <a:r>
            <a:rPr lang="en-US" sz="1700" b="0" i="0" kern="1200"/>
            <a:t>(waitlists) for qualified, eligible applicants and recipients despite statutory entitlement.</a:t>
          </a:r>
          <a:endParaRPr lang="en-US" sz="1700" kern="1200"/>
        </a:p>
      </dsp:txBody>
      <dsp:txXfrm>
        <a:off x="4095076" y="2126164"/>
        <a:ext cx="3034531" cy="1820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C823D-E5C3-4DD9-8D45-633BE6CD12F8}">
      <dsp:nvSpPr>
        <dsp:cNvPr id="0" name=""/>
        <dsp:cNvSpPr/>
      </dsp:nvSpPr>
      <dsp:spPr>
        <a:xfrm>
          <a:off x="865117" y="1688"/>
          <a:ext cx="908208" cy="90820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6E7860-0FFF-4D82-901C-B2016CF4BEA4}">
      <dsp:nvSpPr>
        <dsp:cNvPr id="0" name=""/>
        <dsp:cNvSpPr/>
      </dsp:nvSpPr>
      <dsp:spPr>
        <a:xfrm>
          <a:off x="1058669" y="195241"/>
          <a:ext cx="521103" cy="5211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5FAA93-A125-4429-A781-B1ACD738F1B7}">
      <dsp:nvSpPr>
        <dsp:cNvPr id="0" name=""/>
        <dsp:cNvSpPr/>
      </dsp:nvSpPr>
      <dsp:spPr>
        <a:xfrm>
          <a:off x="574787" y="1192782"/>
          <a:ext cx="1488867" cy="59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AU" sz="1100" b="1" kern="1200"/>
            <a:t>Key Direction 1: </a:t>
          </a:r>
          <a:r>
            <a:rPr lang="en-AU" sz="1100" kern="1200"/>
            <a:t>More intensive </a:t>
          </a:r>
          <a:r>
            <a:rPr lang="en-AU" sz="1100" u="sng" kern="1200"/>
            <a:t>planning and coordination </a:t>
          </a:r>
          <a:r>
            <a:rPr lang="en-AU" sz="1100" kern="1200"/>
            <a:t>strategy.</a:t>
          </a:r>
          <a:endParaRPr lang="en-US" sz="1100" kern="1200"/>
        </a:p>
      </dsp:txBody>
      <dsp:txXfrm>
        <a:off x="574787" y="1192782"/>
        <a:ext cx="1488867" cy="595546"/>
      </dsp:txXfrm>
    </dsp:sp>
    <dsp:sp modelId="{D61E2CFA-C639-429B-992D-5D0EEE9C2B93}">
      <dsp:nvSpPr>
        <dsp:cNvPr id="0" name=""/>
        <dsp:cNvSpPr/>
      </dsp:nvSpPr>
      <dsp:spPr>
        <a:xfrm>
          <a:off x="2614536" y="1688"/>
          <a:ext cx="908208" cy="90820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51D35E-43F0-484B-971E-A0AF1E7DD46C}">
      <dsp:nvSpPr>
        <dsp:cNvPr id="0" name=""/>
        <dsp:cNvSpPr/>
      </dsp:nvSpPr>
      <dsp:spPr>
        <a:xfrm>
          <a:off x="2808088" y="195241"/>
          <a:ext cx="521103" cy="5211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A04D75-A4B6-4DC2-BA2D-054200D447AC}">
      <dsp:nvSpPr>
        <dsp:cNvPr id="0" name=""/>
        <dsp:cNvSpPr/>
      </dsp:nvSpPr>
      <dsp:spPr>
        <a:xfrm>
          <a:off x="2324206" y="1192782"/>
          <a:ext cx="1488867" cy="59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AU" sz="1100" b="1" kern="1200"/>
            <a:t>Key Direction 2: </a:t>
          </a:r>
          <a:r>
            <a:rPr lang="en-AU" sz="1100" u="sng" kern="1200"/>
            <a:t>Close institutions</a:t>
          </a:r>
          <a:r>
            <a:rPr lang="en-AU" sz="1100" kern="1200"/>
            <a:t> across the province within 3-5 years. </a:t>
          </a:r>
          <a:endParaRPr lang="en-US" sz="1100" kern="1200"/>
        </a:p>
      </dsp:txBody>
      <dsp:txXfrm>
        <a:off x="2324206" y="1192782"/>
        <a:ext cx="1488867" cy="595546"/>
      </dsp:txXfrm>
    </dsp:sp>
    <dsp:sp modelId="{7EFB507C-A4B9-49BB-978B-0679C57AC3C0}">
      <dsp:nvSpPr>
        <dsp:cNvPr id="0" name=""/>
        <dsp:cNvSpPr/>
      </dsp:nvSpPr>
      <dsp:spPr>
        <a:xfrm>
          <a:off x="4363954" y="1688"/>
          <a:ext cx="908208" cy="90820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61A486-0069-402C-8328-0EC29864E640}">
      <dsp:nvSpPr>
        <dsp:cNvPr id="0" name=""/>
        <dsp:cNvSpPr/>
      </dsp:nvSpPr>
      <dsp:spPr>
        <a:xfrm>
          <a:off x="4557507" y="195241"/>
          <a:ext cx="521103" cy="5211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CD831C-C224-4AFC-906F-5FC2BBD86543}">
      <dsp:nvSpPr>
        <dsp:cNvPr id="0" name=""/>
        <dsp:cNvSpPr/>
      </dsp:nvSpPr>
      <dsp:spPr>
        <a:xfrm>
          <a:off x="4073625" y="1192782"/>
          <a:ext cx="1488867" cy="59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AU" sz="1100" b="1" kern="1200"/>
            <a:t>Key Direction 3: </a:t>
          </a:r>
          <a:r>
            <a:rPr lang="en-AU" sz="1100" kern="1200"/>
            <a:t> </a:t>
          </a:r>
          <a:r>
            <a:rPr lang="en-AU" sz="1100" u="sng" kern="1200"/>
            <a:t>New community services</a:t>
          </a:r>
          <a:r>
            <a:rPr lang="en-CA" sz="1100" kern="1200"/>
            <a:t>. </a:t>
          </a:r>
          <a:endParaRPr lang="en-US" sz="1100" kern="1200"/>
        </a:p>
      </dsp:txBody>
      <dsp:txXfrm>
        <a:off x="4073625" y="1192782"/>
        <a:ext cx="1488867" cy="595546"/>
      </dsp:txXfrm>
    </dsp:sp>
    <dsp:sp modelId="{FC913ED3-50E7-47C8-8E5C-C127B2E2D658}">
      <dsp:nvSpPr>
        <dsp:cNvPr id="0" name=""/>
        <dsp:cNvSpPr/>
      </dsp:nvSpPr>
      <dsp:spPr>
        <a:xfrm>
          <a:off x="6113373" y="1688"/>
          <a:ext cx="908208" cy="90820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3C6E4C-411D-49BF-9B09-86C234CC422F}">
      <dsp:nvSpPr>
        <dsp:cNvPr id="0" name=""/>
        <dsp:cNvSpPr/>
      </dsp:nvSpPr>
      <dsp:spPr>
        <a:xfrm>
          <a:off x="6306926" y="195241"/>
          <a:ext cx="521103" cy="5211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2C5B0A-9792-4C91-ADC7-6BC05C57D886}">
      <dsp:nvSpPr>
        <dsp:cNvPr id="0" name=""/>
        <dsp:cNvSpPr/>
      </dsp:nvSpPr>
      <dsp:spPr>
        <a:xfrm>
          <a:off x="5823044" y="1192782"/>
          <a:ext cx="1488867" cy="59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AU" sz="1100" b="1" kern="1200"/>
            <a:t>Key Direction 4 : </a:t>
          </a:r>
          <a:r>
            <a:rPr lang="en-AU" sz="1100" u="sng" kern="1200"/>
            <a:t>Province wide allied health/ clinical services with Regional hubs</a:t>
          </a:r>
          <a:endParaRPr lang="en-US" sz="1100" kern="1200"/>
        </a:p>
      </dsp:txBody>
      <dsp:txXfrm>
        <a:off x="5823044" y="1192782"/>
        <a:ext cx="1488867" cy="595546"/>
      </dsp:txXfrm>
    </dsp:sp>
    <dsp:sp modelId="{19C9B064-E62A-4118-B6EB-D96A2C1934CA}">
      <dsp:nvSpPr>
        <dsp:cNvPr id="0" name=""/>
        <dsp:cNvSpPr/>
      </dsp:nvSpPr>
      <dsp:spPr>
        <a:xfrm>
          <a:off x="2614536" y="2160546"/>
          <a:ext cx="908208" cy="90820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B46ABA-E9E7-4434-A16B-53C4CDFAC25C}">
      <dsp:nvSpPr>
        <dsp:cNvPr id="0" name=""/>
        <dsp:cNvSpPr/>
      </dsp:nvSpPr>
      <dsp:spPr>
        <a:xfrm>
          <a:off x="2808088" y="2354099"/>
          <a:ext cx="521103" cy="5211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712503-223E-415B-ACCB-7EB05D9CB0C4}">
      <dsp:nvSpPr>
        <dsp:cNvPr id="0" name=""/>
        <dsp:cNvSpPr/>
      </dsp:nvSpPr>
      <dsp:spPr>
        <a:xfrm>
          <a:off x="2324206" y="3351640"/>
          <a:ext cx="1488867" cy="59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AU" sz="1100" b="1" kern="1200"/>
            <a:t>Key Direction 5: </a:t>
          </a:r>
          <a:r>
            <a:rPr lang="en-AU" sz="1100" u="sng" kern="1200"/>
            <a:t>Move to Individualized </a:t>
          </a:r>
          <a:r>
            <a:rPr lang="en-AU" sz="1100" kern="1200"/>
            <a:t>Funding  (IF) and portability. </a:t>
          </a:r>
          <a:endParaRPr lang="en-US" sz="1100" kern="1200"/>
        </a:p>
      </dsp:txBody>
      <dsp:txXfrm>
        <a:off x="2324206" y="3351640"/>
        <a:ext cx="1488867" cy="595546"/>
      </dsp:txXfrm>
    </dsp:sp>
    <dsp:sp modelId="{A32D467D-54FB-473D-B57C-4E03EB676F48}">
      <dsp:nvSpPr>
        <dsp:cNvPr id="0" name=""/>
        <dsp:cNvSpPr/>
      </dsp:nvSpPr>
      <dsp:spPr>
        <a:xfrm>
          <a:off x="4363954" y="2160546"/>
          <a:ext cx="908208" cy="90820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AF04A0-6492-4CFD-9667-734F3963AAA0}">
      <dsp:nvSpPr>
        <dsp:cNvPr id="0" name=""/>
        <dsp:cNvSpPr/>
      </dsp:nvSpPr>
      <dsp:spPr>
        <a:xfrm>
          <a:off x="4557507" y="2354099"/>
          <a:ext cx="521103" cy="52110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E6DBDE-7382-46D8-A9A1-4557FFB8277B}">
      <dsp:nvSpPr>
        <dsp:cNvPr id="0" name=""/>
        <dsp:cNvSpPr/>
      </dsp:nvSpPr>
      <dsp:spPr>
        <a:xfrm>
          <a:off x="4073625" y="3351640"/>
          <a:ext cx="1488867" cy="59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AU" sz="1100" b="1" kern="1200"/>
            <a:t>Key Direction 6: </a:t>
          </a:r>
          <a:r>
            <a:rPr lang="en-AU" sz="1100" u="sng" kern="1200"/>
            <a:t>System Capacity and Enablers</a:t>
          </a:r>
          <a:endParaRPr lang="en-US" sz="1100" kern="1200"/>
        </a:p>
      </dsp:txBody>
      <dsp:txXfrm>
        <a:off x="4073625" y="3351640"/>
        <a:ext cx="1488867" cy="5955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94A52-6E30-4008-95A8-BE0F291DB52D}">
      <dsp:nvSpPr>
        <dsp:cNvPr id="0" name=""/>
        <dsp:cNvSpPr/>
      </dsp:nvSpPr>
      <dsp:spPr>
        <a:xfrm>
          <a:off x="289" y="1741188"/>
          <a:ext cx="710427" cy="71042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0A186D-0B43-4F0C-9FED-BE4062D2E316}">
      <dsp:nvSpPr>
        <dsp:cNvPr id="0" name=""/>
        <dsp:cNvSpPr/>
      </dsp:nvSpPr>
      <dsp:spPr>
        <a:xfrm>
          <a:off x="149479" y="1890378"/>
          <a:ext cx="412048" cy="412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F2B64A-1B73-44AE-9140-00B74A92A4B9}">
      <dsp:nvSpPr>
        <dsp:cNvPr id="0" name=""/>
        <dsp:cNvSpPr/>
      </dsp:nvSpPr>
      <dsp:spPr>
        <a:xfrm>
          <a:off x="862952" y="1741188"/>
          <a:ext cx="1674579" cy="710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AU" sz="1100" b="1" kern="1200"/>
            <a:t>Key Direction 1: </a:t>
          </a:r>
          <a:r>
            <a:rPr lang="en-AU" sz="1100" kern="1200"/>
            <a:t>More intensive </a:t>
          </a:r>
          <a:r>
            <a:rPr lang="en-AU" sz="1100" u="sng" kern="1200"/>
            <a:t>planning and coordination </a:t>
          </a:r>
          <a:r>
            <a:rPr lang="en-AU" sz="1100" kern="1200"/>
            <a:t>strategy.</a:t>
          </a:r>
          <a:endParaRPr lang="en-US" sz="1100" kern="1200"/>
        </a:p>
      </dsp:txBody>
      <dsp:txXfrm>
        <a:off x="862952" y="1741188"/>
        <a:ext cx="1674579" cy="710427"/>
      </dsp:txXfrm>
    </dsp:sp>
    <dsp:sp modelId="{758D6C4D-035F-445B-A2D8-43654402701C}">
      <dsp:nvSpPr>
        <dsp:cNvPr id="0" name=""/>
        <dsp:cNvSpPr/>
      </dsp:nvSpPr>
      <dsp:spPr>
        <a:xfrm>
          <a:off x="2829314" y="1741188"/>
          <a:ext cx="710427" cy="71042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20B63B-0ADF-4151-B487-12F9F4182140}">
      <dsp:nvSpPr>
        <dsp:cNvPr id="0" name=""/>
        <dsp:cNvSpPr/>
      </dsp:nvSpPr>
      <dsp:spPr>
        <a:xfrm>
          <a:off x="2978504" y="1890378"/>
          <a:ext cx="412048" cy="412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16407F-09D0-4031-A810-3AD14B1F5932}">
      <dsp:nvSpPr>
        <dsp:cNvPr id="0" name=""/>
        <dsp:cNvSpPr/>
      </dsp:nvSpPr>
      <dsp:spPr>
        <a:xfrm>
          <a:off x="3691976" y="1741188"/>
          <a:ext cx="1674579" cy="710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AU" sz="1100" kern="1200"/>
            <a:t>Community based L</a:t>
          </a:r>
          <a:r>
            <a:rPr lang="en-CA" sz="1100" kern="1200"/>
            <a:t>ocal Area Coordinators (LAC </a:t>
          </a:r>
          <a:r>
            <a:rPr lang="en-AU" sz="1100" kern="1200"/>
            <a:t>ratio of 1:50) for </a:t>
          </a:r>
          <a:r>
            <a:rPr lang="en-CA" sz="1100" kern="1200"/>
            <a:t>individualized planning, coordination and Intensive Planning and Support  Coordination (IPSC </a:t>
          </a:r>
          <a:r>
            <a:rPr lang="en-AU" sz="1100" kern="1200"/>
            <a:t>ratio of 1:20) </a:t>
          </a:r>
          <a:r>
            <a:rPr lang="en-CA" sz="1100" kern="1200"/>
            <a:t>deinstitutionalization teams. Eligibility, assessment and funding function for restructured  Care Coordination </a:t>
          </a:r>
          <a:endParaRPr lang="en-US" sz="1100" kern="1200"/>
        </a:p>
      </dsp:txBody>
      <dsp:txXfrm>
        <a:off x="3691976" y="1741188"/>
        <a:ext cx="1674579" cy="710427"/>
      </dsp:txXfrm>
    </dsp:sp>
    <dsp:sp modelId="{F74C05E7-B28B-4799-83C5-9263CBC9166D}">
      <dsp:nvSpPr>
        <dsp:cNvPr id="0" name=""/>
        <dsp:cNvSpPr/>
      </dsp:nvSpPr>
      <dsp:spPr>
        <a:xfrm>
          <a:off x="5658339" y="1741188"/>
          <a:ext cx="710427" cy="71042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B22FAC-5804-496D-8BF0-339F218BFB11}">
      <dsp:nvSpPr>
        <dsp:cNvPr id="0" name=""/>
        <dsp:cNvSpPr/>
      </dsp:nvSpPr>
      <dsp:spPr>
        <a:xfrm>
          <a:off x="5807529" y="1890378"/>
          <a:ext cx="412048" cy="4120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387100-13B1-48A8-BCFD-1C86DBBF3FF8}">
      <dsp:nvSpPr>
        <dsp:cNvPr id="0" name=""/>
        <dsp:cNvSpPr/>
      </dsp:nvSpPr>
      <dsp:spPr>
        <a:xfrm>
          <a:off x="6521001" y="1741188"/>
          <a:ext cx="1674579" cy="710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CA" sz="1100" kern="1200"/>
            <a:t>Technical and peer support person centred planning external capability.</a:t>
          </a:r>
          <a:r>
            <a:rPr lang="en-AU" sz="1100" b="1" kern="1200"/>
            <a:t> </a:t>
          </a:r>
          <a:endParaRPr lang="en-US" sz="1100" kern="1200"/>
        </a:p>
      </dsp:txBody>
      <dsp:txXfrm>
        <a:off x="6521001" y="1741188"/>
        <a:ext cx="1674579" cy="7104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F1B1B-71E3-4A56-BEFC-3EE1B6B0F5CC}">
      <dsp:nvSpPr>
        <dsp:cNvPr id="0" name=""/>
        <dsp:cNvSpPr/>
      </dsp:nvSpPr>
      <dsp:spPr>
        <a:xfrm>
          <a:off x="0" y="3206"/>
          <a:ext cx="4683949" cy="56805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637942-1CA2-4C74-BC62-6D1886126196}">
      <dsp:nvSpPr>
        <dsp:cNvPr id="0" name=""/>
        <dsp:cNvSpPr/>
      </dsp:nvSpPr>
      <dsp:spPr>
        <a:xfrm>
          <a:off x="171837" y="131019"/>
          <a:ext cx="312736" cy="3124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AE6AE8-29AB-494F-ABAB-379774804354}">
      <dsp:nvSpPr>
        <dsp:cNvPr id="0" name=""/>
        <dsp:cNvSpPr/>
      </dsp:nvSpPr>
      <dsp:spPr>
        <a:xfrm>
          <a:off x="656411" y="3206"/>
          <a:ext cx="3978336"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622300">
            <a:lnSpc>
              <a:spcPct val="90000"/>
            </a:lnSpc>
            <a:spcBef>
              <a:spcPct val="0"/>
            </a:spcBef>
            <a:spcAft>
              <a:spcPct val="35000"/>
            </a:spcAft>
            <a:buNone/>
          </a:pPr>
          <a:r>
            <a:rPr lang="en-AU" sz="1400" kern="1200"/>
            <a:t>Transfer of DCS Intake function and Care Coordination staff to DSP.</a:t>
          </a:r>
          <a:endParaRPr lang="en-US" sz="1400" kern="1200"/>
        </a:p>
      </dsp:txBody>
      <dsp:txXfrm>
        <a:off x="656411" y="3206"/>
        <a:ext cx="3978336" cy="656815"/>
      </dsp:txXfrm>
    </dsp:sp>
    <dsp:sp modelId="{86936605-5713-481B-9065-17F91F5ECBEB}">
      <dsp:nvSpPr>
        <dsp:cNvPr id="0" name=""/>
        <dsp:cNvSpPr/>
      </dsp:nvSpPr>
      <dsp:spPr>
        <a:xfrm>
          <a:off x="0" y="824226"/>
          <a:ext cx="4683949" cy="56805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A55138-3326-480C-A0AD-C7BE69CDF30D}">
      <dsp:nvSpPr>
        <dsp:cNvPr id="0" name=""/>
        <dsp:cNvSpPr/>
      </dsp:nvSpPr>
      <dsp:spPr>
        <a:xfrm>
          <a:off x="171837" y="952038"/>
          <a:ext cx="312736" cy="3124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780074-CB61-43E5-B0C5-BDBE97EB17D1}">
      <dsp:nvSpPr>
        <dsp:cNvPr id="0" name=""/>
        <dsp:cNvSpPr/>
      </dsp:nvSpPr>
      <dsp:spPr>
        <a:xfrm>
          <a:off x="656411" y="824226"/>
          <a:ext cx="3978336"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622300">
            <a:lnSpc>
              <a:spcPct val="90000"/>
            </a:lnSpc>
            <a:spcBef>
              <a:spcPct val="0"/>
            </a:spcBef>
            <a:spcAft>
              <a:spcPct val="35000"/>
            </a:spcAft>
            <a:buNone/>
          </a:pPr>
          <a:r>
            <a:rPr lang="en-AU" sz="1400" kern="1200"/>
            <a:t>Job specifications developed,  ratios set 1:20 for IPSCs and 1:50 for LAC. with 1  Supervisor for each 8 staff</a:t>
          </a:r>
          <a:endParaRPr lang="en-US" sz="1400" kern="1200"/>
        </a:p>
      </dsp:txBody>
      <dsp:txXfrm>
        <a:off x="656411" y="824226"/>
        <a:ext cx="3978336" cy="656815"/>
      </dsp:txXfrm>
    </dsp:sp>
    <dsp:sp modelId="{A977808F-CA5C-468B-8A15-0E2AB476CD6C}">
      <dsp:nvSpPr>
        <dsp:cNvPr id="0" name=""/>
        <dsp:cNvSpPr/>
      </dsp:nvSpPr>
      <dsp:spPr>
        <a:xfrm>
          <a:off x="0" y="1645245"/>
          <a:ext cx="4683949" cy="56805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23E9CE-DE18-4AFD-AA7E-CA9AD59BD0F8}">
      <dsp:nvSpPr>
        <dsp:cNvPr id="0" name=""/>
        <dsp:cNvSpPr/>
      </dsp:nvSpPr>
      <dsp:spPr>
        <a:xfrm>
          <a:off x="171837" y="1773058"/>
          <a:ext cx="312736" cy="3124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5E22E0-E41F-4B88-84BD-13DBDC799199}">
      <dsp:nvSpPr>
        <dsp:cNvPr id="0" name=""/>
        <dsp:cNvSpPr/>
      </dsp:nvSpPr>
      <dsp:spPr>
        <a:xfrm>
          <a:off x="656411" y="1645245"/>
          <a:ext cx="3978336"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622300">
            <a:lnSpc>
              <a:spcPct val="90000"/>
            </a:lnSpc>
            <a:spcBef>
              <a:spcPct val="0"/>
            </a:spcBef>
            <a:spcAft>
              <a:spcPct val="35000"/>
            </a:spcAft>
            <a:buNone/>
          </a:pPr>
          <a:r>
            <a:rPr lang="en-AU" sz="1400" kern="1200"/>
            <a:t>LAC and IPSC  training design and capability established</a:t>
          </a:r>
          <a:endParaRPr lang="en-US" sz="1400" kern="1200"/>
        </a:p>
      </dsp:txBody>
      <dsp:txXfrm>
        <a:off x="656411" y="1645245"/>
        <a:ext cx="3978336" cy="656815"/>
      </dsp:txXfrm>
    </dsp:sp>
    <dsp:sp modelId="{1F9C1434-1B9C-4FE8-B048-6BA0CB1A4320}">
      <dsp:nvSpPr>
        <dsp:cNvPr id="0" name=""/>
        <dsp:cNvSpPr/>
      </dsp:nvSpPr>
      <dsp:spPr>
        <a:xfrm>
          <a:off x="0" y="2466265"/>
          <a:ext cx="4683949" cy="56805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44CD61-F1CB-4BB8-AE06-B779B745D5DC}">
      <dsp:nvSpPr>
        <dsp:cNvPr id="0" name=""/>
        <dsp:cNvSpPr/>
      </dsp:nvSpPr>
      <dsp:spPr>
        <a:xfrm>
          <a:off x="171837" y="2594078"/>
          <a:ext cx="312736" cy="3124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642B57-4BAF-4B3F-8BBE-AEA832A4CE4F}">
      <dsp:nvSpPr>
        <dsp:cNvPr id="0" name=""/>
        <dsp:cNvSpPr/>
      </dsp:nvSpPr>
      <dsp:spPr>
        <a:xfrm>
          <a:off x="656411" y="2466265"/>
          <a:ext cx="3978336"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622300">
            <a:lnSpc>
              <a:spcPct val="90000"/>
            </a:lnSpc>
            <a:spcBef>
              <a:spcPct val="0"/>
            </a:spcBef>
            <a:spcAft>
              <a:spcPct val="35000"/>
            </a:spcAft>
            <a:buNone/>
          </a:pPr>
          <a:r>
            <a:rPr lang="en-AU" sz="1400" kern="1200"/>
            <a:t>Policy and practice framework established, including Fidelity criteria</a:t>
          </a:r>
          <a:endParaRPr lang="en-US" sz="1400" kern="1200"/>
        </a:p>
      </dsp:txBody>
      <dsp:txXfrm>
        <a:off x="656411" y="2466265"/>
        <a:ext cx="3978336" cy="656815"/>
      </dsp:txXfrm>
    </dsp:sp>
    <dsp:sp modelId="{0F9D5D1E-D1AB-4A85-B3B9-DA23148A4AA9}">
      <dsp:nvSpPr>
        <dsp:cNvPr id="0" name=""/>
        <dsp:cNvSpPr/>
      </dsp:nvSpPr>
      <dsp:spPr>
        <a:xfrm>
          <a:off x="0" y="3287285"/>
          <a:ext cx="4683949" cy="56805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A00AAA-72E2-4E02-ACDA-0D481C00FDFA}">
      <dsp:nvSpPr>
        <dsp:cNvPr id="0" name=""/>
        <dsp:cNvSpPr/>
      </dsp:nvSpPr>
      <dsp:spPr>
        <a:xfrm>
          <a:off x="171837" y="3415098"/>
          <a:ext cx="312736" cy="3124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3D3875-B12E-4E7D-A416-D832D52FCA1E}">
      <dsp:nvSpPr>
        <dsp:cNvPr id="0" name=""/>
        <dsp:cNvSpPr/>
      </dsp:nvSpPr>
      <dsp:spPr>
        <a:xfrm>
          <a:off x="656411" y="3287285"/>
          <a:ext cx="3978336"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622300">
            <a:lnSpc>
              <a:spcPct val="90000"/>
            </a:lnSpc>
            <a:spcBef>
              <a:spcPct val="0"/>
            </a:spcBef>
            <a:spcAft>
              <a:spcPct val="35000"/>
            </a:spcAft>
            <a:buNone/>
          </a:pPr>
          <a:r>
            <a:rPr lang="en-AU" sz="1400" kern="1200"/>
            <a:t>Regional lead positions developed and recruited to lead recruitment for new staff.</a:t>
          </a:r>
          <a:endParaRPr lang="en-US" sz="1400" kern="1200"/>
        </a:p>
      </dsp:txBody>
      <dsp:txXfrm>
        <a:off x="656411" y="3287285"/>
        <a:ext cx="3978336" cy="656815"/>
      </dsp:txXfrm>
    </dsp:sp>
    <dsp:sp modelId="{4D82BA87-0D30-448D-966C-473C25BF04A9}">
      <dsp:nvSpPr>
        <dsp:cNvPr id="0" name=""/>
        <dsp:cNvSpPr/>
      </dsp:nvSpPr>
      <dsp:spPr>
        <a:xfrm>
          <a:off x="0" y="4108305"/>
          <a:ext cx="4683949" cy="56805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089C01-4420-484B-8EBC-7B97C3972470}">
      <dsp:nvSpPr>
        <dsp:cNvPr id="0" name=""/>
        <dsp:cNvSpPr/>
      </dsp:nvSpPr>
      <dsp:spPr>
        <a:xfrm>
          <a:off x="171837" y="4236117"/>
          <a:ext cx="312736" cy="31243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B22116-EB37-43E3-A522-C6D52B842823}">
      <dsp:nvSpPr>
        <dsp:cNvPr id="0" name=""/>
        <dsp:cNvSpPr/>
      </dsp:nvSpPr>
      <dsp:spPr>
        <a:xfrm>
          <a:off x="656411" y="4108305"/>
          <a:ext cx="3978336"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622300">
            <a:lnSpc>
              <a:spcPct val="90000"/>
            </a:lnSpc>
            <a:spcBef>
              <a:spcPct val="0"/>
            </a:spcBef>
            <a:spcAft>
              <a:spcPct val="35000"/>
            </a:spcAft>
            <a:buNone/>
          </a:pPr>
          <a:r>
            <a:rPr lang="en-AU" sz="1400" kern="1200"/>
            <a:t>Annual targets to recruit 80 new LACs over 3 years</a:t>
          </a:r>
          <a:endParaRPr lang="en-US" sz="1400" kern="1200"/>
        </a:p>
      </dsp:txBody>
      <dsp:txXfrm>
        <a:off x="656411" y="4108305"/>
        <a:ext cx="3978336" cy="656815"/>
      </dsp:txXfrm>
    </dsp:sp>
    <dsp:sp modelId="{F32ECD55-8418-45A2-B1EE-FE75FA570D44}">
      <dsp:nvSpPr>
        <dsp:cNvPr id="0" name=""/>
        <dsp:cNvSpPr/>
      </dsp:nvSpPr>
      <dsp:spPr>
        <a:xfrm>
          <a:off x="0" y="4929324"/>
          <a:ext cx="4683949" cy="56805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B85C88-707C-4E59-A2AD-7B984D35B2A3}">
      <dsp:nvSpPr>
        <dsp:cNvPr id="0" name=""/>
        <dsp:cNvSpPr/>
      </dsp:nvSpPr>
      <dsp:spPr>
        <a:xfrm>
          <a:off x="171837" y="5057137"/>
          <a:ext cx="312736" cy="31243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E59CCB-79B9-4C27-A852-C016DAF7A2DD}">
      <dsp:nvSpPr>
        <dsp:cNvPr id="0" name=""/>
        <dsp:cNvSpPr/>
      </dsp:nvSpPr>
      <dsp:spPr>
        <a:xfrm>
          <a:off x="656411" y="4929324"/>
          <a:ext cx="3978336"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622300">
            <a:lnSpc>
              <a:spcPct val="90000"/>
            </a:lnSpc>
            <a:spcBef>
              <a:spcPct val="0"/>
            </a:spcBef>
            <a:spcAft>
              <a:spcPct val="35000"/>
            </a:spcAft>
            <a:buNone/>
          </a:pPr>
          <a:r>
            <a:rPr lang="en-AU" sz="1400" kern="1200"/>
            <a:t>Fidelity review</a:t>
          </a:r>
          <a:endParaRPr lang="en-US" sz="1400" kern="1200"/>
        </a:p>
      </dsp:txBody>
      <dsp:txXfrm>
        <a:off x="656411" y="4929324"/>
        <a:ext cx="3978336" cy="65681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32DFCCA-4B44-4095-8415-B47270C58FF3}" type="datetimeFigureOut">
              <a:rPr lang="en-AU" smtClean="0"/>
              <a:t>21/04/2025</a:t>
            </a:fld>
            <a:endParaRPr lang="en-AU"/>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5EF1F3B-4B5C-491F-B2D6-FE7D58A86CDA}" type="slidenum">
              <a:rPr lang="en-AU" smtClean="0"/>
              <a:t>‹#›</a:t>
            </a:fld>
            <a:endParaRPr lang="en-AU"/>
          </a:p>
        </p:txBody>
      </p:sp>
    </p:spTree>
    <p:extLst>
      <p:ext uri="{BB962C8B-B14F-4D97-AF65-F5344CB8AC3E}">
        <p14:creationId xmlns:p14="http://schemas.microsoft.com/office/powerpoint/2010/main" val="6291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5EF1F3B-4B5C-491F-B2D6-FE7D58A86CDA}" type="slidenum">
              <a:rPr lang="en-AU" smtClean="0"/>
              <a:t>1</a:t>
            </a:fld>
            <a:endParaRPr lang="en-AU"/>
          </a:p>
        </p:txBody>
      </p:sp>
    </p:spTree>
    <p:extLst>
      <p:ext uri="{BB962C8B-B14F-4D97-AF65-F5344CB8AC3E}">
        <p14:creationId xmlns:p14="http://schemas.microsoft.com/office/powerpoint/2010/main" val="4127573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“There have been over 40 Local Area Coordination studies and evaluations internationally since 1988, including 16 independent evaluations in England and Wales alone in the last 10 years, with 2 new evaluations due in 2022. We are so lucky to have so much information, evidence and learning as we move forward. The high level of accountability and independent evaluation has helped Local Area Coordination to continually deliver, improve and evolve.</a:t>
            </a:r>
          </a:p>
          <a:p>
            <a:r>
              <a:rPr lang="en-GB"/>
              <a:t>It is now absolutely clear that there is consistent, long term evidence that, where there is strong, system wide leadership, community leadership and strong, evidence based design, there are consistent, positive and sustainable outcomes (see Table 4) alongside a wide range of people of all ages and backgrounds (see Table 3), the communities in which they live and the wider service system</a:t>
            </a:r>
          </a:p>
          <a:p>
            <a:r>
              <a:rPr lang="en-GB"/>
              <a:t>Where it is strong, there are strikingly similar outcomes across very different places – countries, cities, towns, rural and remote areas and island communities.  Clarity of purpose, design, implementation and leadership really matter.</a:t>
            </a:r>
          </a:p>
          <a:p>
            <a:r>
              <a:rPr lang="en-GB"/>
              <a:t>Where there is an absence of leadership and /or diluted design and implementation, there is a direct negative impact on individual, family, community and systems outcomes, sustainability, transformation and value for money.”</a:t>
            </a:r>
          </a:p>
          <a:p>
            <a:endParaRPr lang="en-US"/>
          </a:p>
        </p:txBody>
      </p:sp>
      <p:sp>
        <p:nvSpPr>
          <p:cNvPr id="4" name="Slide Number Placeholder 3"/>
          <p:cNvSpPr>
            <a:spLocks noGrp="1"/>
          </p:cNvSpPr>
          <p:nvPr>
            <p:ph type="sldNum" sz="quarter" idx="5"/>
          </p:nvPr>
        </p:nvSpPr>
        <p:spPr/>
        <p:txBody>
          <a:bodyPr/>
          <a:lstStyle/>
          <a:p>
            <a:fld id="{E2D1D096-BD42-4D44-94D8-9F2452234EE3}" type="slidenum">
              <a:rPr lang="en-US" smtClean="0"/>
              <a:t>7</a:t>
            </a:fld>
            <a:endParaRPr lang="en-US"/>
          </a:p>
        </p:txBody>
      </p:sp>
    </p:spTree>
    <p:extLst>
      <p:ext uri="{BB962C8B-B14F-4D97-AF65-F5344CB8AC3E}">
        <p14:creationId xmlns:p14="http://schemas.microsoft.com/office/powerpoint/2010/main" val="289354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Strengthening people, or building capacity and resilience, both increases likelihood of self determination, choice, opportunities and active citizenship AND reduces the likelihood of crisis, escalating needs and exclusion or service dependency</a:t>
            </a:r>
          </a:p>
        </p:txBody>
      </p:sp>
      <p:sp>
        <p:nvSpPr>
          <p:cNvPr id="4" name="Slide Number Placeholder 3"/>
          <p:cNvSpPr>
            <a:spLocks noGrp="1"/>
          </p:cNvSpPr>
          <p:nvPr>
            <p:ph type="sldNum" sz="quarter" idx="5"/>
          </p:nvPr>
        </p:nvSpPr>
        <p:spPr/>
        <p:txBody>
          <a:bodyPr/>
          <a:lstStyle/>
          <a:p>
            <a:fld id="{5EA4B952-DAF1-5E4E-93F1-8F986E329F0C}" type="slidenum">
              <a:rPr lang="en-US" smtClean="0"/>
              <a:t>8</a:t>
            </a:fld>
            <a:endParaRPr lang="en-US"/>
          </a:p>
        </p:txBody>
      </p:sp>
    </p:spTree>
    <p:extLst>
      <p:ext uri="{BB962C8B-B14F-4D97-AF65-F5344CB8AC3E}">
        <p14:creationId xmlns:p14="http://schemas.microsoft.com/office/powerpoint/2010/main" val="3487454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1D096-BD42-4D44-94D8-9F2452234EE3}" type="slidenum">
              <a:rPr lang="en-US" smtClean="0"/>
              <a:t>10</a:t>
            </a:fld>
            <a:endParaRPr lang="en-US"/>
          </a:p>
        </p:txBody>
      </p:sp>
    </p:spTree>
    <p:extLst>
      <p:ext uri="{BB962C8B-B14F-4D97-AF65-F5344CB8AC3E}">
        <p14:creationId xmlns:p14="http://schemas.microsoft.com/office/powerpoint/2010/main" val="4190138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Picture 7" descr="Powerpoint-cover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Subtitle 2"/>
          <p:cNvSpPr>
            <a:spLocks noGrp="1"/>
          </p:cNvSpPr>
          <p:nvPr>
            <p:ph type="subTitle" idx="1" hasCustomPrompt="1"/>
          </p:nvPr>
        </p:nvSpPr>
        <p:spPr>
          <a:xfrm>
            <a:off x="1039066" y="2706843"/>
            <a:ext cx="7060318" cy="998099"/>
          </a:xfrm>
          <a:prstGeom prst="rect">
            <a:avLst/>
          </a:prstGeom>
        </p:spPr>
        <p:txBody>
          <a:bodyPr>
            <a:normAutofit/>
          </a:bodyPr>
          <a:lstStyle>
            <a:lvl1pPr marL="0" indent="0" algn="l">
              <a:buNone/>
              <a:defRPr sz="2000">
                <a:solidFill>
                  <a:schemeClr val="accent4">
                    <a:lumMod val="20000"/>
                    <a:lumOff val="8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enter presentation subtitle</a:t>
            </a:r>
            <a:endParaRPr lang="en-US"/>
          </a:p>
        </p:txBody>
      </p:sp>
      <p:sp>
        <p:nvSpPr>
          <p:cNvPr id="13" name="Text Placeholder 12"/>
          <p:cNvSpPr>
            <a:spLocks noGrp="1"/>
          </p:cNvSpPr>
          <p:nvPr>
            <p:ph type="body" sz="quarter" idx="10" hasCustomPrompt="1"/>
          </p:nvPr>
        </p:nvSpPr>
        <p:spPr>
          <a:xfrm>
            <a:off x="1039065" y="4066575"/>
            <a:ext cx="5339349" cy="347711"/>
          </a:xfrm>
        </p:spPr>
        <p:txBody>
          <a:bodyPr>
            <a:normAutofit/>
          </a:bodyPr>
          <a:lstStyle>
            <a:lvl1pPr marL="0" indent="0">
              <a:buNone/>
              <a:defRPr sz="1400" b="0">
                <a:solidFill>
                  <a:srgbClr val="FFFFFF"/>
                </a:solidFill>
                <a:latin typeface="Arial"/>
                <a:cs typeface="Arial"/>
              </a:defRPr>
            </a:lvl1pPr>
          </a:lstStyle>
          <a:p>
            <a:r>
              <a:rPr lang="en-AU" b="1"/>
              <a:t>Click to insert name</a:t>
            </a:r>
          </a:p>
        </p:txBody>
      </p:sp>
      <p:sp>
        <p:nvSpPr>
          <p:cNvPr id="15" name="Text Placeholder 14"/>
          <p:cNvSpPr>
            <a:spLocks noGrp="1"/>
          </p:cNvSpPr>
          <p:nvPr>
            <p:ph type="body" sz="quarter" idx="11" hasCustomPrompt="1"/>
          </p:nvPr>
        </p:nvSpPr>
        <p:spPr>
          <a:xfrm>
            <a:off x="1039813" y="4826478"/>
            <a:ext cx="3241002" cy="363538"/>
          </a:xfrm>
        </p:spPr>
        <p:txBody>
          <a:bodyPr>
            <a:normAutofit/>
          </a:bodyPr>
          <a:lstStyle>
            <a:lvl1pPr marL="0" indent="0">
              <a:buFontTx/>
              <a:buNone/>
              <a:defRPr sz="1200" b="0" i="0">
                <a:solidFill>
                  <a:srgbClr val="FFFFFF"/>
                </a:solidFill>
                <a:latin typeface="Arial"/>
                <a:cs typeface="Arial"/>
              </a:defRPr>
            </a:lvl1pPr>
            <a:lvl5pPr marL="1828800" indent="0">
              <a:buNone/>
              <a:defRPr/>
            </a:lvl5pPr>
          </a:lstStyle>
          <a:p>
            <a:r>
              <a:rPr lang="en-AU" b="1"/>
              <a:t>Click to insert date</a:t>
            </a:r>
          </a:p>
        </p:txBody>
      </p:sp>
      <p:sp>
        <p:nvSpPr>
          <p:cNvPr id="19" name="Text Placeholder 18"/>
          <p:cNvSpPr>
            <a:spLocks noGrp="1"/>
          </p:cNvSpPr>
          <p:nvPr>
            <p:ph type="body" sz="quarter" idx="12" hasCustomPrompt="1"/>
          </p:nvPr>
        </p:nvSpPr>
        <p:spPr>
          <a:xfrm>
            <a:off x="1039813" y="4387121"/>
            <a:ext cx="5338601" cy="285951"/>
          </a:xfrm>
        </p:spPr>
        <p:txBody>
          <a:bodyPr>
            <a:normAutofit/>
          </a:bodyPr>
          <a:lstStyle>
            <a:lvl1pPr marL="0" indent="0">
              <a:buFontTx/>
              <a:buNone/>
              <a:defRPr sz="1200">
                <a:solidFill>
                  <a:srgbClr val="FFFFFF"/>
                </a:solidFill>
                <a:latin typeface="Arial"/>
                <a:cs typeface="Arial"/>
              </a:defRPr>
            </a:lvl1pPr>
          </a:lstStyle>
          <a:p>
            <a:pPr lvl="0"/>
            <a:r>
              <a:rPr lang="en-AU"/>
              <a:t>Click to insert title</a:t>
            </a:r>
            <a:endParaRPr lang="en-US"/>
          </a:p>
        </p:txBody>
      </p:sp>
      <p:sp>
        <p:nvSpPr>
          <p:cNvPr id="20" name="Title 1"/>
          <p:cNvSpPr>
            <a:spLocks noGrp="1"/>
          </p:cNvSpPr>
          <p:nvPr>
            <p:ph type="ctrTitle" hasCustomPrompt="1"/>
          </p:nvPr>
        </p:nvSpPr>
        <p:spPr>
          <a:xfrm>
            <a:off x="1039065" y="1282032"/>
            <a:ext cx="7060319" cy="1410543"/>
          </a:xfrm>
          <a:prstGeom prst="rect">
            <a:avLst/>
          </a:prstGeom>
        </p:spPr>
        <p:txBody>
          <a:bodyPr>
            <a:noAutofit/>
          </a:bodyPr>
          <a:lstStyle>
            <a:lvl1pPr>
              <a:defRPr sz="3600" baseline="0">
                <a:solidFill>
                  <a:schemeClr val="bg1"/>
                </a:solidFill>
                <a:latin typeface="Arial"/>
                <a:cs typeface="Arial"/>
              </a:defRPr>
            </a:lvl1pPr>
          </a:lstStyle>
          <a:p>
            <a:r>
              <a:rPr lang="en-AU"/>
              <a:t>Click to enter presentation title</a:t>
            </a:r>
            <a:endParaRPr lang="en-US"/>
          </a:p>
        </p:txBody>
      </p:sp>
    </p:spTree>
    <p:extLst>
      <p:ext uri="{BB962C8B-B14F-4D97-AF65-F5344CB8AC3E}">
        <p14:creationId xmlns:p14="http://schemas.microsoft.com/office/powerpoint/2010/main" val="606352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6631709" cy="1143000"/>
          </a:xfrm>
          <a:prstGeom prst="rect">
            <a:avLst/>
          </a:prstGeom>
        </p:spPr>
        <p:txBody>
          <a:bodyPr/>
          <a:lstStyle>
            <a:lvl1pPr>
              <a:defRPr/>
            </a:lvl1pPr>
          </a:lstStyle>
          <a:p>
            <a:r>
              <a:rPr lang="en-AU"/>
              <a:t>Click to edit Master title style (keep short)</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noAutofit/>
          </a:bodyPr>
          <a:lstStyle>
            <a:lvl1pPr marL="0" indent="0">
              <a:buNone/>
              <a:defRPr sz="21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82399"/>
          </a:xfrm>
          <a:prstGeom prst="rect">
            <a:avLst/>
          </a:prstGeom>
        </p:spPr>
        <p:txBody>
          <a:bodyPr/>
          <a:lstStyle>
            <a:lvl1pPr>
              <a:defRPr sz="21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1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82399"/>
          </a:xfrm>
          <a:prstGeom prst="rect">
            <a:avLst/>
          </a:prstGeom>
        </p:spPr>
        <p:txBody>
          <a:bodyPr/>
          <a:lstStyle>
            <a:lvl1pPr>
              <a:defRPr sz="21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18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6449182" cy="1143000"/>
          </a:xfrm>
          <a:prstGeom prst="rect">
            <a:avLst/>
          </a:prstGeom>
        </p:spPr>
        <p:txBody>
          <a:bodyPr/>
          <a:lstStyle>
            <a:lvl1pPr>
              <a:defRPr baseline="0"/>
            </a:lvl1pPr>
          </a:lstStyle>
          <a:p>
            <a:r>
              <a:rPr lang="en-AU"/>
              <a:t>Click to edit Master title style (keep short)</a:t>
            </a:r>
            <a:endParaRPr lang="en-US"/>
          </a:p>
        </p:txBody>
      </p:sp>
      <p:sp>
        <p:nvSpPr>
          <p:cNvPr id="9" name="Content Placeholder 5"/>
          <p:cNvSpPr>
            <a:spLocks noGrp="1"/>
          </p:cNvSpPr>
          <p:nvPr>
            <p:ph sz="quarter" idx="4"/>
          </p:nvPr>
        </p:nvSpPr>
        <p:spPr>
          <a:xfrm>
            <a:off x="457200" y="1527454"/>
            <a:ext cx="8229600" cy="4395869"/>
          </a:xfrm>
        </p:spPr>
        <p:txBody>
          <a:bodyPr/>
          <a:lstStyle>
            <a:lvl1pPr marL="0" indent="0">
              <a:buNone/>
              <a:defRPr sz="2400">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369415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1734"/>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441734"/>
            <a:ext cx="5111750" cy="4551213"/>
          </a:xfrm>
          <a:prstGeom prst="rect">
            <a:avLst/>
          </a:prstGeom>
        </p:spPr>
        <p:txBody>
          <a:bodyPr/>
          <a:lstStyle>
            <a:lvl1pPr>
              <a:defRPr sz="30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673044"/>
            <a:ext cx="3008313" cy="3319903"/>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0800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93700"/>
            <a:ext cx="5292461"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292461" cy="3881935"/>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188977"/>
            <a:ext cx="5292461"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79297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7FCD-A506-BD88-EED7-9FCB19D8F5F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AU"/>
          </a:p>
        </p:txBody>
      </p:sp>
      <p:sp>
        <p:nvSpPr>
          <p:cNvPr id="3" name="Subtitle 2">
            <a:extLst>
              <a:ext uri="{FF2B5EF4-FFF2-40B4-BE49-F238E27FC236}">
                <a16:creationId xmlns:a16="http://schemas.microsoft.com/office/drawing/2014/main" id="{1EB8EF40-9D7A-8EE2-0FDE-6D305604599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237EEF8-B41E-EADB-D09F-3CE39DA2DB96}"/>
              </a:ext>
            </a:extLst>
          </p:cNvPr>
          <p:cNvSpPr>
            <a:spLocks noGrp="1"/>
          </p:cNvSpPr>
          <p:nvPr>
            <p:ph type="dt" sz="half" idx="10"/>
          </p:nvPr>
        </p:nvSpPr>
        <p:spPr/>
        <p:txBody>
          <a:bodyPr/>
          <a:lstStyle/>
          <a:p>
            <a:fld id="{1D42D603-800B-46E8-B461-C33E423F7D56}" type="datetimeFigureOut">
              <a:rPr lang="en-AU" smtClean="0"/>
              <a:t>21/04/2025</a:t>
            </a:fld>
            <a:endParaRPr lang="en-AU"/>
          </a:p>
        </p:txBody>
      </p:sp>
      <p:sp>
        <p:nvSpPr>
          <p:cNvPr id="5" name="Footer Placeholder 4">
            <a:extLst>
              <a:ext uri="{FF2B5EF4-FFF2-40B4-BE49-F238E27FC236}">
                <a16:creationId xmlns:a16="http://schemas.microsoft.com/office/drawing/2014/main" id="{7C9FCFFD-A998-6C09-12E9-6FE92953274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E88C387-0F43-C073-E637-93A74A559038}"/>
              </a:ext>
            </a:extLst>
          </p:cNvPr>
          <p:cNvSpPr>
            <a:spLocks noGrp="1"/>
          </p:cNvSpPr>
          <p:nvPr>
            <p:ph type="sldNum" sz="quarter" idx="12"/>
          </p:nvPr>
        </p:nvSpPr>
        <p:spPr/>
        <p:txBody>
          <a:bodyPr/>
          <a:lstStyle/>
          <a:p>
            <a:fld id="{4219073A-3455-4C80-9B7A-32EC855F5444}" type="slidenum">
              <a:rPr lang="en-AU" smtClean="0"/>
              <a:t>‹#›</a:t>
            </a:fld>
            <a:endParaRPr lang="en-AU"/>
          </a:p>
        </p:txBody>
      </p:sp>
    </p:spTree>
    <p:extLst>
      <p:ext uri="{BB962C8B-B14F-4D97-AF65-F5344CB8AC3E}">
        <p14:creationId xmlns:p14="http://schemas.microsoft.com/office/powerpoint/2010/main" val="3859206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ABE6D-6B4E-38BA-945C-38A2B291155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16C016E-65D1-6CF0-B84B-66E06A69B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746BC70-B550-62D7-C2BC-466D8CCE59D7}"/>
              </a:ext>
            </a:extLst>
          </p:cNvPr>
          <p:cNvSpPr>
            <a:spLocks noGrp="1"/>
          </p:cNvSpPr>
          <p:nvPr>
            <p:ph type="dt" sz="half" idx="10"/>
          </p:nvPr>
        </p:nvSpPr>
        <p:spPr/>
        <p:txBody>
          <a:bodyPr/>
          <a:lstStyle/>
          <a:p>
            <a:fld id="{1D42D603-800B-46E8-B461-C33E423F7D56}" type="datetimeFigureOut">
              <a:rPr lang="en-AU" smtClean="0"/>
              <a:t>21/04/2025</a:t>
            </a:fld>
            <a:endParaRPr lang="en-AU"/>
          </a:p>
        </p:txBody>
      </p:sp>
      <p:sp>
        <p:nvSpPr>
          <p:cNvPr id="5" name="Footer Placeholder 4">
            <a:extLst>
              <a:ext uri="{FF2B5EF4-FFF2-40B4-BE49-F238E27FC236}">
                <a16:creationId xmlns:a16="http://schemas.microsoft.com/office/drawing/2014/main" id="{41137B7F-1A08-B90C-D9D8-849202BBFEC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7510638-9ADC-D2F6-0288-9E81DE622892}"/>
              </a:ext>
            </a:extLst>
          </p:cNvPr>
          <p:cNvSpPr>
            <a:spLocks noGrp="1"/>
          </p:cNvSpPr>
          <p:nvPr>
            <p:ph type="sldNum" sz="quarter" idx="12"/>
          </p:nvPr>
        </p:nvSpPr>
        <p:spPr/>
        <p:txBody>
          <a:bodyPr/>
          <a:lstStyle/>
          <a:p>
            <a:fld id="{4219073A-3455-4C80-9B7A-32EC855F5444}" type="slidenum">
              <a:rPr lang="en-AU" smtClean="0"/>
              <a:t>‹#›</a:t>
            </a:fld>
            <a:endParaRPr lang="en-AU"/>
          </a:p>
        </p:txBody>
      </p:sp>
    </p:spTree>
    <p:extLst>
      <p:ext uri="{BB962C8B-B14F-4D97-AF65-F5344CB8AC3E}">
        <p14:creationId xmlns:p14="http://schemas.microsoft.com/office/powerpoint/2010/main" val="519646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A3DB4-2BEC-0CB1-C9CC-BEC434521A6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CFE0B0B-E25B-A638-5E2D-5184A103B18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667B72-D2AC-29C0-D072-3C5256EBAE2D}"/>
              </a:ext>
            </a:extLst>
          </p:cNvPr>
          <p:cNvSpPr>
            <a:spLocks noGrp="1"/>
          </p:cNvSpPr>
          <p:nvPr>
            <p:ph type="dt" sz="half" idx="10"/>
          </p:nvPr>
        </p:nvSpPr>
        <p:spPr/>
        <p:txBody>
          <a:bodyPr/>
          <a:lstStyle/>
          <a:p>
            <a:fld id="{1D42D603-800B-46E8-B461-C33E423F7D56}" type="datetimeFigureOut">
              <a:rPr lang="en-AU" smtClean="0"/>
              <a:t>21/04/2025</a:t>
            </a:fld>
            <a:endParaRPr lang="en-AU"/>
          </a:p>
        </p:txBody>
      </p:sp>
      <p:sp>
        <p:nvSpPr>
          <p:cNvPr id="5" name="Footer Placeholder 4">
            <a:extLst>
              <a:ext uri="{FF2B5EF4-FFF2-40B4-BE49-F238E27FC236}">
                <a16:creationId xmlns:a16="http://schemas.microsoft.com/office/drawing/2014/main" id="{2E4C5DDD-8A06-8A77-C8F3-B677AED06D3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0FB482B-4590-B874-43B2-E4769C2409E0}"/>
              </a:ext>
            </a:extLst>
          </p:cNvPr>
          <p:cNvSpPr>
            <a:spLocks noGrp="1"/>
          </p:cNvSpPr>
          <p:nvPr>
            <p:ph type="sldNum" sz="quarter" idx="12"/>
          </p:nvPr>
        </p:nvSpPr>
        <p:spPr/>
        <p:txBody>
          <a:bodyPr/>
          <a:lstStyle/>
          <a:p>
            <a:fld id="{4219073A-3455-4C80-9B7A-32EC855F5444}" type="slidenum">
              <a:rPr lang="en-AU" smtClean="0"/>
              <a:t>‹#›</a:t>
            </a:fld>
            <a:endParaRPr lang="en-AU"/>
          </a:p>
        </p:txBody>
      </p:sp>
    </p:spTree>
    <p:extLst>
      <p:ext uri="{BB962C8B-B14F-4D97-AF65-F5344CB8AC3E}">
        <p14:creationId xmlns:p14="http://schemas.microsoft.com/office/powerpoint/2010/main" val="2659436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F309C-72FD-B06B-40F5-811D4E31DCA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4ED28C2-E756-A626-3AE8-6BE5EC5D510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FEF3D53-2B30-BBEC-3EE9-10371C32675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64F2965-0E15-FF74-DA00-5F4359D7839B}"/>
              </a:ext>
            </a:extLst>
          </p:cNvPr>
          <p:cNvSpPr>
            <a:spLocks noGrp="1"/>
          </p:cNvSpPr>
          <p:nvPr>
            <p:ph type="dt" sz="half" idx="10"/>
          </p:nvPr>
        </p:nvSpPr>
        <p:spPr/>
        <p:txBody>
          <a:bodyPr/>
          <a:lstStyle/>
          <a:p>
            <a:fld id="{1D42D603-800B-46E8-B461-C33E423F7D56}" type="datetimeFigureOut">
              <a:rPr lang="en-AU" smtClean="0"/>
              <a:t>21/04/2025</a:t>
            </a:fld>
            <a:endParaRPr lang="en-AU"/>
          </a:p>
        </p:txBody>
      </p:sp>
      <p:sp>
        <p:nvSpPr>
          <p:cNvPr id="6" name="Footer Placeholder 5">
            <a:extLst>
              <a:ext uri="{FF2B5EF4-FFF2-40B4-BE49-F238E27FC236}">
                <a16:creationId xmlns:a16="http://schemas.microsoft.com/office/drawing/2014/main" id="{5AA5BE3B-C1F1-BD0F-7B7E-8743DB150BB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F3B5EB6-CDEA-6B7F-3721-9CA825D8FB32}"/>
              </a:ext>
            </a:extLst>
          </p:cNvPr>
          <p:cNvSpPr>
            <a:spLocks noGrp="1"/>
          </p:cNvSpPr>
          <p:nvPr>
            <p:ph type="sldNum" sz="quarter" idx="12"/>
          </p:nvPr>
        </p:nvSpPr>
        <p:spPr/>
        <p:txBody>
          <a:bodyPr/>
          <a:lstStyle/>
          <a:p>
            <a:fld id="{4219073A-3455-4C80-9B7A-32EC855F5444}" type="slidenum">
              <a:rPr lang="en-AU" smtClean="0"/>
              <a:t>‹#›</a:t>
            </a:fld>
            <a:endParaRPr lang="en-AU"/>
          </a:p>
        </p:txBody>
      </p:sp>
    </p:spTree>
    <p:extLst>
      <p:ext uri="{BB962C8B-B14F-4D97-AF65-F5344CB8AC3E}">
        <p14:creationId xmlns:p14="http://schemas.microsoft.com/office/powerpoint/2010/main" val="3024172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D0857-7A2C-C2E9-CC22-1A1A9ED55C71}"/>
              </a:ext>
            </a:extLst>
          </p:cNvPr>
          <p:cNvSpPr>
            <a:spLocks noGrp="1"/>
          </p:cNvSpPr>
          <p:nvPr>
            <p:ph type="title"/>
          </p:nvPr>
        </p:nvSpPr>
        <p:spPr>
          <a:xfrm>
            <a:off x="629841" y="365126"/>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5440F7B-22CE-C48D-1093-AE1B9D6C072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841CC9C-A3DD-E259-E399-E9808F4A80C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CFFD71E-59C4-44B7-A446-6D43904FD91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0622C31-CFC9-4328-457A-048261A0EAA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A974098-57C9-2737-FD74-7315057565B5}"/>
              </a:ext>
            </a:extLst>
          </p:cNvPr>
          <p:cNvSpPr>
            <a:spLocks noGrp="1"/>
          </p:cNvSpPr>
          <p:nvPr>
            <p:ph type="dt" sz="half" idx="10"/>
          </p:nvPr>
        </p:nvSpPr>
        <p:spPr/>
        <p:txBody>
          <a:bodyPr/>
          <a:lstStyle/>
          <a:p>
            <a:fld id="{1D42D603-800B-46E8-B461-C33E423F7D56}" type="datetimeFigureOut">
              <a:rPr lang="en-AU" smtClean="0"/>
              <a:t>21/04/2025</a:t>
            </a:fld>
            <a:endParaRPr lang="en-AU"/>
          </a:p>
        </p:txBody>
      </p:sp>
      <p:sp>
        <p:nvSpPr>
          <p:cNvPr id="8" name="Footer Placeholder 7">
            <a:extLst>
              <a:ext uri="{FF2B5EF4-FFF2-40B4-BE49-F238E27FC236}">
                <a16:creationId xmlns:a16="http://schemas.microsoft.com/office/drawing/2014/main" id="{5D0C622C-82C1-4193-EAED-14B2FBC9A11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7D400C2-56FD-31AA-28D3-9E833ECBB312}"/>
              </a:ext>
            </a:extLst>
          </p:cNvPr>
          <p:cNvSpPr>
            <a:spLocks noGrp="1"/>
          </p:cNvSpPr>
          <p:nvPr>
            <p:ph type="sldNum" sz="quarter" idx="12"/>
          </p:nvPr>
        </p:nvSpPr>
        <p:spPr/>
        <p:txBody>
          <a:bodyPr/>
          <a:lstStyle/>
          <a:p>
            <a:fld id="{4219073A-3455-4C80-9B7A-32EC855F5444}" type="slidenum">
              <a:rPr lang="en-AU" smtClean="0"/>
              <a:t>‹#›</a:t>
            </a:fld>
            <a:endParaRPr lang="en-AU"/>
          </a:p>
        </p:txBody>
      </p:sp>
    </p:spTree>
    <p:extLst>
      <p:ext uri="{BB962C8B-B14F-4D97-AF65-F5344CB8AC3E}">
        <p14:creationId xmlns:p14="http://schemas.microsoft.com/office/powerpoint/2010/main" val="2771275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9A753-DC47-DA2A-FDC6-F42A737867A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000D0AF-999E-F28C-07E1-3858A060D12C}"/>
              </a:ext>
            </a:extLst>
          </p:cNvPr>
          <p:cNvSpPr>
            <a:spLocks noGrp="1"/>
          </p:cNvSpPr>
          <p:nvPr>
            <p:ph type="dt" sz="half" idx="10"/>
          </p:nvPr>
        </p:nvSpPr>
        <p:spPr/>
        <p:txBody>
          <a:bodyPr/>
          <a:lstStyle/>
          <a:p>
            <a:fld id="{1D42D603-800B-46E8-B461-C33E423F7D56}" type="datetimeFigureOut">
              <a:rPr lang="en-AU" smtClean="0"/>
              <a:t>21/04/2025</a:t>
            </a:fld>
            <a:endParaRPr lang="en-AU"/>
          </a:p>
        </p:txBody>
      </p:sp>
      <p:sp>
        <p:nvSpPr>
          <p:cNvPr id="4" name="Footer Placeholder 3">
            <a:extLst>
              <a:ext uri="{FF2B5EF4-FFF2-40B4-BE49-F238E27FC236}">
                <a16:creationId xmlns:a16="http://schemas.microsoft.com/office/drawing/2014/main" id="{0AA20274-8EAD-EA7A-3059-BE55D9A0075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5B018C1-5484-3B99-59D5-6B8DBE695BE8}"/>
              </a:ext>
            </a:extLst>
          </p:cNvPr>
          <p:cNvSpPr>
            <a:spLocks noGrp="1"/>
          </p:cNvSpPr>
          <p:nvPr>
            <p:ph type="sldNum" sz="quarter" idx="12"/>
          </p:nvPr>
        </p:nvSpPr>
        <p:spPr/>
        <p:txBody>
          <a:bodyPr/>
          <a:lstStyle/>
          <a:p>
            <a:fld id="{4219073A-3455-4C80-9B7A-32EC855F5444}" type="slidenum">
              <a:rPr lang="en-AU" smtClean="0"/>
              <a:t>‹#›</a:t>
            </a:fld>
            <a:endParaRPr lang="en-AU"/>
          </a:p>
        </p:txBody>
      </p:sp>
    </p:spTree>
    <p:extLst>
      <p:ext uri="{BB962C8B-B14F-4D97-AF65-F5344CB8AC3E}">
        <p14:creationId xmlns:p14="http://schemas.microsoft.com/office/powerpoint/2010/main" val="358815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223135"/>
            <a:ext cx="2133600" cy="365125"/>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CAA49277-7A6B-F54D-8906-20F1DD802023}" type="datetimeFigureOut">
              <a:rPr lang="en-US" smtClean="0"/>
              <a:pPr/>
              <a:t>4/21/2025</a:t>
            </a:fld>
            <a:endParaRPr lang="en-US"/>
          </a:p>
        </p:txBody>
      </p:sp>
      <p:sp>
        <p:nvSpPr>
          <p:cNvPr id="6" name="Footer Placeholder 4"/>
          <p:cNvSpPr>
            <a:spLocks noGrp="1"/>
          </p:cNvSpPr>
          <p:nvPr>
            <p:ph type="ftr" sz="quarter" idx="11"/>
          </p:nvPr>
        </p:nvSpPr>
        <p:spPr>
          <a:xfrm>
            <a:off x="3124200" y="6223135"/>
            <a:ext cx="2895600" cy="365125"/>
          </a:xfrm>
          <a:prstGeom prst="rect">
            <a:avLst/>
          </a:prstGeom>
        </p:spPr>
        <p:txBody>
          <a:bodyPr/>
          <a:lstStyle/>
          <a:p>
            <a:endParaRPr lang="en-US"/>
          </a:p>
        </p:txBody>
      </p:sp>
      <p:sp>
        <p:nvSpPr>
          <p:cNvPr id="7" name="Slide Number Placeholder 5"/>
          <p:cNvSpPr>
            <a:spLocks noGrp="1"/>
          </p:cNvSpPr>
          <p:nvPr>
            <p:ph type="sldNum" sz="quarter" idx="12"/>
          </p:nvPr>
        </p:nvSpPr>
        <p:spPr>
          <a:xfrm>
            <a:off x="6553200" y="6223135"/>
            <a:ext cx="2133600" cy="365125"/>
          </a:xfrm>
          <a:prstGeom prst="rect">
            <a:avLst/>
          </a:prstGeom>
        </p:spPr>
        <p:txBody>
          <a:bodyPr/>
          <a:lstStyle/>
          <a:p>
            <a:fld id="{C5844586-F9FB-974F-B954-693A936BE7AF}" type="slidenum">
              <a:rPr lang="en-US" smtClean="0"/>
              <a:t>‹#›</a:t>
            </a:fld>
            <a:endParaRPr lang="en-US"/>
          </a:p>
        </p:txBody>
      </p:sp>
      <p:pic>
        <p:nvPicPr>
          <p:cNvPr id="8" name="Picture 7" descr="Powerpoint-cover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ctrTitle" hasCustomPrompt="1"/>
          </p:nvPr>
        </p:nvSpPr>
        <p:spPr>
          <a:xfrm>
            <a:off x="795697" y="1246340"/>
            <a:ext cx="3820139" cy="1022168"/>
          </a:xfrm>
          <a:prstGeom prst="rect">
            <a:avLst/>
          </a:prstGeom>
        </p:spPr>
        <p:txBody>
          <a:bodyPr>
            <a:noAutofit/>
          </a:bodyPr>
          <a:lstStyle>
            <a:lvl1pPr>
              <a:defRPr sz="3200" baseline="0">
                <a:solidFill>
                  <a:schemeClr val="bg1"/>
                </a:solidFill>
                <a:latin typeface="Arial"/>
                <a:cs typeface="Arial"/>
              </a:defRPr>
            </a:lvl1pPr>
          </a:lstStyle>
          <a:p>
            <a:r>
              <a:rPr lang="en-AU"/>
              <a:t>Click to enter presentation title</a:t>
            </a:r>
            <a:endParaRPr lang="en-US"/>
          </a:p>
        </p:txBody>
      </p:sp>
      <p:sp>
        <p:nvSpPr>
          <p:cNvPr id="11" name="Subtitle 2"/>
          <p:cNvSpPr>
            <a:spLocks noGrp="1"/>
          </p:cNvSpPr>
          <p:nvPr>
            <p:ph type="subTitle" idx="1" hasCustomPrompt="1"/>
          </p:nvPr>
        </p:nvSpPr>
        <p:spPr>
          <a:xfrm>
            <a:off x="795697" y="2598515"/>
            <a:ext cx="3820139" cy="998099"/>
          </a:xfrm>
          <a:prstGeom prst="rect">
            <a:avLst/>
          </a:prstGeom>
        </p:spPr>
        <p:txBody>
          <a:bodyPr>
            <a:normAutofit/>
          </a:bodyPr>
          <a:lstStyle>
            <a:lvl1pPr marL="0" indent="0" algn="l">
              <a:buNone/>
              <a:defRPr sz="2000">
                <a:solidFill>
                  <a:schemeClr val="accent4">
                    <a:lumMod val="20000"/>
                    <a:lumOff val="8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presentation subtitle</a:t>
            </a:r>
            <a:endParaRPr lang="en-US"/>
          </a:p>
        </p:txBody>
      </p:sp>
      <p:pic>
        <p:nvPicPr>
          <p:cNvPr id="13" name="Picture 12" descr="cover-sampl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0940" y="230600"/>
            <a:ext cx="3427331" cy="5265042"/>
          </a:xfrm>
          <a:prstGeom prst="rect">
            <a:avLst/>
          </a:prstGeom>
        </p:spPr>
      </p:pic>
      <p:sp>
        <p:nvSpPr>
          <p:cNvPr id="20" name="Text Placeholder 12"/>
          <p:cNvSpPr>
            <a:spLocks noGrp="1"/>
          </p:cNvSpPr>
          <p:nvPr>
            <p:ph type="body" sz="quarter" idx="10" hasCustomPrompt="1"/>
          </p:nvPr>
        </p:nvSpPr>
        <p:spPr>
          <a:xfrm>
            <a:off x="795698" y="4066575"/>
            <a:ext cx="4242568" cy="347711"/>
          </a:xfrm>
        </p:spPr>
        <p:txBody>
          <a:bodyPr>
            <a:normAutofit/>
          </a:bodyPr>
          <a:lstStyle>
            <a:lvl1pPr marL="0" indent="0">
              <a:buNone/>
              <a:defRPr sz="1400" b="0">
                <a:solidFill>
                  <a:srgbClr val="FFFFFF"/>
                </a:solidFill>
                <a:latin typeface="Arial"/>
                <a:cs typeface="Arial"/>
              </a:defRPr>
            </a:lvl1pPr>
          </a:lstStyle>
          <a:p>
            <a:r>
              <a:rPr lang="en-AU" b="1"/>
              <a:t>Click to edit Insert name</a:t>
            </a:r>
          </a:p>
        </p:txBody>
      </p:sp>
      <p:sp>
        <p:nvSpPr>
          <p:cNvPr id="21" name="Text Placeholder 14"/>
          <p:cNvSpPr>
            <a:spLocks noGrp="1"/>
          </p:cNvSpPr>
          <p:nvPr>
            <p:ph type="body" sz="quarter" idx="13" hasCustomPrompt="1"/>
          </p:nvPr>
        </p:nvSpPr>
        <p:spPr>
          <a:xfrm>
            <a:off x="796445" y="4826478"/>
            <a:ext cx="3241002" cy="363538"/>
          </a:xfrm>
        </p:spPr>
        <p:txBody>
          <a:bodyPr>
            <a:normAutofit/>
          </a:bodyPr>
          <a:lstStyle>
            <a:lvl1pPr marL="0" indent="0">
              <a:buFontTx/>
              <a:buNone/>
              <a:defRPr sz="1200" b="0" i="0">
                <a:solidFill>
                  <a:srgbClr val="FFFFFF"/>
                </a:solidFill>
                <a:latin typeface="Arial"/>
                <a:cs typeface="Arial"/>
              </a:defRPr>
            </a:lvl1pPr>
            <a:lvl5pPr marL="1828800" indent="0">
              <a:buNone/>
              <a:defRPr/>
            </a:lvl5pPr>
          </a:lstStyle>
          <a:p>
            <a:r>
              <a:rPr lang="en-AU" b="1"/>
              <a:t>Click to edit Insert date</a:t>
            </a:r>
          </a:p>
        </p:txBody>
      </p:sp>
      <p:sp>
        <p:nvSpPr>
          <p:cNvPr id="22" name="Text Placeholder 18"/>
          <p:cNvSpPr>
            <a:spLocks noGrp="1"/>
          </p:cNvSpPr>
          <p:nvPr>
            <p:ph type="body" sz="quarter" idx="14" hasCustomPrompt="1"/>
          </p:nvPr>
        </p:nvSpPr>
        <p:spPr>
          <a:xfrm>
            <a:off x="796445" y="4387121"/>
            <a:ext cx="4241821" cy="285951"/>
          </a:xfrm>
        </p:spPr>
        <p:txBody>
          <a:bodyPr>
            <a:normAutofit/>
          </a:bodyPr>
          <a:lstStyle>
            <a:lvl1pPr marL="0" indent="0">
              <a:buFontTx/>
              <a:buNone/>
              <a:defRPr sz="1200">
                <a:solidFill>
                  <a:srgbClr val="FFFFFF"/>
                </a:solidFill>
                <a:latin typeface="Arial"/>
                <a:cs typeface="Arial"/>
              </a:defRPr>
            </a:lvl1pPr>
          </a:lstStyle>
          <a:p>
            <a:pPr lvl="0"/>
            <a:r>
              <a:rPr lang="en-AU"/>
              <a:t>Click to edit insert title</a:t>
            </a:r>
            <a:endParaRPr lang="en-US"/>
          </a:p>
        </p:txBody>
      </p:sp>
    </p:spTree>
    <p:extLst>
      <p:ext uri="{BB962C8B-B14F-4D97-AF65-F5344CB8AC3E}">
        <p14:creationId xmlns:p14="http://schemas.microsoft.com/office/powerpoint/2010/main" val="3747350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C307CA-9E18-99AA-E7E4-EB5A1EE2A254}"/>
              </a:ext>
            </a:extLst>
          </p:cNvPr>
          <p:cNvSpPr>
            <a:spLocks noGrp="1"/>
          </p:cNvSpPr>
          <p:nvPr>
            <p:ph type="dt" sz="half" idx="10"/>
          </p:nvPr>
        </p:nvSpPr>
        <p:spPr/>
        <p:txBody>
          <a:bodyPr/>
          <a:lstStyle/>
          <a:p>
            <a:fld id="{1D42D603-800B-46E8-B461-C33E423F7D56}" type="datetimeFigureOut">
              <a:rPr lang="en-AU" smtClean="0"/>
              <a:t>21/04/2025</a:t>
            </a:fld>
            <a:endParaRPr lang="en-AU"/>
          </a:p>
        </p:txBody>
      </p:sp>
      <p:sp>
        <p:nvSpPr>
          <p:cNvPr id="3" name="Footer Placeholder 2">
            <a:extLst>
              <a:ext uri="{FF2B5EF4-FFF2-40B4-BE49-F238E27FC236}">
                <a16:creationId xmlns:a16="http://schemas.microsoft.com/office/drawing/2014/main" id="{C82E9F6C-2A00-242C-3E95-0A3AFD41333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CC34FCC-C524-9AB5-AF21-AD66882D79F6}"/>
              </a:ext>
            </a:extLst>
          </p:cNvPr>
          <p:cNvSpPr>
            <a:spLocks noGrp="1"/>
          </p:cNvSpPr>
          <p:nvPr>
            <p:ph type="sldNum" sz="quarter" idx="12"/>
          </p:nvPr>
        </p:nvSpPr>
        <p:spPr/>
        <p:txBody>
          <a:bodyPr/>
          <a:lstStyle/>
          <a:p>
            <a:fld id="{4219073A-3455-4C80-9B7A-32EC855F5444}" type="slidenum">
              <a:rPr lang="en-AU" smtClean="0"/>
              <a:t>‹#›</a:t>
            </a:fld>
            <a:endParaRPr lang="en-AU"/>
          </a:p>
        </p:txBody>
      </p:sp>
    </p:spTree>
    <p:extLst>
      <p:ext uri="{BB962C8B-B14F-4D97-AF65-F5344CB8AC3E}">
        <p14:creationId xmlns:p14="http://schemas.microsoft.com/office/powerpoint/2010/main" val="2352788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FCCBE-95F2-DF36-BC5A-0B763A46B4C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18B1780-99C4-4874-78F1-535B41D64E0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22B1A37-4868-3D11-8F1B-B40B0A9DBB9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ED417D0-B5D3-1B5B-5C8D-820EFBCE446F}"/>
              </a:ext>
            </a:extLst>
          </p:cNvPr>
          <p:cNvSpPr>
            <a:spLocks noGrp="1"/>
          </p:cNvSpPr>
          <p:nvPr>
            <p:ph type="dt" sz="half" idx="10"/>
          </p:nvPr>
        </p:nvSpPr>
        <p:spPr/>
        <p:txBody>
          <a:bodyPr/>
          <a:lstStyle/>
          <a:p>
            <a:fld id="{1D42D603-800B-46E8-B461-C33E423F7D56}" type="datetimeFigureOut">
              <a:rPr lang="en-AU" smtClean="0"/>
              <a:t>21/04/2025</a:t>
            </a:fld>
            <a:endParaRPr lang="en-AU"/>
          </a:p>
        </p:txBody>
      </p:sp>
      <p:sp>
        <p:nvSpPr>
          <p:cNvPr id="6" name="Footer Placeholder 5">
            <a:extLst>
              <a:ext uri="{FF2B5EF4-FFF2-40B4-BE49-F238E27FC236}">
                <a16:creationId xmlns:a16="http://schemas.microsoft.com/office/drawing/2014/main" id="{F4C51807-2B41-AC40-BA60-CFBA615B605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21237B7-F2E3-45E5-4B33-AC40B01B34AE}"/>
              </a:ext>
            </a:extLst>
          </p:cNvPr>
          <p:cNvSpPr>
            <a:spLocks noGrp="1"/>
          </p:cNvSpPr>
          <p:nvPr>
            <p:ph type="sldNum" sz="quarter" idx="12"/>
          </p:nvPr>
        </p:nvSpPr>
        <p:spPr/>
        <p:txBody>
          <a:bodyPr/>
          <a:lstStyle/>
          <a:p>
            <a:fld id="{4219073A-3455-4C80-9B7A-32EC855F5444}" type="slidenum">
              <a:rPr lang="en-AU" smtClean="0"/>
              <a:t>‹#›</a:t>
            </a:fld>
            <a:endParaRPr lang="en-AU"/>
          </a:p>
        </p:txBody>
      </p:sp>
    </p:spTree>
    <p:extLst>
      <p:ext uri="{BB962C8B-B14F-4D97-AF65-F5344CB8AC3E}">
        <p14:creationId xmlns:p14="http://schemas.microsoft.com/office/powerpoint/2010/main" val="3950980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7518-6FF2-D6B2-74CE-7D66345F4FD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6E70064-197D-5B58-5185-EA1B10F456C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a:extLst>
              <a:ext uri="{FF2B5EF4-FFF2-40B4-BE49-F238E27FC236}">
                <a16:creationId xmlns:a16="http://schemas.microsoft.com/office/drawing/2014/main" id="{638EC57C-4E55-A183-249F-AA9CE6B2866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2D88DE0-7B82-8177-50B9-A92D816AA432}"/>
              </a:ext>
            </a:extLst>
          </p:cNvPr>
          <p:cNvSpPr>
            <a:spLocks noGrp="1"/>
          </p:cNvSpPr>
          <p:nvPr>
            <p:ph type="dt" sz="half" idx="10"/>
          </p:nvPr>
        </p:nvSpPr>
        <p:spPr/>
        <p:txBody>
          <a:bodyPr/>
          <a:lstStyle/>
          <a:p>
            <a:fld id="{1D42D603-800B-46E8-B461-C33E423F7D56}" type="datetimeFigureOut">
              <a:rPr lang="en-AU" smtClean="0"/>
              <a:t>21/04/2025</a:t>
            </a:fld>
            <a:endParaRPr lang="en-AU"/>
          </a:p>
        </p:txBody>
      </p:sp>
      <p:sp>
        <p:nvSpPr>
          <p:cNvPr id="6" name="Footer Placeholder 5">
            <a:extLst>
              <a:ext uri="{FF2B5EF4-FFF2-40B4-BE49-F238E27FC236}">
                <a16:creationId xmlns:a16="http://schemas.microsoft.com/office/drawing/2014/main" id="{1A6D1FEF-5528-3A33-C62C-42097B78CEF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81D0928-F917-D97B-EC1E-F6C6D415B0C2}"/>
              </a:ext>
            </a:extLst>
          </p:cNvPr>
          <p:cNvSpPr>
            <a:spLocks noGrp="1"/>
          </p:cNvSpPr>
          <p:nvPr>
            <p:ph type="sldNum" sz="quarter" idx="12"/>
          </p:nvPr>
        </p:nvSpPr>
        <p:spPr/>
        <p:txBody>
          <a:bodyPr/>
          <a:lstStyle/>
          <a:p>
            <a:fld id="{4219073A-3455-4C80-9B7A-32EC855F5444}" type="slidenum">
              <a:rPr lang="en-AU" smtClean="0"/>
              <a:t>‹#›</a:t>
            </a:fld>
            <a:endParaRPr lang="en-AU"/>
          </a:p>
        </p:txBody>
      </p:sp>
    </p:spTree>
    <p:extLst>
      <p:ext uri="{BB962C8B-B14F-4D97-AF65-F5344CB8AC3E}">
        <p14:creationId xmlns:p14="http://schemas.microsoft.com/office/powerpoint/2010/main" val="1636067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E3476-4C36-A856-D167-6F06AE6717F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DE323A2-3BA4-3A57-BB2A-7D45A71BBF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CFA821-4EE4-F84F-68C5-45B488474738}"/>
              </a:ext>
            </a:extLst>
          </p:cNvPr>
          <p:cNvSpPr>
            <a:spLocks noGrp="1"/>
          </p:cNvSpPr>
          <p:nvPr>
            <p:ph type="dt" sz="half" idx="10"/>
          </p:nvPr>
        </p:nvSpPr>
        <p:spPr/>
        <p:txBody>
          <a:bodyPr/>
          <a:lstStyle/>
          <a:p>
            <a:fld id="{1D42D603-800B-46E8-B461-C33E423F7D56}" type="datetimeFigureOut">
              <a:rPr lang="en-AU" smtClean="0"/>
              <a:t>21/04/2025</a:t>
            </a:fld>
            <a:endParaRPr lang="en-AU"/>
          </a:p>
        </p:txBody>
      </p:sp>
      <p:sp>
        <p:nvSpPr>
          <p:cNvPr id="5" name="Footer Placeholder 4">
            <a:extLst>
              <a:ext uri="{FF2B5EF4-FFF2-40B4-BE49-F238E27FC236}">
                <a16:creationId xmlns:a16="http://schemas.microsoft.com/office/drawing/2014/main" id="{63D882DB-95CD-0D2A-020C-4D36223B720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3E282D1-203F-FC45-4735-01FAB29B8427}"/>
              </a:ext>
            </a:extLst>
          </p:cNvPr>
          <p:cNvSpPr>
            <a:spLocks noGrp="1"/>
          </p:cNvSpPr>
          <p:nvPr>
            <p:ph type="sldNum" sz="quarter" idx="12"/>
          </p:nvPr>
        </p:nvSpPr>
        <p:spPr/>
        <p:txBody>
          <a:bodyPr/>
          <a:lstStyle/>
          <a:p>
            <a:fld id="{4219073A-3455-4C80-9B7A-32EC855F5444}" type="slidenum">
              <a:rPr lang="en-AU" smtClean="0"/>
              <a:t>‹#›</a:t>
            </a:fld>
            <a:endParaRPr lang="en-AU"/>
          </a:p>
        </p:txBody>
      </p:sp>
    </p:spTree>
    <p:extLst>
      <p:ext uri="{BB962C8B-B14F-4D97-AF65-F5344CB8AC3E}">
        <p14:creationId xmlns:p14="http://schemas.microsoft.com/office/powerpoint/2010/main" val="2725356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A200F-0FF6-C4D5-9ECE-D94D3593BE9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20D21DA-28B6-9928-403E-E6F3714D018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5E9035E-2BF6-5476-6CF8-63825A1F4597}"/>
              </a:ext>
            </a:extLst>
          </p:cNvPr>
          <p:cNvSpPr>
            <a:spLocks noGrp="1"/>
          </p:cNvSpPr>
          <p:nvPr>
            <p:ph type="dt" sz="half" idx="10"/>
          </p:nvPr>
        </p:nvSpPr>
        <p:spPr/>
        <p:txBody>
          <a:bodyPr/>
          <a:lstStyle/>
          <a:p>
            <a:fld id="{1D42D603-800B-46E8-B461-C33E423F7D56}" type="datetimeFigureOut">
              <a:rPr lang="en-AU" smtClean="0"/>
              <a:t>21/04/2025</a:t>
            </a:fld>
            <a:endParaRPr lang="en-AU"/>
          </a:p>
        </p:txBody>
      </p:sp>
      <p:sp>
        <p:nvSpPr>
          <p:cNvPr id="5" name="Footer Placeholder 4">
            <a:extLst>
              <a:ext uri="{FF2B5EF4-FFF2-40B4-BE49-F238E27FC236}">
                <a16:creationId xmlns:a16="http://schemas.microsoft.com/office/drawing/2014/main" id="{408D543A-568E-E928-F631-9F6ECB89A0B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420ECCF-1F87-3335-8FB8-1B8C56BD2D3A}"/>
              </a:ext>
            </a:extLst>
          </p:cNvPr>
          <p:cNvSpPr>
            <a:spLocks noGrp="1"/>
          </p:cNvSpPr>
          <p:nvPr>
            <p:ph type="sldNum" sz="quarter" idx="12"/>
          </p:nvPr>
        </p:nvSpPr>
        <p:spPr/>
        <p:txBody>
          <a:bodyPr/>
          <a:lstStyle/>
          <a:p>
            <a:fld id="{4219073A-3455-4C80-9B7A-32EC855F5444}" type="slidenum">
              <a:rPr lang="en-AU" smtClean="0"/>
              <a:t>‹#›</a:t>
            </a:fld>
            <a:endParaRPr lang="en-AU"/>
          </a:p>
        </p:txBody>
      </p:sp>
    </p:spTree>
    <p:extLst>
      <p:ext uri="{BB962C8B-B14F-4D97-AF65-F5344CB8AC3E}">
        <p14:creationId xmlns:p14="http://schemas.microsoft.com/office/powerpoint/2010/main" val="2562224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Layout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marL="0" marR="0" indent="0" algn="ctr" defTabSz="342900" rtl="0" eaLnBrk="1" fontAlgn="auto" latinLnBrk="0" hangingPunct="1">
              <a:lnSpc>
                <a:spcPct val="100000"/>
              </a:lnSpc>
              <a:spcBef>
                <a:spcPts val="0"/>
              </a:spcBef>
              <a:spcAft>
                <a:spcPts val="0"/>
              </a:spcAft>
              <a:buClrTx/>
              <a:buSzTx/>
              <a:buFontTx/>
              <a:buNone/>
              <a:tabLst/>
              <a:defRPr>
                <a:latin typeface="Aptos" panose="020B0004020202020204" pitchFamily="34" charset="0"/>
                <a:cs typeface="Arial" panose="020B0604020202020204" pitchFamily="34" charset="0"/>
              </a:defRPr>
            </a:lvl1pPr>
          </a:lstStyle>
          <a:p>
            <a:fld id="{D57F1E4F-1CFF-5643-939E-217C01CDF565}" type="slidenum">
              <a:rPr lang="en-US" smtClean="0"/>
              <a:pPr/>
              <a:t>‹#›</a:t>
            </a:fld>
            <a:endParaRPr lang="en-US"/>
          </a:p>
        </p:txBody>
      </p:sp>
      <p:sp>
        <p:nvSpPr>
          <p:cNvPr id="10" name="Text Placeholder 9">
            <a:extLst>
              <a:ext uri="{FF2B5EF4-FFF2-40B4-BE49-F238E27FC236}">
                <a16:creationId xmlns:a16="http://schemas.microsoft.com/office/drawing/2014/main" id="{3526954C-31BE-FB4B-B702-CD86C3C7E908}"/>
              </a:ext>
            </a:extLst>
          </p:cNvPr>
          <p:cNvSpPr>
            <a:spLocks noGrp="1"/>
          </p:cNvSpPr>
          <p:nvPr>
            <p:ph type="body" sz="quarter" idx="11" hasCustomPrompt="1"/>
          </p:nvPr>
        </p:nvSpPr>
        <p:spPr>
          <a:xfrm>
            <a:off x="284083" y="1424359"/>
            <a:ext cx="8535624" cy="4785055"/>
          </a:xfrm>
          <a:prstGeom prst="rect">
            <a:avLst/>
          </a:prstGeom>
        </p:spPr>
        <p:txBody>
          <a:bodyPr/>
          <a:lstStyle>
            <a:lvl1pPr>
              <a:spcBef>
                <a:spcPts val="0"/>
              </a:spcBef>
              <a:buClr>
                <a:schemeClr val="tx1"/>
              </a:buClr>
              <a:buFont typeface="Arial" panose="020B0604020202020204" pitchFamily="34" charset="0"/>
              <a:buChar char="•"/>
              <a:defRPr b="0" i="0">
                <a:solidFill>
                  <a:schemeClr val="tx1"/>
                </a:solidFill>
                <a:latin typeface="Aptos" panose="020B0004020202020204" pitchFamily="34" charset="0"/>
                <a:cs typeface="Arial" panose="020B0604020202020204" pitchFamily="34" charset="0"/>
              </a:defRPr>
            </a:lvl1pPr>
            <a:lvl2pPr marL="557213" indent="-214313">
              <a:buSzPct val="100000"/>
              <a:buFont typeface="Arial" panose="020B0604020202020204" pitchFamily="34" charset="0"/>
              <a:buChar char="•"/>
              <a:defRPr b="0" i="0">
                <a:solidFill>
                  <a:schemeClr val="tx1"/>
                </a:solidFill>
                <a:latin typeface="Arial" panose="020B0604020202020204" pitchFamily="34" charset="0"/>
                <a:cs typeface="Arial" panose="020B0604020202020204" pitchFamily="34" charset="0"/>
              </a:defRPr>
            </a:lvl2pPr>
            <a:lvl3pPr marL="857250" indent="-171450">
              <a:buClr>
                <a:schemeClr val="tx1">
                  <a:lumMod val="75000"/>
                  <a:lumOff val="25000"/>
                </a:schemeClr>
              </a:buClr>
              <a:buSzPct val="100000"/>
              <a:buFont typeface="Arial" panose="020B0604020202020204" pitchFamily="34" charset="0"/>
              <a:buChar char="•"/>
              <a:defRPr b="0" i="0">
                <a:solidFill>
                  <a:schemeClr val="tx1"/>
                </a:solidFill>
                <a:latin typeface="Arial" panose="020B0604020202020204" pitchFamily="34" charset="0"/>
                <a:cs typeface="Arial" panose="020B0604020202020204" pitchFamily="34" charset="0"/>
              </a:defRPr>
            </a:lvl3pPr>
          </a:lstStyle>
          <a:p>
            <a:pPr lvl="0"/>
            <a:r>
              <a:rPr lang="en-US"/>
              <a:t>Type here</a:t>
            </a:r>
          </a:p>
        </p:txBody>
      </p:sp>
      <p:sp>
        <p:nvSpPr>
          <p:cNvPr id="5" name="Title Placeholder 1">
            <a:extLst>
              <a:ext uri="{FF2B5EF4-FFF2-40B4-BE49-F238E27FC236}">
                <a16:creationId xmlns:a16="http://schemas.microsoft.com/office/drawing/2014/main" id="{9576A1B6-677F-1F40-9560-ADC617302C5B}"/>
              </a:ext>
            </a:extLst>
          </p:cNvPr>
          <p:cNvSpPr>
            <a:spLocks noGrp="1"/>
          </p:cNvSpPr>
          <p:nvPr>
            <p:ph type="title" hasCustomPrompt="1"/>
          </p:nvPr>
        </p:nvSpPr>
        <p:spPr bwMode="gray">
          <a:xfrm>
            <a:off x="284083" y="342816"/>
            <a:ext cx="7738182" cy="706964"/>
          </a:xfrm>
          <a:prstGeom prst="rect">
            <a:avLst/>
          </a:prstGeom>
        </p:spPr>
        <p:txBody>
          <a:bodyPr vert="horz" lIns="91440" tIns="45720" rIns="91440" bIns="45720" rtlCol="0" anchor="ctr">
            <a:noAutofit/>
          </a:bodyPr>
          <a:lstStyle>
            <a:lvl1pPr>
              <a:defRPr sz="2400">
                <a:solidFill>
                  <a:schemeClr val="accent2"/>
                </a:solidFill>
                <a:latin typeface="Aptos" panose="020B0004020202020204" pitchFamily="34" charset="0"/>
              </a:defRPr>
            </a:lvl1pPr>
          </a:lstStyle>
          <a:p>
            <a:r>
              <a:rPr lang="en-US"/>
              <a:t>Click to edit title</a:t>
            </a:r>
          </a:p>
        </p:txBody>
      </p:sp>
    </p:spTree>
    <p:extLst>
      <p:ext uri="{BB962C8B-B14F-4D97-AF65-F5344CB8AC3E}">
        <p14:creationId xmlns:p14="http://schemas.microsoft.com/office/powerpoint/2010/main" val="755987513"/>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29B6089-8E1E-9243-8157-A3819ACBFD86}"/>
              </a:ext>
            </a:extLst>
          </p:cNvPr>
          <p:cNvSpPr>
            <a:spLocks noGrp="1"/>
          </p:cNvSpPr>
          <p:nvPr>
            <p:ph type="body" sz="quarter" idx="10" hasCustomPrompt="1"/>
          </p:nvPr>
        </p:nvSpPr>
        <p:spPr>
          <a:xfrm>
            <a:off x="565768" y="2091923"/>
            <a:ext cx="7687754" cy="1750873"/>
          </a:xfrm>
          <a:prstGeom prst="rect">
            <a:avLst/>
          </a:prstGeom>
        </p:spPr>
        <p:txBody>
          <a:bodyPr>
            <a:normAutofit/>
          </a:bodyPr>
          <a:lstStyle>
            <a:lvl1pPr>
              <a:spcBef>
                <a:spcPts val="0"/>
              </a:spcBef>
              <a:buNone/>
              <a:defRPr sz="3000" b="1" i="0">
                <a:solidFill>
                  <a:schemeClr val="accent2"/>
                </a:solidFill>
                <a:latin typeface="Avenir Next" panose="020B0503020202020204" pitchFamily="34" charset="0"/>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en-US"/>
              <a:t>Title Here</a:t>
            </a:r>
          </a:p>
        </p:txBody>
      </p:sp>
      <p:sp>
        <p:nvSpPr>
          <p:cNvPr id="6" name="Text Placeholder 2">
            <a:extLst>
              <a:ext uri="{FF2B5EF4-FFF2-40B4-BE49-F238E27FC236}">
                <a16:creationId xmlns:a16="http://schemas.microsoft.com/office/drawing/2014/main" id="{8BC6FFAC-3057-3443-A2E1-085C78E4653E}"/>
              </a:ext>
            </a:extLst>
          </p:cNvPr>
          <p:cNvSpPr>
            <a:spLocks noGrp="1"/>
          </p:cNvSpPr>
          <p:nvPr>
            <p:ph type="body" sz="quarter" idx="11" hasCustomPrompt="1"/>
          </p:nvPr>
        </p:nvSpPr>
        <p:spPr>
          <a:xfrm>
            <a:off x="565768" y="4320364"/>
            <a:ext cx="7687754" cy="1190849"/>
          </a:xfrm>
          <a:prstGeom prst="rect">
            <a:avLst/>
          </a:prstGeom>
        </p:spPr>
        <p:txBody>
          <a:bodyPr>
            <a:normAutofit/>
          </a:bodyPr>
          <a:lstStyle>
            <a:lvl1pPr>
              <a:spcBef>
                <a:spcPts val="0"/>
              </a:spcBef>
              <a:buNone/>
              <a:defRPr sz="1500">
                <a:solidFill>
                  <a:schemeClr val="tx1"/>
                </a:solidFill>
                <a:latin typeface="Avenir Next" panose="020B0503020202020204" pitchFamily="34" charset="0"/>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en-US"/>
              <a:t>Details Here</a:t>
            </a:r>
          </a:p>
        </p:txBody>
      </p:sp>
      <p:sp>
        <p:nvSpPr>
          <p:cNvPr id="2" name="Rectangle 1">
            <a:extLst>
              <a:ext uri="{FF2B5EF4-FFF2-40B4-BE49-F238E27FC236}">
                <a16:creationId xmlns:a16="http://schemas.microsoft.com/office/drawing/2014/main" id="{EE654CEF-000B-5346-83B1-E0AA9AF37311}"/>
              </a:ext>
            </a:extLst>
          </p:cNvPr>
          <p:cNvSpPr/>
          <p:nvPr userDrawn="1"/>
        </p:nvSpPr>
        <p:spPr>
          <a:xfrm>
            <a:off x="8094035" y="10633"/>
            <a:ext cx="518337" cy="1329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E7AB7485-E6F1-9106-1982-7DDD027454B6}"/>
              </a:ext>
            </a:extLst>
          </p:cNvPr>
          <p:cNvSpPr/>
          <p:nvPr userDrawn="1"/>
        </p:nvSpPr>
        <p:spPr>
          <a:xfrm>
            <a:off x="7684994" y="6104965"/>
            <a:ext cx="1285875" cy="7424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681687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ubtitle 2"/>
          <p:cNvSpPr>
            <a:spLocks noGrp="1"/>
          </p:cNvSpPr>
          <p:nvPr>
            <p:ph type="subTitle" idx="1" hasCustomPrompt="1"/>
          </p:nvPr>
        </p:nvSpPr>
        <p:spPr>
          <a:xfrm>
            <a:off x="1039066" y="2706843"/>
            <a:ext cx="7060318" cy="998099"/>
          </a:xfrm>
          <a:prstGeom prst="rect">
            <a:avLst/>
          </a:prstGeom>
        </p:spPr>
        <p:txBody>
          <a:bodyPr>
            <a:normAutofit/>
          </a:bodyPr>
          <a:lstStyle>
            <a:lvl1pPr marL="0" indent="0" algn="l">
              <a:buNone/>
              <a:defRPr sz="2000">
                <a:solidFill>
                  <a:schemeClr val="accent4">
                    <a:lumMod val="20000"/>
                    <a:lumOff val="8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enter presentation subtitle</a:t>
            </a:r>
            <a:endParaRPr lang="en-US"/>
          </a:p>
        </p:txBody>
      </p:sp>
      <p:sp>
        <p:nvSpPr>
          <p:cNvPr id="5" name="Title 1"/>
          <p:cNvSpPr>
            <a:spLocks noGrp="1"/>
          </p:cNvSpPr>
          <p:nvPr>
            <p:ph type="ctrTitle" hasCustomPrompt="1"/>
          </p:nvPr>
        </p:nvSpPr>
        <p:spPr>
          <a:xfrm>
            <a:off x="1039065" y="1282032"/>
            <a:ext cx="7060319" cy="1410543"/>
          </a:xfrm>
          <a:prstGeom prst="rect">
            <a:avLst/>
          </a:prstGeom>
        </p:spPr>
        <p:txBody>
          <a:bodyPr>
            <a:noAutofit/>
          </a:bodyPr>
          <a:lstStyle>
            <a:lvl1pPr>
              <a:defRPr sz="3600" baseline="0">
                <a:solidFill>
                  <a:schemeClr val="bg1"/>
                </a:solidFill>
                <a:latin typeface="Arial"/>
                <a:cs typeface="Arial"/>
              </a:defRPr>
            </a:lvl1pPr>
          </a:lstStyle>
          <a:p>
            <a:r>
              <a:rPr lang="en-AU"/>
              <a:t>Click to enter presentation title</a:t>
            </a:r>
            <a:endParaRPr lang="en-US"/>
          </a:p>
        </p:txBody>
      </p:sp>
      <p:sp>
        <p:nvSpPr>
          <p:cNvPr id="6" name="Text Placeholder 12"/>
          <p:cNvSpPr>
            <a:spLocks noGrp="1"/>
          </p:cNvSpPr>
          <p:nvPr>
            <p:ph type="body" sz="quarter" idx="10" hasCustomPrompt="1"/>
          </p:nvPr>
        </p:nvSpPr>
        <p:spPr>
          <a:xfrm>
            <a:off x="1039065" y="4066575"/>
            <a:ext cx="5339349" cy="347711"/>
          </a:xfrm>
        </p:spPr>
        <p:txBody>
          <a:bodyPr>
            <a:normAutofit/>
          </a:bodyPr>
          <a:lstStyle>
            <a:lvl1pPr marL="0" indent="0">
              <a:buNone/>
              <a:defRPr sz="1400" b="0" baseline="0">
                <a:solidFill>
                  <a:srgbClr val="FFFFFF"/>
                </a:solidFill>
                <a:latin typeface="Arial"/>
                <a:cs typeface="Arial"/>
              </a:defRPr>
            </a:lvl1pPr>
          </a:lstStyle>
          <a:p>
            <a:r>
              <a:rPr lang="en-AU" b="1"/>
              <a:t>Click to insert name</a:t>
            </a:r>
          </a:p>
        </p:txBody>
      </p:sp>
      <p:sp>
        <p:nvSpPr>
          <p:cNvPr id="7" name="Text Placeholder 14"/>
          <p:cNvSpPr>
            <a:spLocks noGrp="1"/>
          </p:cNvSpPr>
          <p:nvPr>
            <p:ph type="body" sz="quarter" idx="11" hasCustomPrompt="1"/>
          </p:nvPr>
        </p:nvSpPr>
        <p:spPr>
          <a:xfrm>
            <a:off x="1039813" y="4826478"/>
            <a:ext cx="3241002" cy="363538"/>
          </a:xfrm>
        </p:spPr>
        <p:txBody>
          <a:bodyPr>
            <a:normAutofit/>
          </a:bodyPr>
          <a:lstStyle>
            <a:lvl1pPr marL="0" indent="0">
              <a:buFontTx/>
              <a:buNone/>
              <a:defRPr sz="1200" b="0" i="0">
                <a:solidFill>
                  <a:srgbClr val="FFFFFF"/>
                </a:solidFill>
                <a:latin typeface="Arial"/>
                <a:cs typeface="Arial"/>
              </a:defRPr>
            </a:lvl1pPr>
            <a:lvl5pPr marL="1828800" indent="0">
              <a:buNone/>
              <a:defRPr/>
            </a:lvl5pPr>
          </a:lstStyle>
          <a:p>
            <a:r>
              <a:rPr lang="en-AU" b="1"/>
              <a:t>Click to insert date</a:t>
            </a:r>
          </a:p>
        </p:txBody>
      </p:sp>
      <p:sp>
        <p:nvSpPr>
          <p:cNvPr id="8" name="Text Placeholder 18"/>
          <p:cNvSpPr>
            <a:spLocks noGrp="1"/>
          </p:cNvSpPr>
          <p:nvPr>
            <p:ph type="body" sz="quarter" idx="12" hasCustomPrompt="1"/>
          </p:nvPr>
        </p:nvSpPr>
        <p:spPr>
          <a:xfrm>
            <a:off x="1039813" y="4387121"/>
            <a:ext cx="5338601" cy="285951"/>
          </a:xfrm>
        </p:spPr>
        <p:txBody>
          <a:bodyPr>
            <a:normAutofit/>
          </a:bodyPr>
          <a:lstStyle>
            <a:lvl1pPr marL="0" indent="0">
              <a:buFontTx/>
              <a:buNone/>
              <a:defRPr sz="1200">
                <a:solidFill>
                  <a:srgbClr val="FFFFFF"/>
                </a:solidFill>
                <a:latin typeface="Arial"/>
                <a:cs typeface="Arial"/>
              </a:defRPr>
            </a:lvl1pPr>
          </a:lstStyle>
          <a:p>
            <a:pPr lvl="0"/>
            <a:r>
              <a:rPr lang="en-AU"/>
              <a:t>Click to insert title</a:t>
            </a:r>
            <a:endParaRPr lang="en-US"/>
          </a:p>
        </p:txBody>
      </p:sp>
    </p:spTree>
    <p:extLst>
      <p:ext uri="{BB962C8B-B14F-4D97-AF65-F5344CB8AC3E}">
        <p14:creationId xmlns:p14="http://schemas.microsoft.com/office/powerpoint/2010/main" val="395782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ctrTitle" hasCustomPrompt="1"/>
          </p:nvPr>
        </p:nvSpPr>
        <p:spPr>
          <a:xfrm>
            <a:off x="795697" y="1246340"/>
            <a:ext cx="3820139" cy="1022168"/>
          </a:xfrm>
          <a:prstGeom prst="rect">
            <a:avLst/>
          </a:prstGeom>
        </p:spPr>
        <p:txBody>
          <a:bodyPr>
            <a:noAutofit/>
          </a:bodyPr>
          <a:lstStyle>
            <a:lvl1pPr>
              <a:defRPr sz="3200" baseline="0">
                <a:solidFill>
                  <a:schemeClr val="bg1"/>
                </a:solidFill>
                <a:latin typeface="Arial"/>
                <a:cs typeface="Arial"/>
              </a:defRPr>
            </a:lvl1pPr>
          </a:lstStyle>
          <a:p>
            <a:r>
              <a:rPr lang="en-AU"/>
              <a:t>Click to enter presentation title</a:t>
            </a:r>
            <a:endParaRPr lang="en-US"/>
          </a:p>
        </p:txBody>
      </p:sp>
      <p:sp>
        <p:nvSpPr>
          <p:cNvPr id="5" name="Subtitle 2"/>
          <p:cNvSpPr>
            <a:spLocks noGrp="1"/>
          </p:cNvSpPr>
          <p:nvPr>
            <p:ph type="subTitle" idx="1" hasCustomPrompt="1"/>
          </p:nvPr>
        </p:nvSpPr>
        <p:spPr>
          <a:xfrm>
            <a:off x="795697" y="2598515"/>
            <a:ext cx="3820139" cy="998099"/>
          </a:xfrm>
          <a:prstGeom prst="rect">
            <a:avLst/>
          </a:prstGeom>
        </p:spPr>
        <p:txBody>
          <a:bodyPr>
            <a:normAutofit/>
          </a:bodyPr>
          <a:lstStyle>
            <a:lvl1pPr marL="0" indent="0" algn="l">
              <a:buNone/>
              <a:defRPr sz="2000">
                <a:solidFill>
                  <a:schemeClr val="accent4">
                    <a:lumMod val="20000"/>
                    <a:lumOff val="8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presentation subtitle</a:t>
            </a:r>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5990" y="229795"/>
            <a:ext cx="3442282" cy="5270042"/>
          </a:xfrm>
          <a:prstGeom prst="rect">
            <a:avLst/>
          </a:prstGeom>
        </p:spPr>
      </p:pic>
      <p:sp>
        <p:nvSpPr>
          <p:cNvPr id="11" name="Text Placeholder 12"/>
          <p:cNvSpPr>
            <a:spLocks noGrp="1"/>
          </p:cNvSpPr>
          <p:nvPr>
            <p:ph type="body" sz="quarter" idx="10" hasCustomPrompt="1"/>
          </p:nvPr>
        </p:nvSpPr>
        <p:spPr>
          <a:xfrm>
            <a:off x="795698" y="4066575"/>
            <a:ext cx="4138471" cy="347711"/>
          </a:xfrm>
        </p:spPr>
        <p:txBody>
          <a:bodyPr>
            <a:normAutofit/>
          </a:bodyPr>
          <a:lstStyle>
            <a:lvl1pPr marL="0" indent="0">
              <a:buNone/>
              <a:defRPr sz="1400" b="0">
                <a:solidFill>
                  <a:srgbClr val="FFFFFF"/>
                </a:solidFill>
                <a:latin typeface="Arial"/>
                <a:cs typeface="Arial"/>
              </a:defRPr>
            </a:lvl1pPr>
          </a:lstStyle>
          <a:p>
            <a:r>
              <a:rPr lang="en-AU" b="1"/>
              <a:t>Click to edit Insert name</a:t>
            </a:r>
          </a:p>
        </p:txBody>
      </p:sp>
      <p:sp>
        <p:nvSpPr>
          <p:cNvPr id="12" name="Text Placeholder 14"/>
          <p:cNvSpPr>
            <a:spLocks noGrp="1"/>
          </p:cNvSpPr>
          <p:nvPr>
            <p:ph type="body" sz="quarter" idx="13" hasCustomPrompt="1"/>
          </p:nvPr>
        </p:nvSpPr>
        <p:spPr>
          <a:xfrm>
            <a:off x="796445" y="4826478"/>
            <a:ext cx="3161480" cy="363538"/>
          </a:xfrm>
        </p:spPr>
        <p:txBody>
          <a:bodyPr>
            <a:normAutofit/>
          </a:bodyPr>
          <a:lstStyle>
            <a:lvl1pPr marL="0" indent="0">
              <a:buFontTx/>
              <a:buNone/>
              <a:defRPr sz="1200" b="0" i="0">
                <a:solidFill>
                  <a:srgbClr val="FFFFFF"/>
                </a:solidFill>
                <a:latin typeface="Arial"/>
                <a:cs typeface="Arial"/>
              </a:defRPr>
            </a:lvl1pPr>
            <a:lvl5pPr marL="1828800" indent="0">
              <a:buNone/>
              <a:defRPr/>
            </a:lvl5pPr>
          </a:lstStyle>
          <a:p>
            <a:r>
              <a:rPr lang="en-AU" b="1"/>
              <a:t>Click to edit Insert date</a:t>
            </a:r>
          </a:p>
        </p:txBody>
      </p:sp>
      <p:sp>
        <p:nvSpPr>
          <p:cNvPr id="13" name="Text Placeholder 18"/>
          <p:cNvSpPr>
            <a:spLocks noGrp="1"/>
          </p:cNvSpPr>
          <p:nvPr>
            <p:ph type="body" sz="quarter" idx="14" hasCustomPrompt="1"/>
          </p:nvPr>
        </p:nvSpPr>
        <p:spPr>
          <a:xfrm>
            <a:off x="796446" y="4387121"/>
            <a:ext cx="4137742" cy="285951"/>
          </a:xfrm>
        </p:spPr>
        <p:txBody>
          <a:bodyPr>
            <a:normAutofit/>
          </a:bodyPr>
          <a:lstStyle>
            <a:lvl1pPr marL="0" indent="0">
              <a:buFontTx/>
              <a:buNone/>
              <a:defRPr sz="1200">
                <a:solidFill>
                  <a:srgbClr val="FFFFFF"/>
                </a:solidFill>
                <a:latin typeface="Arial"/>
                <a:cs typeface="Arial"/>
              </a:defRPr>
            </a:lvl1pPr>
          </a:lstStyle>
          <a:p>
            <a:pPr lvl="0"/>
            <a:r>
              <a:rPr lang="en-AU"/>
              <a:t>Click to edit insert title</a:t>
            </a:r>
            <a:endParaRPr lang="en-US"/>
          </a:p>
        </p:txBody>
      </p:sp>
    </p:spTree>
    <p:extLst>
      <p:ext uri="{BB962C8B-B14F-4D97-AF65-F5344CB8AC3E}">
        <p14:creationId xmlns:p14="http://schemas.microsoft.com/office/powerpoint/2010/main" val="3525098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a:t>Click to edit Master title style (keep short)</a:t>
            </a:r>
            <a:endParaRPr lang="en-US"/>
          </a:p>
        </p:txBody>
      </p:sp>
    </p:spTree>
    <p:extLst>
      <p:ext uri="{BB962C8B-B14F-4D97-AF65-F5344CB8AC3E}">
        <p14:creationId xmlns:p14="http://schemas.microsoft.com/office/powerpoint/2010/main" val="2412389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19342"/>
            <a:ext cx="7772400" cy="1022168"/>
          </a:xfrm>
          <a:prstGeom prst="rect">
            <a:avLst/>
          </a:prstGeom>
        </p:spPr>
        <p:txBody>
          <a:bodyPr/>
          <a:lstStyle>
            <a:lvl1pPr>
              <a:defRPr/>
            </a:lvl1pPr>
          </a:lstStyle>
          <a:p>
            <a:r>
              <a:rPr lang="en-AU"/>
              <a:t>Click to enter title (keep short)</a:t>
            </a:r>
            <a:endParaRPr lang="en-US"/>
          </a:p>
        </p:txBody>
      </p:sp>
      <p:sp>
        <p:nvSpPr>
          <p:cNvPr id="3" name="Subtitle 2"/>
          <p:cNvSpPr>
            <a:spLocks noGrp="1"/>
          </p:cNvSpPr>
          <p:nvPr>
            <p:ph type="subTitle" idx="1" hasCustomPrompt="1"/>
          </p:nvPr>
        </p:nvSpPr>
        <p:spPr>
          <a:xfrm>
            <a:off x="685800" y="2713968"/>
            <a:ext cx="7086600" cy="1752600"/>
          </a:xfrm>
          <a:prstGeom prst="rect">
            <a:avLst/>
          </a:prstGeom>
        </p:spPr>
        <p:txBody>
          <a:bodyPr>
            <a:normAutofit/>
          </a:bodyPr>
          <a:lstStyle>
            <a:lvl1pPr marL="0" indent="0" algn="l">
              <a:buNone/>
              <a:defRPr sz="2000" b="1">
                <a:solidFill>
                  <a:schemeClr val="tx1">
                    <a:lumMod val="65000"/>
                    <a:lumOff val="3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enter subtitle</a:t>
            </a:r>
            <a:endParaRPr lang="en-US"/>
          </a:p>
        </p:txBody>
      </p:sp>
    </p:spTree>
    <p:extLst>
      <p:ext uri="{BB962C8B-B14F-4D97-AF65-F5344CB8AC3E}">
        <p14:creationId xmlns:p14="http://schemas.microsoft.com/office/powerpoint/2010/main" val="57119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6584741" cy="1143000"/>
          </a:xfrm>
          <a:prstGeom prst="rect">
            <a:avLst/>
          </a:prstGeom>
        </p:spPr>
        <p:txBody>
          <a:bodyPr/>
          <a:lstStyle>
            <a:lvl1pPr>
              <a:defRPr/>
            </a:lvl1pPr>
          </a:lstStyle>
          <a:p>
            <a:r>
              <a:rPr lang="en-AU"/>
              <a:t>Click to enter title (keep short)</a:t>
            </a:r>
            <a:endParaRPr lang="en-US"/>
          </a:p>
        </p:txBody>
      </p:sp>
      <p:sp>
        <p:nvSpPr>
          <p:cNvPr id="3" name="Content Placeholder 2"/>
          <p:cNvSpPr>
            <a:spLocks noGrp="1"/>
          </p:cNvSpPr>
          <p:nvPr>
            <p:ph idx="1" hasCustomPrompt="1"/>
          </p:nvPr>
        </p:nvSpPr>
        <p:spPr>
          <a:xfrm>
            <a:off x="457200" y="1600201"/>
            <a:ext cx="8229600" cy="4357074"/>
          </a:xfrm>
          <a:prstGeom prst="rect">
            <a:avLst/>
          </a:prstGeom>
        </p:spPr>
        <p:txBody>
          <a:bodyPr/>
          <a:lstStyle>
            <a:lvl1pPr>
              <a:defRPr baseline="0">
                <a:latin typeface="Arial"/>
                <a:cs typeface="Arial"/>
              </a:defRPr>
            </a:lvl1pPr>
            <a:lvl2pPr>
              <a:defRPr baseline="0">
                <a:latin typeface="Arial"/>
                <a:cs typeface="Arial"/>
              </a:defRPr>
            </a:lvl2pPr>
            <a:lvl3pPr>
              <a:defRPr>
                <a:latin typeface="Arial"/>
                <a:cs typeface="Arial"/>
              </a:defRPr>
            </a:lvl3pPr>
            <a:lvl4pPr>
              <a:defRPr baseline="0">
                <a:latin typeface="Arial"/>
                <a:cs typeface="Arial"/>
              </a:defRPr>
            </a:lvl4pPr>
            <a:lvl5pPr>
              <a:defRPr>
                <a:latin typeface="Arial"/>
                <a:cs typeface="Aria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826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274638"/>
            <a:ext cx="6584741" cy="1143000"/>
          </a:xfrm>
          <a:prstGeom prst="rect">
            <a:avLst/>
          </a:prstGeom>
        </p:spPr>
        <p:txBody>
          <a:bodyPr/>
          <a:lstStyle>
            <a:lvl1pPr>
              <a:defRPr baseline="0"/>
            </a:lvl1pPr>
          </a:lstStyle>
          <a:p>
            <a:r>
              <a:rPr lang="en-AU"/>
              <a:t>Click to edit Master title style (keep short)</a:t>
            </a:r>
            <a:endParaRPr lang="en-US"/>
          </a:p>
        </p:txBody>
      </p:sp>
      <p:sp>
        <p:nvSpPr>
          <p:cNvPr id="4" name="Subtitle 2"/>
          <p:cNvSpPr>
            <a:spLocks noGrp="1"/>
          </p:cNvSpPr>
          <p:nvPr>
            <p:ph type="subTitle" idx="1"/>
          </p:nvPr>
        </p:nvSpPr>
        <p:spPr>
          <a:xfrm>
            <a:off x="457200" y="1417638"/>
            <a:ext cx="8247126" cy="637087"/>
          </a:xfrm>
          <a:prstGeom prst="rect">
            <a:avLst/>
          </a:prstGeom>
        </p:spPr>
        <p:txBody>
          <a:bodyPr>
            <a:normAutofit/>
          </a:bodyPr>
          <a:lstStyle>
            <a:lvl1pPr marL="0" indent="0" algn="l">
              <a:buNone/>
              <a:defRPr sz="2000" b="1">
                <a:solidFill>
                  <a:schemeClr val="tx1">
                    <a:lumMod val="65000"/>
                    <a:lumOff val="3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Text Placeholder 2"/>
          <p:cNvSpPr>
            <a:spLocks noGrp="1"/>
          </p:cNvSpPr>
          <p:nvPr>
            <p:ph type="body" idx="10"/>
          </p:nvPr>
        </p:nvSpPr>
        <p:spPr>
          <a:xfrm>
            <a:off x="4442962" y="2134407"/>
            <a:ext cx="4261363" cy="639762"/>
          </a:xfrm>
          <a:prstGeom prst="rect">
            <a:avLst/>
          </a:prstGeom>
        </p:spPr>
        <p:txBody>
          <a:bodyPr anchor="b">
            <a:no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p:cNvSpPr>
            <a:spLocks noGrp="1"/>
          </p:cNvSpPr>
          <p:nvPr>
            <p:ph sz="half" idx="2"/>
          </p:nvPr>
        </p:nvSpPr>
        <p:spPr>
          <a:xfrm>
            <a:off x="4442962" y="2774169"/>
            <a:ext cx="4261363" cy="3140299"/>
          </a:xfrm>
          <a:prstGeom prst="rect">
            <a:avLst/>
          </a:prstGeom>
        </p:spPr>
        <p:txBody>
          <a:bodyPr/>
          <a:lstStyle>
            <a:lvl1pPr>
              <a:defRPr sz="18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p:cNvSpPr>
            <a:spLocks noGrp="1"/>
          </p:cNvSpPr>
          <p:nvPr>
            <p:ph type="pic" idx="14" hasCustomPrompt="1"/>
          </p:nvPr>
        </p:nvSpPr>
        <p:spPr>
          <a:xfrm>
            <a:off x="514017" y="2127266"/>
            <a:ext cx="3788202" cy="37872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change image</a:t>
            </a:r>
          </a:p>
        </p:txBody>
      </p:sp>
    </p:spTree>
    <p:extLst>
      <p:ext uri="{BB962C8B-B14F-4D97-AF65-F5344CB8AC3E}">
        <p14:creationId xmlns:p14="http://schemas.microsoft.com/office/powerpoint/2010/main" val="438549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6477721" cy="1143000"/>
          </a:xfrm>
          <a:prstGeom prst="rect">
            <a:avLst/>
          </a:prstGeom>
        </p:spPr>
        <p:txBody>
          <a:bodyPr/>
          <a:lstStyle>
            <a:lvl1pPr>
              <a:defRPr/>
            </a:lvl1pPr>
          </a:lstStyle>
          <a:p>
            <a:r>
              <a:rPr lang="en-AU"/>
              <a:t>Click to enter title (keep short)</a:t>
            </a:r>
            <a:endParaRPr lang="en-US"/>
          </a:p>
        </p:txBody>
      </p:sp>
      <p:sp>
        <p:nvSpPr>
          <p:cNvPr id="3" name="Content Placeholder 2"/>
          <p:cNvSpPr>
            <a:spLocks noGrp="1"/>
          </p:cNvSpPr>
          <p:nvPr>
            <p:ph sz="half" idx="1"/>
          </p:nvPr>
        </p:nvSpPr>
        <p:spPr>
          <a:xfrm>
            <a:off x="457200" y="1600201"/>
            <a:ext cx="5262102" cy="4402874"/>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p:cNvSpPr>
            <a:spLocks noGrp="1"/>
          </p:cNvSpPr>
          <p:nvPr>
            <p:ph type="pic" idx="14" hasCustomPrompt="1"/>
          </p:nvPr>
        </p:nvSpPr>
        <p:spPr>
          <a:xfrm>
            <a:off x="5843634" y="1600201"/>
            <a:ext cx="2843166" cy="44028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change image</a:t>
            </a:r>
          </a:p>
        </p:txBody>
      </p:sp>
    </p:spTree>
    <p:extLst>
      <p:ext uri="{BB962C8B-B14F-4D97-AF65-F5344CB8AC3E}">
        <p14:creationId xmlns:p14="http://schemas.microsoft.com/office/powerpoint/2010/main" val="295752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footer bar.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4000" y="6135044"/>
            <a:ext cx="8613648" cy="534566"/>
          </a:xfrm>
          <a:prstGeom prst="rect">
            <a:avLst/>
          </a:prstGeom>
        </p:spPr>
      </p:pic>
      <p:sp>
        <p:nvSpPr>
          <p:cNvPr id="7" name="Text Placeholder 2"/>
          <p:cNvSpPr>
            <a:spLocks noGrp="1"/>
          </p:cNvSpPr>
          <p:nvPr>
            <p:ph type="body" idx="1"/>
          </p:nvPr>
        </p:nvSpPr>
        <p:spPr>
          <a:xfrm>
            <a:off x="457200" y="2646382"/>
            <a:ext cx="8229600" cy="33108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a:xfrm>
            <a:off x="457200" y="1372236"/>
            <a:ext cx="8229600" cy="1143000"/>
          </a:xfrm>
          <a:prstGeom prst="rect">
            <a:avLst/>
          </a:prstGeom>
        </p:spPr>
        <p:txBody>
          <a:bodyPr vert="horz" lIns="91440" tIns="45720" rIns="91440" bIns="45720" rtlCol="0" anchor="ctr">
            <a:normAutofit/>
          </a:bodyPr>
          <a:lstStyle/>
          <a:p>
            <a:r>
              <a:rPr lang="en-US"/>
              <a:t>Click to edit Master title style</a:t>
            </a:r>
          </a:p>
        </p:txBody>
      </p:sp>
      <p:pic>
        <p:nvPicPr>
          <p:cNvPr id="10" name="Picture 9" descr="NDIS-logo.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20174" y="230233"/>
            <a:ext cx="1647474" cy="860805"/>
          </a:xfrm>
          <a:prstGeom prst="rect">
            <a:avLst/>
          </a:prstGeom>
        </p:spPr>
      </p:pic>
    </p:spTree>
    <p:extLst>
      <p:ext uri="{BB962C8B-B14F-4D97-AF65-F5344CB8AC3E}">
        <p14:creationId xmlns:p14="http://schemas.microsoft.com/office/powerpoint/2010/main" val="1249282600"/>
      </p:ext>
    </p:extLst>
  </p:cSld>
  <p:clrMap bg1="lt1" tx1="dk1" bg2="lt2" tx2="dk2" accent1="accent1" accent2="accent2" accent3="accent3" accent4="accent4" accent5="accent5" accent6="accent6" hlink="hlink" folHlink="folHlink"/>
  <p:sldLayoutIdLst>
    <p:sldLayoutId id="2147483652" r:id="rId1"/>
    <p:sldLayoutId id="2147483665" r:id="rId2"/>
    <p:sldLayoutId id="2147483672" r:id="rId3"/>
    <p:sldLayoutId id="2147483671" r:id="rId4"/>
    <p:sldLayoutId id="2147483669" r:id="rId5"/>
    <p:sldLayoutId id="2147483659" r:id="rId6"/>
    <p:sldLayoutId id="2147483660" r:id="rId7"/>
    <p:sldLayoutId id="2147483670" r:id="rId8"/>
    <p:sldLayoutId id="2147483662" r:id="rId9"/>
    <p:sldLayoutId id="2147483663" r:id="rId10"/>
    <p:sldLayoutId id="2147483664" r:id="rId11"/>
    <p:sldLayoutId id="2147483666" r:id="rId12"/>
    <p:sldLayoutId id="2147483667" r:id="rId13"/>
  </p:sldLayoutIdLst>
  <p:txStyles>
    <p:titleStyle>
      <a:lvl1pPr algn="l" defTabSz="457200" rtl="0" eaLnBrk="1" latinLnBrk="0" hangingPunct="1">
        <a:spcBef>
          <a:spcPct val="0"/>
        </a:spcBef>
        <a:buNone/>
        <a:defRPr sz="3200" b="1" kern="1200" baseline="0">
          <a:solidFill>
            <a:srgbClr val="6A2875"/>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9C4157-D80F-BC26-17BE-450A3451FF1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CB9A92C-DF2A-6D7D-70D1-65CA993E412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DF706A0-59DB-1E44-D233-60A4DD9BC23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2AE13446-8126-435A-9891-C45F08947F18}" type="datetimeFigureOut">
              <a:rPr lang="en-AU" smtClean="0"/>
              <a:t>21/04/2025</a:t>
            </a:fld>
            <a:endParaRPr lang="en-AU"/>
          </a:p>
        </p:txBody>
      </p:sp>
      <p:sp>
        <p:nvSpPr>
          <p:cNvPr id="5" name="Footer Placeholder 4">
            <a:extLst>
              <a:ext uri="{FF2B5EF4-FFF2-40B4-BE49-F238E27FC236}">
                <a16:creationId xmlns:a16="http://schemas.microsoft.com/office/drawing/2014/main" id="{B4782FA6-33AF-1B1C-3C0E-E92A9E5560D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B1739D4A-1752-5DDB-C2A5-17BE158452A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7ACAEE95-695D-4877-9C49-52A60F90D0FB}" type="slidenum">
              <a:rPr lang="en-AU" smtClean="0"/>
              <a:t>‹#›</a:t>
            </a:fld>
            <a:endParaRPr lang="en-AU"/>
          </a:p>
        </p:txBody>
      </p:sp>
    </p:spTree>
    <p:extLst>
      <p:ext uri="{BB962C8B-B14F-4D97-AF65-F5344CB8AC3E}">
        <p14:creationId xmlns:p14="http://schemas.microsoft.com/office/powerpoint/2010/main" val="85021361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tif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tiff"/><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citizen-network.org/library/launch-of-power-and-connection.html" TargetMode="External"/><Relationship Id="rId7" Type="http://schemas.openxmlformats.org/officeDocument/2006/relationships/hyperlink" Target="https://www.communitycatalysts.co.uk/lacnetwork/#:~:text=Originating%20in%20Western%20Australia%2C%20Local%20Area%20Coordination%20is,adopt%2C%20embed%20and%20sustainably%20deliver%20Local%20Area%20Coordination." TargetMode="External"/><Relationship Id="rId2" Type="http://schemas.openxmlformats.org/officeDocument/2006/relationships/hyperlink" Target="https://citizen-network.org/library/power-and-connection.html" TargetMode="External"/><Relationship Id="rId1" Type="http://schemas.openxmlformats.org/officeDocument/2006/relationships/slideLayout" Target="../slideLayouts/slideLayout15.xml"/><Relationship Id="rId6" Type="http://schemas.openxmlformats.org/officeDocument/2006/relationships/hyperlink" Target="https://inclusiveneighbourhoods.co.uk/media/" TargetMode="External"/><Relationship Id="rId5" Type="http://schemas.openxmlformats.org/officeDocument/2006/relationships/hyperlink" Target="https://inclusiveneighbourhoods.co.uk/" TargetMode="External"/><Relationship Id="rId4" Type="http://schemas.openxmlformats.org/officeDocument/2006/relationships/hyperlink" Target="https://teamdsc.com.au/podcas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623F37-A8C4-480F-BCB1-CF9E49F0C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A3E6C2-0820-41EE-816A-5D9A9CB330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74534" cy="6857997"/>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F03F8D-177C-4254-836B-CD48953579D7}"/>
              </a:ext>
            </a:extLst>
          </p:cNvPr>
          <p:cNvSpPr>
            <a:spLocks noGrp="1"/>
          </p:cNvSpPr>
          <p:nvPr>
            <p:ph type="ctrTitle"/>
          </p:nvPr>
        </p:nvSpPr>
        <p:spPr>
          <a:xfrm>
            <a:off x="548640" y="1170431"/>
            <a:ext cx="3656928" cy="5138923"/>
          </a:xfrm>
        </p:spPr>
        <p:txBody>
          <a:bodyPr vert="horz" lIns="91440" tIns="45720" rIns="91440" bIns="45720" rtlCol="0" anchor="ctr">
            <a:normAutofit/>
          </a:bodyPr>
          <a:lstStyle/>
          <a:p>
            <a:pPr algn="l" defTabSz="914400"/>
            <a:r>
              <a:rPr lang="en-US" sz="2800" b="1">
                <a:solidFill>
                  <a:schemeClr val="tx2"/>
                </a:solidFill>
              </a:rPr>
              <a:t>Unpicking the Nova Scotia Human Rights Remedy – Local Area Coordination as a foundational strategy for making disability supports more personal, local and accountable.</a:t>
            </a:r>
            <a:endParaRPr lang="en-US" sz="2800" b="1" kern="1200" dirty="0">
              <a:solidFill>
                <a:schemeClr val="tx2"/>
              </a:solidFill>
              <a:latin typeface="+mj-lt"/>
              <a:ea typeface="+mj-ea"/>
              <a:cs typeface="+mj-cs"/>
            </a:endParaRPr>
          </a:p>
        </p:txBody>
      </p:sp>
      <p:cxnSp>
        <p:nvCxnSpPr>
          <p:cNvPr id="12" name="Straight Connector 11">
            <a:extLst>
              <a:ext uri="{FF2B5EF4-FFF2-40B4-BE49-F238E27FC236}">
                <a16:creationId xmlns:a16="http://schemas.microsoft.com/office/drawing/2014/main" id="{A2CF87F1-3B54-482D-A798-9F4A99449E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9426" y="246028"/>
            <a:ext cx="191621"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3D14B4D-B58B-4CE4-838D-E5D51E5DFE75}"/>
              </a:ext>
            </a:extLst>
          </p:cNvPr>
          <p:cNvSpPr>
            <a:spLocks noGrp="1"/>
          </p:cNvSpPr>
          <p:nvPr>
            <p:ph type="subTitle" idx="1"/>
          </p:nvPr>
        </p:nvSpPr>
        <p:spPr>
          <a:xfrm>
            <a:off x="4916580" y="1170432"/>
            <a:ext cx="3751641" cy="5138920"/>
          </a:xfrm>
        </p:spPr>
        <p:txBody>
          <a:bodyPr vert="horz" lIns="91440" tIns="45720" rIns="91440" bIns="45720" rtlCol="0" anchor="ctr">
            <a:normAutofit/>
          </a:bodyPr>
          <a:lstStyle/>
          <a:p>
            <a:pPr indent="-228600" algn="l" defTabSz="914400">
              <a:buFont typeface="Arial" panose="020B0604020202020204" pitchFamily="34" charset="0"/>
              <a:buChar char="•"/>
            </a:pPr>
            <a:endParaRPr lang="en-US" sz="2000">
              <a:solidFill>
                <a:schemeClr val="tx2"/>
              </a:solidFill>
            </a:endParaRPr>
          </a:p>
          <a:p>
            <a:pPr algn="l" defTabSz="914400"/>
            <a:r>
              <a:rPr lang="en-US" sz="2000" b="1">
                <a:solidFill>
                  <a:schemeClr val="tx2"/>
                </a:solidFill>
              </a:rPr>
              <a:t>Eddie Bartnik, Tamar     Consultancy </a:t>
            </a:r>
          </a:p>
          <a:p>
            <a:pPr algn="l" defTabSz="914400"/>
            <a:r>
              <a:rPr lang="en-US" sz="2000" b="1">
                <a:solidFill>
                  <a:schemeClr val="tx2"/>
                </a:solidFill>
              </a:rPr>
              <a:t>OASIS Conference, Ontario</a:t>
            </a:r>
          </a:p>
          <a:p>
            <a:pPr algn="l" defTabSz="914400"/>
            <a:r>
              <a:rPr lang="en-US" sz="2000" b="1">
                <a:solidFill>
                  <a:schemeClr val="tx2"/>
                </a:solidFill>
              </a:rPr>
              <a:t> 2</a:t>
            </a:r>
            <a:r>
              <a:rPr lang="en-US" sz="2000" b="1" baseline="30000">
                <a:solidFill>
                  <a:schemeClr val="tx2"/>
                </a:solidFill>
              </a:rPr>
              <a:t>nd</a:t>
            </a:r>
            <a:r>
              <a:rPr lang="en-US" sz="2000" b="1">
                <a:solidFill>
                  <a:schemeClr val="tx2"/>
                </a:solidFill>
              </a:rPr>
              <a:t> May  2025 </a:t>
            </a:r>
            <a:endParaRPr lang="en-US" sz="2000" b="1" dirty="0">
              <a:solidFill>
                <a:schemeClr val="tx2"/>
              </a:solidFill>
            </a:endParaRPr>
          </a:p>
        </p:txBody>
      </p:sp>
      <p:cxnSp>
        <p:nvCxnSpPr>
          <p:cNvPr id="14" name="Straight Connector 13">
            <a:extLst>
              <a:ext uri="{FF2B5EF4-FFF2-40B4-BE49-F238E27FC236}">
                <a16:creationId xmlns:a16="http://schemas.microsoft.com/office/drawing/2014/main" id="{C3994C9B-C550-4E20-89C5-83F12CB5A9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30330" y="6522756"/>
            <a:ext cx="8037891"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16AE491-4898-437E-9E32-86A2F19209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44791" y="6400800"/>
            <a:ext cx="338328" cy="240175"/>
            <a:chOff x="4089400" y="933450"/>
            <a:chExt cx="338328" cy="341938"/>
          </a:xfrm>
        </p:grpSpPr>
        <p:cxnSp>
          <p:nvCxnSpPr>
            <p:cNvPr id="17" name="Straight Connector 16">
              <a:extLst>
                <a:ext uri="{FF2B5EF4-FFF2-40B4-BE49-F238E27FC236}">
                  <a16:creationId xmlns:a16="http://schemas.microsoft.com/office/drawing/2014/main" id="{17F55C76-861C-49BA-925A-099CA01184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94BE9A-C1C3-41FE-B2E9-6DBE5EBA2E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8675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184B982-10C9-674E-B25F-E3EE510E955E}"/>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EAB121EE-E75F-D94D-967B-37A4CCFD72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26" y="827562"/>
            <a:ext cx="9005948" cy="6366507"/>
          </a:xfrm>
          <a:prstGeom prst="rect">
            <a:avLst/>
          </a:prstGeom>
        </p:spPr>
      </p:pic>
      <p:sp>
        <p:nvSpPr>
          <p:cNvPr id="7" name="TextBox 6">
            <a:extLst>
              <a:ext uri="{FF2B5EF4-FFF2-40B4-BE49-F238E27FC236}">
                <a16:creationId xmlns:a16="http://schemas.microsoft.com/office/drawing/2014/main" id="{C134C750-A6B1-1F48-B62E-78D2446D4B80}"/>
              </a:ext>
            </a:extLst>
          </p:cNvPr>
          <p:cNvSpPr txBox="1"/>
          <p:nvPr/>
        </p:nvSpPr>
        <p:spPr>
          <a:xfrm>
            <a:off x="403761" y="491609"/>
            <a:ext cx="7505205" cy="584775"/>
          </a:xfrm>
          <a:prstGeom prst="rect">
            <a:avLst/>
          </a:prstGeom>
          <a:noFill/>
        </p:spPr>
        <p:txBody>
          <a:bodyPr wrap="square" rtlCol="0">
            <a:spAutoFit/>
          </a:bodyPr>
          <a:lstStyle/>
          <a:p>
            <a:pPr algn="ctr"/>
            <a:r>
              <a:rPr lang="en-US" sz="3200" b="1" dirty="0">
                <a:latin typeface="+mj-lt"/>
                <a:cs typeface="Arial" panose="020B0604020202020204" pitchFamily="34" charset="0"/>
              </a:rPr>
              <a:t>From:</a:t>
            </a:r>
            <a:r>
              <a:rPr lang="en-US" sz="3200" dirty="0">
                <a:latin typeface="+mj-lt"/>
                <a:cs typeface="Arial" panose="020B0604020202020204" pitchFamily="34" charset="0"/>
              </a:rPr>
              <a:t> waiting for crisis, eligibility &amp; services</a:t>
            </a:r>
          </a:p>
        </p:txBody>
      </p:sp>
      <p:pic>
        <p:nvPicPr>
          <p:cNvPr id="10" name="Picture 9">
            <a:extLst>
              <a:ext uri="{FF2B5EF4-FFF2-40B4-BE49-F238E27FC236}">
                <a16:creationId xmlns:a16="http://schemas.microsoft.com/office/drawing/2014/main" id="{7415E1C8-7FB0-D745-8F03-E3EECD224F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3431" y="5679281"/>
            <a:ext cx="2466975" cy="95250"/>
          </a:xfrm>
          <a:prstGeom prst="rect">
            <a:avLst/>
          </a:prstGeom>
        </p:spPr>
      </p:pic>
      <p:pic>
        <p:nvPicPr>
          <p:cNvPr id="8" name="Picture 1" descr="C:\Users\Ralph Broad\Documents\Consultancy\Inclusive Neighbourhoods\IN-Logo.png">
            <a:extLst>
              <a:ext uri="{FF2B5EF4-FFF2-40B4-BE49-F238E27FC236}">
                <a16:creationId xmlns:a16="http://schemas.microsoft.com/office/drawing/2014/main" id="{17BDFBE2-9245-FE42-BE61-A146DBF3A3A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24167" y="5614895"/>
            <a:ext cx="1268016" cy="3821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3512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E9A5EB-4598-6B48-AE60-FBC56DCA71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86212" y="1177324"/>
            <a:ext cx="5157788" cy="5143500"/>
          </a:xfrm>
          <a:prstGeom prst="rect">
            <a:avLst/>
          </a:prstGeom>
        </p:spPr>
      </p:pic>
      <p:pic>
        <p:nvPicPr>
          <p:cNvPr id="5" name="Picture 1">
            <a:extLst>
              <a:ext uri="{FF2B5EF4-FFF2-40B4-BE49-F238E27FC236}">
                <a16:creationId xmlns:a16="http://schemas.microsoft.com/office/drawing/2014/main" id="{3A9A92A8-37CD-5348-82DA-91D50B96224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6435" y="5588794"/>
            <a:ext cx="1365647" cy="411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39A3359-E8BD-E440-B1F3-4130C08AF5B6}"/>
              </a:ext>
            </a:extLst>
          </p:cNvPr>
          <p:cNvSpPr txBox="1"/>
          <p:nvPr/>
        </p:nvSpPr>
        <p:spPr>
          <a:xfrm>
            <a:off x="111918" y="1332567"/>
            <a:ext cx="4301290" cy="4893647"/>
          </a:xfrm>
          <a:prstGeom prst="rect">
            <a:avLst/>
          </a:prstGeom>
          <a:noFill/>
        </p:spPr>
        <p:txBody>
          <a:bodyPr wrap="square" rtlCol="0">
            <a:spAutoFit/>
          </a:bodyPr>
          <a:lstStyle/>
          <a:p>
            <a:r>
              <a:rPr lang="en-US" b="1" dirty="0"/>
              <a:t>Defined geographical area</a:t>
            </a:r>
            <a:r>
              <a:rPr lang="en-US" dirty="0"/>
              <a:t> – Located in/connected with community. Place based</a:t>
            </a:r>
          </a:p>
          <a:p>
            <a:endParaRPr lang="en-US" sz="1000" dirty="0"/>
          </a:p>
          <a:p>
            <a:r>
              <a:rPr lang="en-US" b="1" dirty="0"/>
              <a:t>Easy to access </a:t>
            </a:r>
            <a:r>
              <a:rPr lang="en-US" dirty="0"/>
              <a:t>– no eligibility, local, mobile</a:t>
            </a:r>
          </a:p>
          <a:p>
            <a:endParaRPr lang="en-US" sz="1000" dirty="0"/>
          </a:p>
          <a:p>
            <a:r>
              <a:rPr lang="en-US" b="1" dirty="0"/>
              <a:t>Think natural first </a:t>
            </a:r>
            <a:r>
              <a:rPr lang="en-US" dirty="0"/>
              <a:t>– build on assets and contribution of people and community</a:t>
            </a:r>
          </a:p>
          <a:p>
            <a:endParaRPr lang="en-US" sz="1000" dirty="0"/>
          </a:p>
          <a:p>
            <a:r>
              <a:rPr lang="en-US" dirty="0"/>
              <a:t>Whole person, whole family, whole community</a:t>
            </a:r>
          </a:p>
          <a:p>
            <a:endParaRPr lang="en-US" sz="1000" dirty="0"/>
          </a:p>
          <a:p>
            <a:r>
              <a:rPr lang="en-US" b="1" dirty="0"/>
              <a:t>Voluntary relationship</a:t>
            </a:r>
          </a:p>
          <a:p>
            <a:endParaRPr lang="en-US" sz="1000" dirty="0"/>
          </a:p>
          <a:p>
            <a:r>
              <a:rPr lang="en-US" b="1" dirty="0"/>
              <a:t>Not time limited</a:t>
            </a:r>
            <a:r>
              <a:rPr lang="en-US" dirty="0"/>
              <a:t>, but avoids dependency</a:t>
            </a:r>
          </a:p>
          <a:p>
            <a:endParaRPr lang="en-US" sz="1000" dirty="0"/>
          </a:p>
          <a:p>
            <a:r>
              <a:rPr lang="en-US" b="1" dirty="0"/>
              <a:t>Intentional partnership working </a:t>
            </a:r>
            <a:r>
              <a:rPr lang="en-US" dirty="0"/>
              <a:t>with local people, communities, organisations, services</a:t>
            </a:r>
          </a:p>
        </p:txBody>
      </p:sp>
      <p:sp>
        <p:nvSpPr>
          <p:cNvPr id="9" name="Title 1">
            <a:extLst>
              <a:ext uri="{FF2B5EF4-FFF2-40B4-BE49-F238E27FC236}">
                <a16:creationId xmlns:a16="http://schemas.microsoft.com/office/drawing/2014/main" id="{113BC359-D3D6-0FE7-ACF2-CEC69170FEE6}"/>
              </a:ext>
            </a:extLst>
          </p:cNvPr>
          <p:cNvSpPr txBox="1">
            <a:spLocks/>
          </p:cNvSpPr>
          <p:nvPr/>
        </p:nvSpPr>
        <p:spPr>
          <a:xfrm>
            <a:off x="0" y="216551"/>
            <a:ext cx="7886700" cy="994172"/>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0070C0"/>
                </a:solidFill>
              </a:rPr>
              <a:t>     </a:t>
            </a:r>
            <a:r>
              <a:rPr lang="en-US" b="1" dirty="0">
                <a:solidFill>
                  <a:schemeClr val="tx1"/>
                </a:solidFill>
              </a:rPr>
              <a:t>TO: </a:t>
            </a:r>
            <a:r>
              <a:rPr lang="en-US" dirty="0">
                <a:solidFill>
                  <a:schemeClr val="tx1"/>
                </a:solidFill>
              </a:rPr>
              <a:t>A </a:t>
            </a:r>
            <a:r>
              <a:rPr lang="en-US" sz="3525" dirty="0">
                <a:solidFill>
                  <a:schemeClr val="tx1"/>
                </a:solidFill>
              </a:rPr>
              <a:t>personal</a:t>
            </a:r>
            <a:r>
              <a:rPr lang="en-US" dirty="0">
                <a:solidFill>
                  <a:schemeClr val="tx1"/>
                </a:solidFill>
              </a:rPr>
              <a:t>, local, human approach</a:t>
            </a:r>
          </a:p>
        </p:txBody>
      </p:sp>
    </p:spTree>
    <p:extLst>
      <p:ext uri="{BB962C8B-B14F-4D97-AF65-F5344CB8AC3E}">
        <p14:creationId xmlns:p14="http://schemas.microsoft.com/office/powerpoint/2010/main" val="899119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73BFA6-F653-4D05-AD6C-E4B5E20489C4}"/>
              </a:ext>
            </a:extLst>
          </p:cNvPr>
          <p:cNvSpPr>
            <a:spLocks noGrp="1"/>
          </p:cNvSpPr>
          <p:nvPr>
            <p:ph type="title"/>
          </p:nvPr>
        </p:nvSpPr>
        <p:spPr>
          <a:xfrm>
            <a:off x="1028699" y="294538"/>
            <a:ext cx="7421963" cy="1033669"/>
          </a:xfrm>
        </p:spPr>
        <p:txBody>
          <a:bodyPr>
            <a:normAutofit/>
          </a:bodyPr>
          <a:lstStyle/>
          <a:p>
            <a:r>
              <a:rPr lang="en-AU" sz="3200" dirty="0">
                <a:solidFill>
                  <a:srgbClr val="FFFFFF"/>
                </a:solidFill>
              </a:rPr>
              <a:t>Some fundamentals</a:t>
            </a:r>
          </a:p>
        </p:txBody>
      </p:sp>
      <p:sp>
        <p:nvSpPr>
          <p:cNvPr id="3" name="Content Placeholder 2">
            <a:extLst>
              <a:ext uri="{FF2B5EF4-FFF2-40B4-BE49-F238E27FC236}">
                <a16:creationId xmlns:a16="http://schemas.microsoft.com/office/drawing/2014/main" id="{E712211F-8BEE-489B-AFE8-58CED4098405}"/>
              </a:ext>
            </a:extLst>
          </p:cNvPr>
          <p:cNvSpPr>
            <a:spLocks noGrp="1"/>
          </p:cNvSpPr>
          <p:nvPr>
            <p:ph idx="1"/>
          </p:nvPr>
        </p:nvSpPr>
        <p:spPr>
          <a:xfrm>
            <a:off x="1028699" y="2318197"/>
            <a:ext cx="7293023" cy="3683358"/>
          </a:xfrm>
        </p:spPr>
        <p:txBody>
          <a:bodyPr anchor="ctr">
            <a:normAutofit lnSpcReduction="10000"/>
          </a:bodyPr>
          <a:lstStyle/>
          <a:p>
            <a:r>
              <a:rPr lang="en-AU" sz="2000" dirty="0"/>
              <a:t>Get to know people well over time, person by person</a:t>
            </a:r>
          </a:p>
          <a:p>
            <a:r>
              <a:rPr lang="en-AU" sz="2000" dirty="0"/>
              <a:t>Connections to the local community</a:t>
            </a:r>
          </a:p>
          <a:p>
            <a:r>
              <a:rPr lang="en-AU" sz="2000" dirty="0"/>
              <a:t>Positive values and assumptions about individuals, families and communities, with safeguards as needed</a:t>
            </a:r>
          </a:p>
          <a:p>
            <a:r>
              <a:rPr lang="en-AU" sz="2000" dirty="0"/>
              <a:t>Building capacity and self sufficiency versus “providing services”</a:t>
            </a:r>
          </a:p>
          <a:p>
            <a:r>
              <a:rPr lang="en-AU" sz="2000" dirty="0"/>
              <a:t>Ask the right starting question: “What’s a good life” versus “What services do people need”</a:t>
            </a:r>
          </a:p>
          <a:p>
            <a:r>
              <a:rPr lang="en-AU" sz="2000" dirty="0"/>
              <a:t>Can be augmented by graduated system of pooled funding</a:t>
            </a:r>
          </a:p>
          <a:p>
            <a:pPr marL="0" indent="0">
              <a:buNone/>
            </a:pPr>
            <a:r>
              <a:rPr lang="en-AU" sz="2000" dirty="0"/>
              <a:t>Example: Abundance framework versus a scarcity framework (Al </a:t>
            </a:r>
            <a:r>
              <a:rPr lang="en-AU" sz="2000" dirty="0" err="1"/>
              <a:t>Etmanski</a:t>
            </a:r>
            <a:r>
              <a:rPr lang="en-AU" sz="2000" dirty="0"/>
              <a:t>)</a:t>
            </a:r>
          </a:p>
          <a:p>
            <a:pPr marL="0" indent="0">
              <a:buNone/>
            </a:pPr>
            <a:endParaRPr lang="en-AU" sz="1700" dirty="0"/>
          </a:p>
        </p:txBody>
      </p:sp>
    </p:spTree>
    <p:extLst>
      <p:ext uri="{BB962C8B-B14F-4D97-AF65-F5344CB8AC3E}">
        <p14:creationId xmlns:p14="http://schemas.microsoft.com/office/powerpoint/2010/main" val="685031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04BAF-6E87-E56E-991C-F017520E934D}"/>
              </a:ext>
            </a:extLst>
          </p:cNvPr>
          <p:cNvSpPr>
            <a:spLocks noGrp="1"/>
          </p:cNvSpPr>
          <p:nvPr>
            <p:ph type="title"/>
          </p:nvPr>
        </p:nvSpPr>
        <p:spPr>
          <a:xfrm>
            <a:off x="628650" y="50325"/>
            <a:ext cx="7886700" cy="1325563"/>
          </a:xfrm>
        </p:spPr>
        <p:txBody>
          <a:bodyPr>
            <a:normAutofit/>
          </a:bodyPr>
          <a:lstStyle/>
          <a:p>
            <a:r>
              <a:rPr lang="en-US" sz="3200" dirty="0"/>
              <a:t>The Building Blocks of Local Area Coordination Fidelity and Sustainability</a:t>
            </a:r>
            <a:endParaRPr lang="en-AU" sz="3200" dirty="0"/>
          </a:p>
        </p:txBody>
      </p:sp>
      <p:sp>
        <p:nvSpPr>
          <p:cNvPr id="18" name="Content Placeholder 4">
            <a:extLst>
              <a:ext uri="{FF2B5EF4-FFF2-40B4-BE49-F238E27FC236}">
                <a16:creationId xmlns:a16="http://schemas.microsoft.com/office/drawing/2014/main" id="{6BFFC4A3-E2E2-0B6E-7156-50C83B14B270}"/>
              </a:ext>
            </a:extLst>
          </p:cNvPr>
          <p:cNvSpPr>
            <a:spLocks noGrp="1"/>
          </p:cNvSpPr>
          <p:nvPr>
            <p:ph idx="1"/>
          </p:nvPr>
        </p:nvSpPr>
        <p:spPr>
          <a:xfrm>
            <a:off x="341959" y="2218608"/>
            <a:ext cx="3656660" cy="3263504"/>
          </a:xfrm>
        </p:spPr>
        <p:txBody>
          <a:bodyPr/>
          <a:lstStyle/>
          <a:p>
            <a:pPr marL="0" indent="0">
              <a:buNone/>
            </a:pPr>
            <a:endParaRPr lang="en-AU"/>
          </a:p>
          <a:p>
            <a:endParaRPr lang="en-AU"/>
          </a:p>
        </p:txBody>
      </p:sp>
      <p:pic>
        <p:nvPicPr>
          <p:cNvPr id="15" name="Picture 14">
            <a:extLst>
              <a:ext uri="{FF2B5EF4-FFF2-40B4-BE49-F238E27FC236}">
                <a16:creationId xmlns:a16="http://schemas.microsoft.com/office/drawing/2014/main" id="{E57B4783-5722-E39C-7279-83B23D582C94}"/>
              </a:ext>
            </a:extLst>
          </p:cNvPr>
          <p:cNvPicPr>
            <a:picLocks noChangeAspect="1"/>
          </p:cNvPicPr>
          <p:nvPr/>
        </p:nvPicPr>
        <p:blipFill rotWithShape="1">
          <a:blip r:embed="rId2"/>
          <a:srcRect t="4897"/>
          <a:stretch/>
        </p:blipFill>
        <p:spPr>
          <a:xfrm>
            <a:off x="1500921" y="1412746"/>
            <a:ext cx="6142157" cy="4874250"/>
          </a:xfrm>
          <a:prstGeom prst="rect">
            <a:avLst/>
          </a:prstGeom>
        </p:spPr>
      </p:pic>
      <p:sp>
        <p:nvSpPr>
          <p:cNvPr id="19" name="Content Placeholder 4">
            <a:extLst>
              <a:ext uri="{FF2B5EF4-FFF2-40B4-BE49-F238E27FC236}">
                <a16:creationId xmlns:a16="http://schemas.microsoft.com/office/drawing/2014/main" id="{04DD7BE5-2C9F-C7CA-CB3D-214F01907905}"/>
              </a:ext>
            </a:extLst>
          </p:cNvPr>
          <p:cNvSpPr txBox="1">
            <a:spLocks/>
          </p:cNvSpPr>
          <p:nvPr/>
        </p:nvSpPr>
        <p:spPr>
          <a:xfrm>
            <a:off x="2743669" y="6286996"/>
            <a:ext cx="3656660" cy="325917"/>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900" dirty="0"/>
              <a:t>Image from </a:t>
            </a:r>
            <a:r>
              <a:rPr lang="en-AU" sz="900" i="1" dirty="0"/>
              <a:t>Power and Connection: The International Development of Local Area Coordination </a:t>
            </a:r>
            <a:r>
              <a:rPr lang="en-AU" sz="900" dirty="0"/>
              <a:t>by Eddie </a:t>
            </a:r>
            <a:r>
              <a:rPr lang="en-AU" sz="900" dirty="0" err="1"/>
              <a:t>Bartnik</a:t>
            </a:r>
            <a:r>
              <a:rPr lang="en-AU" sz="900" dirty="0"/>
              <a:t> and Ralph Broad, Figure 7, p.41.</a:t>
            </a:r>
          </a:p>
        </p:txBody>
      </p:sp>
    </p:spTree>
    <p:extLst>
      <p:ext uri="{BB962C8B-B14F-4D97-AF65-F5344CB8AC3E}">
        <p14:creationId xmlns:p14="http://schemas.microsoft.com/office/powerpoint/2010/main" val="959894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EBCA35-022E-6C25-41F2-025A7DAC9EF0}"/>
              </a:ext>
            </a:extLst>
          </p:cNvPr>
          <p:cNvSpPr>
            <a:spLocks noGrp="1"/>
          </p:cNvSpPr>
          <p:nvPr>
            <p:ph type="body" sz="quarter" idx="10"/>
          </p:nvPr>
        </p:nvSpPr>
        <p:spPr/>
        <p:txBody>
          <a:bodyPr>
            <a:normAutofit lnSpcReduction="10000"/>
          </a:bodyPr>
          <a:lstStyle/>
          <a:p>
            <a:r>
              <a:rPr lang="en-AU" dirty="0"/>
              <a:t> </a:t>
            </a:r>
            <a:r>
              <a:rPr lang="en-AU" sz="4400" dirty="0">
                <a:solidFill>
                  <a:srgbClr val="0070C0"/>
                </a:solidFill>
              </a:rPr>
              <a:t>Nova </a:t>
            </a:r>
            <a:r>
              <a:rPr lang="en-AU" sz="4400">
                <a:solidFill>
                  <a:srgbClr val="0070C0"/>
                </a:solidFill>
              </a:rPr>
              <a:t>Scotia development: </a:t>
            </a:r>
            <a:r>
              <a:rPr lang="en-AU" sz="4400" dirty="0">
                <a:solidFill>
                  <a:srgbClr val="0070C0"/>
                </a:solidFill>
              </a:rPr>
              <a:t>Why there, Why now and Why Local Area Coordination?</a:t>
            </a:r>
          </a:p>
        </p:txBody>
      </p:sp>
      <p:sp>
        <p:nvSpPr>
          <p:cNvPr id="3" name="Text Placeholder 2">
            <a:extLst>
              <a:ext uri="{FF2B5EF4-FFF2-40B4-BE49-F238E27FC236}">
                <a16:creationId xmlns:a16="http://schemas.microsoft.com/office/drawing/2014/main" id="{D43D43BD-DB69-E6DB-E2CA-9DFE739632C6}"/>
              </a:ext>
            </a:extLst>
          </p:cNvPr>
          <p:cNvSpPr>
            <a:spLocks noGrp="1"/>
          </p:cNvSpPr>
          <p:nvPr>
            <p:ph type="body" sz="quarter" idx="11"/>
          </p:nvPr>
        </p:nvSpPr>
        <p:spPr/>
        <p:txBody>
          <a:bodyPr>
            <a:normAutofit/>
          </a:bodyPr>
          <a:lstStyle/>
          <a:p>
            <a:endParaRPr lang="en-AU" b="1" dirty="0"/>
          </a:p>
        </p:txBody>
      </p:sp>
    </p:spTree>
    <p:extLst>
      <p:ext uri="{BB962C8B-B14F-4D97-AF65-F5344CB8AC3E}">
        <p14:creationId xmlns:p14="http://schemas.microsoft.com/office/powerpoint/2010/main" val="2374435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65AB87-662E-4D08-3B41-44A8F0A68396}"/>
              </a:ext>
            </a:extLst>
          </p:cNvPr>
          <p:cNvSpPr>
            <a:spLocks noGrp="1"/>
          </p:cNvSpPr>
          <p:nvPr>
            <p:ph type="title"/>
          </p:nvPr>
        </p:nvSpPr>
        <p:spPr>
          <a:xfrm>
            <a:off x="628650" y="365125"/>
            <a:ext cx="7886700" cy="1325563"/>
          </a:xfrm>
        </p:spPr>
        <p:txBody>
          <a:bodyPr>
            <a:normAutofit/>
          </a:bodyPr>
          <a:lstStyle/>
          <a:p>
            <a:r>
              <a:rPr lang="en-CA" sz="4300"/>
              <a:t>Finding of discrimination in 4 areas:</a:t>
            </a:r>
          </a:p>
        </p:txBody>
      </p:sp>
      <p:sp>
        <p:nvSpPr>
          <p:cNvPr id="35"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Content Placeholder 2">
            <a:extLst>
              <a:ext uri="{FF2B5EF4-FFF2-40B4-BE49-F238E27FC236}">
                <a16:creationId xmlns:a16="http://schemas.microsoft.com/office/drawing/2014/main" id="{F2CEE4E5-B43E-9411-E9D8-1EEFA70DE5D0}"/>
              </a:ext>
            </a:extLst>
          </p:cNvPr>
          <p:cNvGraphicFramePr>
            <a:graphicFrameLocks noGrp="1"/>
          </p:cNvGraphicFramePr>
          <p:nvPr>
            <p:ph idx="1"/>
            <p:extLst>
              <p:ext uri="{D42A27DB-BD31-4B8C-83A1-F6EECF244321}">
                <p14:modId xmlns:p14="http://schemas.microsoft.com/office/powerpoint/2010/main" val="251317616"/>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5734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20343D-CDB0-2BED-CD4C-059151B56286}"/>
              </a:ext>
            </a:extLst>
          </p:cNvPr>
          <p:cNvSpPr>
            <a:spLocks noGrp="1"/>
          </p:cNvSpPr>
          <p:nvPr>
            <p:ph type="title"/>
          </p:nvPr>
        </p:nvSpPr>
        <p:spPr>
          <a:xfrm>
            <a:off x="628650" y="365125"/>
            <a:ext cx="7886700" cy="1325563"/>
          </a:xfrm>
        </p:spPr>
        <p:txBody>
          <a:bodyPr>
            <a:normAutofit/>
          </a:bodyPr>
          <a:lstStyle/>
          <a:p>
            <a:r>
              <a:rPr lang="en-AU" sz="4300" b="1"/>
              <a:t> Remedy has 6 Key Directions</a:t>
            </a:r>
            <a:r>
              <a:rPr lang="en-AU" sz="4300"/>
              <a:t> </a:t>
            </a:r>
            <a:br>
              <a:rPr lang="en-AU" sz="4300"/>
            </a:br>
            <a:endParaRPr lang="en-AU" sz="4300"/>
          </a:p>
        </p:txBody>
      </p:sp>
      <p:sp>
        <p:nvSpPr>
          <p:cNvPr id="7"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2">
            <a:extLst>
              <a:ext uri="{FF2B5EF4-FFF2-40B4-BE49-F238E27FC236}">
                <a16:creationId xmlns:a16="http://schemas.microsoft.com/office/drawing/2014/main" id="{A5479660-8076-6890-3FF7-039E403E5E65}"/>
              </a:ext>
            </a:extLst>
          </p:cNvPr>
          <p:cNvGraphicFramePr>
            <a:graphicFrameLocks noGrp="1"/>
          </p:cNvGraphicFramePr>
          <p:nvPr>
            <p:ph idx="1"/>
            <p:extLst>
              <p:ext uri="{D42A27DB-BD31-4B8C-83A1-F6EECF244321}">
                <p14:modId xmlns:p14="http://schemas.microsoft.com/office/powerpoint/2010/main" val="2860915046"/>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3862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A25FE-9FD5-5B9D-37A0-A8FC22D4113E}"/>
              </a:ext>
            </a:extLst>
          </p:cNvPr>
          <p:cNvSpPr>
            <a:spLocks noGrp="1"/>
          </p:cNvSpPr>
          <p:nvPr>
            <p:ph type="title"/>
          </p:nvPr>
        </p:nvSpPr>
        <p:spPr>
          <a:xfrm>
            <a:off x="1028699" y="294538"/>
            <a:ext cx="7421963" cy="1033669"/>
          </a:xfrm>
        </p:spPr>
        <p:txBody>
          <a:bodyPr>
            <a:normAutofit/>
          </a:bodyPr>
          <a:lstStyle/>
          <a:p>
            <a:r>
              <a:rPr lang="en-CA" sz="3500">
                <a:solidFill>
                  <a:srgbClr val="FFFFFF"/>
                </a:solidFill>
              </a:rPr>
              <a:t>Why LAC? – workshop agenda</a:t>
            </a:r>
          </a:p>
        </p:txBody>
      </p:sp>
      <p:sp>
        <p:nvSpPr>
          <p:cNvPr id="5" name="Content Placeholder 4">
            <a:extLst>
              <a:ext uri="{FF2B5EF4-FFF2-40B4-BE49-F238E27FC236}">
                <a16:creationId xmlns:a16="http://schemas.microsoft.com/office/drawing/2014/main" id="{FA861079-1847-A933-073D-D84F3036D78E}"/>
              </a:ext>
            </a:extLst>
          </p:cNvPr>
          <p:cNvSpPr>
            <a:spLocks noGrp="1"/>
          </p:cNvSpPr>
          <p:nvPr>
            <p:ph idx="1"/>
          </p:nvPr>
        </p:nvSpPr>
        <p:spPr>
          <a:xfrm>
            <a:off x="1028699" y="2318197"/>
            <a:ext cx="7293023" cy="3683358"/>
          </a:xfrm>
        </p:spPr>
        <p:txBody>
          <a:bodyPr anchor="ctr">
            <a:normAutofit/>
          </a:bodyPr>
          <a:lstStyle/>
          <a:p>
            <a:pPr marL="0" indent="0">
              <a:buNone/>
            </a:pPr>
            <a:r>
              <a:rPr lang="en-AU" sz="1100">
                <a:latin typeface="Calibri" panose="020F0502020204030204" pitchFamily="34" charset="0"/>
                <a:ea typeface="Calibri" panose="020F0502020204030204" pitchFamily="34" charset="0"/>
              </a:rPr>
              <a:t>10.00am   	Welcome/introductions/housekeeping/confidentiality   (Eddie Bartnik )</a:t>
            </a:r>
            <a:endParaRPr lang="en-CA" sz="1100">
              <a:latin typeface="Calibri" panose="020F0502020204030204" pitchFamily="34" charset="0"/>
              <a:ea typeface="Calibri" panose="020F0502020204030204" pitchFamily="34" charset="0"/>
            </a:endParaRPr>
          </a:p>
          <a:p>
            <a:pPr marL="0" indent="0">
              <a:buNone/>
            </a:pPr>
            <a:r>
              <a:rPr lang="en-CA" sz="1100">
                <a:latin typeface="Calibri" panose="020F0502020204030204" pitchFamily="34" charset="0"/>
                <a:ea typeface="Calibri" panose="020F0502020204030204" pitchFamily="34" charset="0"/>
              </a:rPr>
              <a:t>	</a:t>
            </a:r>
            <a:r>
              <a:rPr lang="en-AU" sz="1100">
                <a:latin typeface="Calibri" panose="020F0502020204030204" pitchFamily="34" charset="0"/>
                <a:ea typeface="Calibri" panose="020F0502020204030204" pitchFamily="34" charset="0"/>
              </a:rPr>
              <a:t>Where this workshop fits into the overall process, linkages to other workshops </a:t>
            </a:r>
            <a:endParaRPr lang="en-CA" sz="1100">
              <a:latin typeface="Calibri" panose="020F0502020204030204" pitchFamily="34" charset="0"/>
              <a:ea typeface="Calibri" panose="020F0502020204030204" pitchFamily="34" charset="0"/>
            </a:endParaRPr>
          </a:p>
          <a:p>
            <a:pPr marL="0" indent="0">
              <a:buNone/>
            </a:pPr>
            <a:r>
              <a:rPr lang="en-AU" sz="1100">
                <a:latin typeface="Calibri" panose="020F0502020204030204" pitchFamily="34" charset="0"/>
                <a:ea typeface="Calibri" panose="020F0502020204030204" pitchFamily="34" charset="0"/>
              </a:rPr>
              <a:t>10.20am 	Key points from the Workshop background paper on the Issue, data, current plans and “the gap” between current 	and requirements of the remedy (Eddie Bartnik )</a:t>
            </a:r>
            <a:endParaRPr lang="en-CA" sz="1100">
              <a:latin typeface="Calibri" panose="020F0502020204030204" pitchFamily="34" charset="0"/>
              <a:ea typeface="Calibri" panose="020F0502020204030204" pitchFamily="34" charset="0"/>
            </a:endParaRPr>
          </a:p>
          <a:p>
            <a:pPr marL="0" indent="0">
              <a:buNone/>
            </a:pPr>
            <a:r>
              <a:rPr lang="en-AU" sz="1100">
                <a:latin typeface="Calibri" panose="020F0502020204030204" pitchFamily="34" charset="0"/>
                <a:ea typeface="Calibri" panose="020F0502020204030204" pitchFamily="34" charset="0"/>
              </a:rPr>
              <a:t>10.30am  	Any questions or clarifications on the background (Eddie Bartnik  and all)</a:t>
            </a:r>
            <a:endParaRPr lang="en-CA" sz="1100">
              <a:latin typeface="Calibri" panose="020F0502020204030204" pitchFamily="34" charset="0"/>
              <a:ea typeface="Calibri" panose="020F0502020204030204" pitchFamily="34" charset="0"/>
            </a:endParaRPr>
          </a:p>
          <a:p>
            <a:pPr marL="0" indent="0">
              <a:buNone/>
            </a:pPr>
            <a:r>
              <a:rPr lang="en-AU" sz="1100">
                <a:latin typeface="Calibri" panose="020F0502020204030204" pitchFamily="34" charset="0"/>
                <a:ea typeface="Calibri" panose="020F0502020204030204" pitchFamily="34" charset="0"/>
              </a:rPr>
              <a:t>10.50am  	High level overview of criteria  and options  (Eddie Bartnik )</a:t>
            </a:r>
            <a:endParaRPr lang="en-CA" sz="1100">
              <a:latin typeface="Calibri" panose="020F0502020204030204" pitchFamily="34" charset="0"/>
              <a:ea typeface="Calibri" panose="020F0502020204030204" pitchFamily="34" charset="0"/>
            </a:endParaRPr>
          </a:p>
          <a:p>
            <a:pPr marL="0" indent="0">
              <a:buNone/>
            </a:pPr>
            <a:r>
              <a:rPr lang="en-AU" sz="1100">
                <a:latin typeface="Calibri" panose="020F0502020204030204" pitchFamily="34" charset="0"/>
                <a:ea typeface="Calibri" panose="020F0502020204030204" pitchFamily="34" charset="0"/>
              </a:rPr>
              <a:t>11.00am  	Break </a:t>
            </a:r>
            <a:endParaRPr lang="en-CA" sz="1100">
              <a:latin typeface="Calibri" panose="020F0502020204030204" pitchFamily="34" charset="0"/>
              <a:ea typeface="Calibri" panose="020F0502020204030204" pitchFamily="34" charset="0"/>
            </a:endParaRPr>
          </a:p>
          <a:p>
            <a:pPr marL="0" indent="0">
              <a:buNone/>
            </a:pPr>
            <a:r>
              <a:rPr lang="en-AU" sz="1100">
                <a:latin typeface="Calibri" panose="020F0502020204030204" pitchFamily="34" charset="0"/>
                <a:ea typeface="Calibri" panose="020F0502020204030204" pitchFamily="34" charset="0"/>
              </a:rPr>
              <a:t>11.10am  	Update from the Disability Support Program on status of the “Person Directed Support Network” proposal (Maria 	Medioli)</a:t>
            </a:r>
            <a:endParaRPr lang="en-CA" sz="1100">
              <a:latin typeface="Calibri" panose="020F0502020204030204" pitchFamily="34" charset="0"/>
              <a:ea typeface="Calibri" panose="020F0502020204030204" pitchFamily="34" charset="0"/>
            </a:endParaRPr>
          </a:p>
          <a:p>
            <a:pPr marL="0" indent="0">
              <a:buNone/>
            </a:pPr>
            <a:r>
              <a:rPr lang="en-AU" sz="1100">
                <a:latin typeface="Calibri" panose="020F0502020204030204" pitchFamily="34" charset="0"/>
                <a:ea typeface="Calibri" panose="020F0502020204030204" pitchFamily="34" charset="0"/>
              </a:rPr>
              <a:t>11.25am  	Update on Local Area Coordination  (Eddie Bartnik)</a:t>
            </a:r>
            <a:endParaRPr lang="en-CA" sz="1100">
              <a:latin typeface="Calibri" panose="020F0502020204030204" pitchFamily="34" charset="0"/>
              <a:ea typeface="Calibri" panose="020F0502020204030204" pitchFamily="34" charset="0"/>
            </a:endParaRPr>
          </a:p>
          <a:p>
            <a:pPr marL="0" indent="0">
              <a:buNone/>
            </a:pPr>
            <a:r>
              <a:rPr lang="en-AU" sz="1100">
                <a:latin typeface="Calibri" panose="020F0502020204030204" pitchFamily="34" charset="0"/>
                <a:ea typeface="Calibri" panose="020F0502020204030204" pitchFamily="34" charset="0"/>
              </a:rPr>
              <a:t>11.40am  	Any questions or clarifications on the criteria or options (Eddie Bartnik  and all)</a:t>
            </a:r>
            <a:endParaRPr lang="en-CA" sz="1100">
              <a:latin typeface="Calibri" panose="020F0502020204030204" pitchFamily="34" charset="0"/>
              <a:ea typeface="Calibri" panose="020F0502020204030204" pitchFamily="34" charset="0"/>
            </a:endParaRPr>
          </a:p>
          <a:p>
            <a:pPr marL="0" indent="0">
              <a:buNone/>
            </a:pPr>
            <a:r>
              <a:rPr lang="en-AU" sz="1100">
                <a:latin typeface="Calibri" panose="020F0502020204030204" pitchFamily="34" charset="0"/>
                <a:ea typeface="Calibri" panose="020F0502020204030204" pitchFamily="34" charset="0"/>
              </a:rPr>
              <a:t>12.10pm  	Individual exercise – preferred option(s) and 3-4 key reasons why (using the criteria)</a:t>
            </a:r>
            <a:endParaRPr lang="en-CA" sz="1100">
              <a:latin typeface="Calibri" panose="020F0502020204030204" pitchFamily="34" charset="0"/>
              <a:ea typeface="Calibri" panose="020F0502020204030204" pitchFamily="34" charset="0"/>
            </a:endParaRPr>
          </a:p>
          <a:p>
            <a:pPr marL="0" indent="0">
              <a:buNone/>
            </a:pPr>
            <a:r>
              <a:rPr lang="en-AU" sz="1100">
                <a:latin typeface="Calibri" panose="020F0502020204030204" pitchFamily="34" charset="0"/>
                <a:ea typeface="Calibri" panose="020F0502020204030204" pitchFamily="34" charset="0"/>
              </a:rPr>
              <a:t>12.20pm  	Group feedback -  everyone’s preferred option(s) and 3-4 key reasons why (using the criteria)</a:t>
            </a:r>
            <a:endParaRPr lang="en-CA" sz="1100">
              <a:latin typeface="Calibri" panose="020F0502020204030204" pitchFamily="34" charset="0"/>
              <a:ea typeface="Calibri" panose="020F0502020204030204" pitchFamily="34" charset="0"/>
            </a:endParaRPr>
          </a:p>
          <a:p>
            <a:pPr marL="0" indent="0">
              <a:buNone/>
            </a:pPr>
            <a:r>
              <a:rPr lang="en-AU" sz="1100">
                <a:latin typeface="Calibri" panose="020F0502020204030204" pitchFamily="34" charset="0"/>
                <a:ea typeface="Calibri" panose="020F0502020204030204" pitchFamily="34" charset="0"/>
              </a:rPr>
              <a:t>12.45pm  	Summary of feedback, how options may be adjusted and next steps (Eddie Bartnik)</a:t>
            </a:r>
            <a:endParaRPr lang="en-CA" sz="1100">
              <a:latin typeface="Calibri" panose="020F0502020204030204" pitchFamily="34" charset="0"/>
              <a:ea typeface="Calibri" panose="020F0502020204030204" pitchFamily="34" charset="0"/>
            </a:endParaRPr>
          </a:p>
          <a:p>
            <a:pPr marL="0" indent="0">
              <a:buNone/>
            </a:pPr>
            <a:r>
              <a:rPr lang="en-AU" sz="1100">
                <a:latin typeface="Calibri" panose="020F0502020204030204" pitchFamily="34" charset="0"/>
                <a:ea typeface="Calibri" panose="020F0502020204030204" pitchFamily="34" charset="0"/>
              </a:rPr>
              <a:t>1.00pm  	Close</a:t>
            </a:r>
            <a:endParaRPr lang="en-CA" sz="1100">
              <a:latin typeface="Calibri" panose="020F0502020204030204" pitchFamily="34" charset="0"/>
              <a:ea typeface="Calibri" panose="020F0502020204030204" pitchFamily="34" charset="0"/>
            </a:endParaRPr>
          </a:p>
          <a:p>
            <a:endParaRPr lang="en-CA" sz="1100"/>
          </a:p>
        </p:txBody>
      </p:sp>
    </p:spTree>
    <p:extLst>
      <p:ext uri="{BB962C8B-B14F-4D97-AF65-F5344CB8AC3E}">
        <p14:creationId xmlns:p14="http://schemas.microsoft.com/office/powerpoint/2010/main" val="3390654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20343D-CDB0-2BED-CD4C-059151B56286}"/>
              </a:ext>
            </a:extLst>
          </p:cNvPr>
          <p:cNvSpPr>
            <a:spLocks noGrp="1"/>
          </p:cNvSpPr>
          <p:nvPr>
            <p:ph type="title"/>
          </p:nvPr>
        </p:nvSpPr>
        <p:spPr>
          <a:xfrm>
            <a:off x="1028699" y="294538"/>
            <a:ext cx="7421963" cy="1033669"/>
          </a:xfrm>
        </p:spPr>
        <p:txBody>
          <a:bodyPr>
            <a:normAutofit/>
          </a:bodyPr>
          <a:lstStyle/>
          <a:p>
            <a:r>
              <a:rPr lang="en-AU" sz="3500">
                <a:solidFill>
                  <a:srgbClr val="FFFFFF"/>
                </a:solidFill>
              </a:rPr>
              <a:t>Key points from the Background paper</a:t>
            </a:r>
          </a:p>
        </p:txBody>
      </p:sp>
      <p:sp>
        <p:nvSpPr>
          <p:cNvPr id="3" name="Content Placeholder 2">
            <a:extLst>
              <a:ext uri="{FF2B5EF4-FFF2-40B4-BE49-F238E27FC236}">
                <a16:creationId xmlns:a16="http://schemas.microsoft.com/office/drawing/2014/main" id="{7605F92D-9FC8-DD10-46F8-1976E95ADF60}"/>
              </a:ext>
            </a:extLst>
          </p:cNvPr>
          <p:cNvSpPr>
            <a:spLocks noGrp="1"/>
          </p:cNvSpPr>
          <p:nvPr>
            <p:ph idx="1"/>
          </p:nvPr>
        </p:nvSpPr>
        <p:spPr>
          <a:xfrm>
            <a:off x="1028699" y="2318197"/>
            <a:ext cx="7293023" cy="3683358"/>
          </a:xfrm>
        </p:spPr>
        <p:txBody>
          <a:bodyPr anchor="ctr">
            <a:normAutofit/>
          </a:bodyPr>
          <a:lstStyle/>
          <a:p>
            <a:r>
              <a:rPr lang="en-AU" sz="1700"/>
              <a:t>Individual planning and coordination are critical elements in addressing all four areas of discrimination and mobilising support</a:t>
            </a:r>
          </a:p>
          <a:p>
            <a:r>
              <a:rPr lang="en-AU" sz="1700"/>
              <a:t>Previous reports emphasise person directed planning and navigation</a:t>
            </a:r>
          </a:p>
          <a:p>
            <a:r>
              <a:rPr lang="en-AU" sz="1700"/>
              <a:t>Care Coordination is the foundation of the current system and small scale trials are in place for “Person Directed Support Network”</a:t>
            </a:r>
          </a:p>
          <a:p>
            <a:r>
              <a:rPr lang="en-AU" sz="1700"/>
              <a:t>Focus needs to change from assess and place (“fit in”) in a program/service to more personalised support in local communities where supports and services are built around each person</a:t>
            </a:r>
          </a:p>
          <a:p>
            <a:r>
              <a:rPr lang="en-AU" sz="1700"/>
              <a:t>Relationships need to change: “from service user to citizen”</a:t>
            </a:r>
          </a:p>
          <a:p>
            <a:r>
              <a:rPr lang="en-AU" sz="1700"/>
              <a:t>Remedy requires ratios to change and more powerful  design to enable greater choice and control and capacity building</a:t>
            </a:r>
          </a:p>
        </p:txBody>
      </p:sp>
    </p:spTree>
    <p:extLst>
      <p:ext uri="{BB962C8B-B14F-4D97-AF65-F5344CB8AC3E}">
        <p14:creationId xmlns:p14="http://schemas.microsoft.com/office/powerpoint/2010/main" val="308410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E6A4EFD5-6043-94AE-E9F8-0E7CEB744C52}"/>
              </a:ext>
            </a:extLst>
          </p:cNvPr>
          <p:cNvSpPr>
            <a:spLocks noGrp="1"/>
          </p:cNvSpPr>
          <p:nvPr>
            <p:ph type="title"/>
          </p:nvPr>
        </p:nvSpPr>
        <p:spPr>
          <a:xfrm>
            <a:off x="1028697" y="348865"/>
            <a:ext cx="7533018" cy="877729"/>
          </a:xfrm>
        </p:spPr>
        <p:txBody>
          <a:bodyPr anchor="ctr">
            <a:normAutofit/>
          </a:bodyPr>
          <a:lstStyle/>
          <a:p>
            <a:r>
              <a:rPr lang="en-CA" sz="3500">
                <a:solidFill>
                  <a:srgbClr val="FFFFFF"/>
                </a:solidFill>
              </a:rPr>
              <a:t>High level overview of criteria</a:t>
            </a:r>
          </a:p>
        </p:txBody>
      </p:sp>
      <p:graphicFrame>
        <p:nvGraphicFramePr>
          <p:cNvPr id="4" name="Content Placeholder 3">
            <a:extLst>
              <a:ext uri="{FF2B5EF4-FFF2-40B4-BE49-F238E27FC236}">
                <a16:creationId xmlns:a16="http://schemas.microsoft.com/office/drawing/2014/main" id="{BAE9EFC1-7B1A-1DC9-56DB-FCAA7D714CC1}"/>
              </a:ext>
            </a:extLst>
          </p:cNvPr>
          <p:cNvGraphicFramePr>
            <a:graphicFrameLocks noGrp="1"/>
          </p:cNvGraphicFramePr>
          <p:nvPr>
            <p:ph idx="1"/>
            <p:extLst>
              <p:ext uri="{D42A27DB-BD31-4B8C-83A1-F6EECF244321}">
                <p14:modId xmlns:p14="http://schemas.microsoft.com/office/powerpoint/2010/main" val="1417893464"/>
              </p:ext>
            </p:extLst>
          </p:nvPr>
        </p:nvGraphicFramePr>
        <p:xfrm>
          <a:off x="822278" y="2112579"/>
          <a:ext cx="7517400" cy="4192815"/>
        </p:xfrm>
        <a:graphic>
          <a:graphicData uri="http://schemas.openxmlformats.org/drawingml/2006/table">
            <a:tbl>
              <a:tblPr firstRow="1" firstCol="1" bandRow="1">
                <a:tableStyleId>{3B4B98B0-60AC-42C2-AFA5-B58CD77FA1E5}</a:tableStyleId>
              </a:tblPr>
              <a:tblGrid>
                <a:gridCol w="7517400">
                  <a:extLst>
                    <a:ext uri="{9D8B030D-6E8A-4147-A177-3AD203B41FA5}">
                      <a16:colId xmlns:a16="http://schemas.microsoft.com/office/drawing/2014/main" val="1870530081"/>
                    </a:ext>
                  </a:extLst>
                </a:gridCol>
              </a:tblGrid>
              <a:tr h="189852">
                <a:tc>
                  <a:txBody>
                    <a:bodyPr/>
                    <a:lstStyle/>
                    <a:p>
                      <a:pPr>
                        <a:lnSpc>
                          <a:spcPct val="107000"/>
                        </a:lnSpc>
                        <a:spcAft>
                          <a:spcPts val="800"/>
                        </a:spcAft>
                      </a:pPr>
                      <a:r>
                        <a:rPr lang="en-CA" sz="1000">
                          <a:effectLst/>
                        </a:rPr>
                        <a:t>Design Criteria</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35262" marR="35262" marT="0" marB="0"/>
                </a:tc>
                <a:extLst>
                  <a:ext uri="{0D108BD9-81ED-4DB2-BD59-A6C34878D82A}">
                    <a16:rowId xmlns:a16="http://schemas.microsoft.com/office/drawing/2014/main" val="3926907779"/>
                  </a:ext>
                </a:extLst>
              </a:tr>
              <a:tr h="354420">
                <a:tc>
                  <a:txBody>
                    <a:bodyPr/>
                    <a:lstStyle/>
                    <a:p>
                      <a:pPr>
                        <a:lnSpc>
                          <a:spcPct val="107000"/>
                        </a:lnSpc>
                        <a:spcAft>
                          <a:spcPts val="800"/>
                        </a:spcAft>
                      </a:pPr>
                      <a:r>
                        <a:rPr lang="en-CA" sz="1000" b="0">
                          <a:effectLst/>
                        </a:rPr>
                        <a:t>Suitable evidence base and track record for supporting personalised planning, individualised funding, choice and control and coordinated local support arrangements</a:t>
                      </a:r>
                      <a:endParaRPr lang="en-CA" sz="1000" b="0">
                        <a:effectLst/>
                        <a:latin typeface="Calibri" panose="020F0502020204030204" pitchFamily="34" charset="0"/>
                        <a:ea typeface="Calibri" panose="020F0502020204030204" pitchFamily="34" charset="0"/>
                        <a:cs typeface="Times New Roman" panose="02020603050405020304" pitchFamily="18" charset="0"/>
                      </a:endParaRPr>
                    </a:p>
                  </a:txBody>
                  <a:tcPr marL="35262" marR="35262" marT="0" marB="0"/>
                </a:tc>
                <a:extLst>
                  <a:ext uri="{0D108BD9-81ED-4DB2-BD59-A6C34878D82A}">
                    <a16:rowId xmlns:a16="http://schemas.microsoft.com/office/drawing/2014/main" val="4154961616"/>
                  </a:ext>
                </a:extLst>
              </a:tr>
              <a:tr h="187347">
                <a:tc>
                  <a:txBody>
                    <a:bodyPr/>
                    <a:lstStyle/>
                    <a:p>
                      <a:pPr fontAlgn="base"/>
                      <a:r>
                        <a:rPr lang="en-CA" sz="1000" b="0">
                          <a:effectLst/>
                        </a:rPr>
                        <a:t>Ratios need to enable a personalised and timely approach</a:t>
                      </a:r>
                      <a:endParaRPr lang="en-CA" sz="1000" b="0">
                        <a:effectLst/>
                        <a:latin typeface="Calibri" panose="020F0502020204030204" pitchFamily="34" charset="0"/>
                        <a:ea typeface="Times New Roman" panose="02020603050405020304" pitchFamily="18" charset="0"/>
                        <a:cs typeface="Times New Roman" panose="02020603050405020304" pitchFamily="18" charset="0"/>
                      </a:endParaRPr>
                    </a:p>
                  </a:txBody>
                  <a:tcPr marL="35262" marR="35262" marT="0" marB="0"/>
                </a:tc>
                <a:extLst>
                  <a:ext uri="{0D108BD9-81ED-4DB2-BD59-A6C34878D82A}">
                    <a16:rowId xmlns:a16="http://schemas.microsoft.com/office/drawing/2014/main" val="3073525732"/>
                  </a:ext>
                </a:extLst>
              </a:tr>
              <a:tr h="341138">
                <a:tc>
                  <a:txBody>
                    <a:bodyPr/>
                    <a:lstStyle/>
                    <a:p>
                      <a:pPr fontAlgn="base"/>
                      <a:r>
                        <a:rPr lang="en-CA" sz="1000" b="0">
                          <a:effectLst/>
                        </a:rPr>
                        <a:t>Coordinators have strong values and relationship skills, including an understanding of person by person support and how both communities, disability and other government services operate</a:t>
                      </a:r>
                      <a:endParaRPr lang="en-CA" sz="1000" b="0">
                        <a:effectLst/>
                        <a:latin typeface="Calibri" panose="020F0502020204030204" pitchFamily="34" charset="0"/>
                        <a:ea typeface="Times New Roman" panose="02020603050405020304" pitchFamily="18" charset="0"/>
                        <a:cs typeface="Times New Roman" panose="02020603050405020304" pitchFamily="18" charset="0"/>
                      </a:endParaRPr>
                    </a:p>
                  </a:txBody>
                  <a:tcPr marL="35262" marR="35262" marT="0" marB="0"/>
                </a:tc>
                <a:extLst>
                  <a:ext uri="{0D108BD9-81ED-4DB2-BD59-A6C34878D82A}">
                    <a16:rowId xmlns:a16="http://schemas.microsoft.com/office/drawing/2014/main" val="3327390688"/>
                  </a:ext>
                </a:extLst>
              </a:tr>
              <a:tr h="189852">
                <a:tc>
                  <a:txBody>
                    <a:bodyPr/>
                    <a:lstStyle/>
                    <a:p>
                      <a:pPr>
                        <a:lnSpc>
                          <a:spcPct val="107000"/>
                        </a:lnSpc>
                        <a:spcAft>
                          <a:spcPts val="800"/>
                        </a:spcAft>
                      </a:pPr>
                      <a:r>
                        <a:rPr lang="en-CA" sz="1000" b="0">
                          <a:effectLst/>
                        </a:rPr>
                        <a:t>Strong connection to the government delivery system and strategic disability and human rights reforms</a:t>
                      </a:r>
                      <a:endParaRPr lang="en-CA" sz="1000" b="0">
                        <a:effectLst/>
                        <a:latin typeface="Calibri" panose="020F0502020204030204" pitchFamily="34" charset="0"/>
                        <a:ea typeface="Calibri" panose="020F0502020204030204" pitchFamily="34" charset="0"/>
                        <a:cs typeface="Times New Roman" panose="02020603050405020304" pitchFamily="18" charset="0"/>
                      </a:endParaRPr>
                    </a:p>
                  </a:txBody>
                  <a:tcPr marL="35262" marR="35262" marT="0" marB="0"/>
                </a:tc>
                <a:extLst>
                  <a:ext uri="{0D108BD9-81ED-4DB2-BD59-A6C34878D82A}">
                    <a16:rowId xmlns:a16="http://schemas.microsoft.com/office/drawing/2014/main" val="4225409397"/>
                  </a:ext>
                </a:extLst>
              </a:tr>
              <a:tr h="341138">
                <a:tc>
                  <a:txBody>
                    <a:bodyPr/>
                    <a:lstStyle/>
                    <a:p>
                      <a:pPr fontAlgn="base"/>
                      <a:r>
                        <a:rPr lang="en-CA" sz="1000" b="0">
                          <a:effectLst/>
                        </a:rPr>
                        <a:t>System needs to support the broad population of people with disabilities and their families, not just those with more significant and likely to be permanent disabilities that meet the threshold for “eligibility”</a:t>
                      </a:r>
                      <a:endParaRPr lang="en-CA" sz="1000" b="0">
                        <a:effectLst/>
                        <a:latin typeface="Calibri" panose="020F0502020204030204" pitchFamily="34" charset="0"/>
                        <a:ea typeface="Times New Roman" panose="02020603050405020304" pitchFamily="18" charset="0"/>
                        <a:cs typeface="Times New Roman" panose="02020603050405020304" pitchFamily="18" charset="0"/>
                      </a:endParaRPr>
                    </a:p>
                  </a:txBody>
                  <a:tcPr marL="35262" marR="35262" marT="0" marB="0"/>
                </a:tc>
                <a:extLst>
                  <a:ext uri="{0D108BD9-81ED-4DB2-BD59-A6C34878D82A}">
                    <a16:rowId xmlns:a16="http://schemas.microsoft.com/office/drawing/2014/main" val="3158203955"/>
                  </a:ext>
                </a:extLst>
              </a:tr>
              <a:tr h="189852">
                <a:tc>
                  <a:txBody>
                    <a:bodyPr/>
                    <a:lstStyle/>
                    <a:p>
                      <a:pPr>
                        <a:lnSpc>
                          <a:spcPct val="107000"/>
                        </a:lnSpc>
                        <a:spcAft>
                          <a:spcPts val="800"/>
                        </a:spcAft>
                      </a:pPr>
                      <a:r>
                        <a:rPr lang="en-CA" sz="1000" b="0">
                          <a:effectLst/>
                        </a:rPr>
                        <a:t>Gateway to community approach rather than a gateway to specialist disability services</a:t>
                      </a:r>
                      <a:endParaRPr lang="en-CA" sz="1000" b="0">
                        <a:effectLst/>
                        <a:latin typeface="Calibri" panose="020F0502020204030204" pitchFamily="34" charset="0"/>
                        <a:ea typeface="Calibri" panose="020F0502020204030204" pitchFamily="34" charset="0"/>
                        <a:cs typeface="Times New Roman" panose="02020603050405020304" pitchFamily="18" charset="0"/>
                      </a:endParaRPr>
                    </a:p>
                  </a:txBody>
                  <a:tcPr marL="35262" marR="35262" marT="0" marB="0"/>
                </a:tc>
                <a:extLst>
                  <a:ext uri="{0D108BD9-81ED-4DB2-BD59-A6C34878D82A}">
                    <a16:rowId xmlns:a16="http://schemas.microsoft.com/office/drawing/2014/main" val="1642740398"/>
                  </a:ext>
                </a:extLst>
              </a:tr>
              <a:tr h="341138">
                <a:tc>
                  <a:txBody>
                    <a:bodyPr/>
                    <a:lstStyle/>
                    <a:p>
                      <a:pPr fontAlgn="base"/>
                      <a:r>
                        <a:rPr lang="en-CA" sz="1000" b="0">
                          <a:effectLst/>
                        </a:rPr>
                        <a:t>Some populations may require a more intensive response to planning and coordination, for example those leaving long term institutions, those with very complex inter agency support needs and/or temporary support arrangements.</a:t>
                      </a:r>
                      <a:endParaRPr lang="en-CA" sz="1000" b="0">
                        <a:effectLst/>
                        <a:latin typeface="Calibri" panose="020F0502020204030204" pitchFamily="34" charset="0"/>
                        <a:ea typeface="Times New Roman" panose="02020603050405020304" pitchFamily="18" charset="0"/>
                        <a:cs typeface="Times New Roman" panose="02020603050405020304" pitchFamily="18" charset="0"/>
                      </a:endParaRPr>
                    </a:p>
                  </a:txBody>
                  <a:tcPr marL="35262" marR="35262" marT="0" marB="0"/>
                </a:tc>
                <a:extLst>
                  <a:ext uri="{0D108BD9-81ED-4DB2-BD59-A6C34878D82A}">
                    <a16:rowId xmlns:a16="http://schemas.microsoft.com/office/drawing/2014/main" val="2299897466"/>
                  </a:ext>
                </a:extLst>
              </a:tr>
              <a:tr h="189852">
                <a:tc>
                  <a:txBody>
                    <a:bodyPr/>
                    <a:lstStyle/>
                    <a:p>
                      <a:pPr>
                        <a:lnSpc>
                          <a:spcPct val="107000"/>
                        </a:lnSpc>
                        <a:spcAft>
                          <a:spcPts val="800"/>
                        </a:spcAft>
                      </a:pPr>
                      <a:r>
                        <a:rPr lang="en-CA" sz="1000" b="0">
                          <a:effectLst/>
                        </a:rPr>
                        <a:t>A strong approach to capacity building and self sufficiency</a:t>
                      </a:r>
                      <a:endParaRPr lang="en-CA" sz="1000" b="0">
                        <a:effectLst/>
                        <a:latin typeface="Calibri" panose="020F0502020204030204" pitchFamily="34" charset="0"/>
                        <a:ea typeface="Calibri" panose="020F0502020204030204" pitchFamily="34" charset="0"/>
                        <a:cs typeface="Times New Roman" panose="02020603050405020304" pitchFamily="18" charset="0"/>
                      </a:endParaRPr>
                    </a:p>
                  </a:txBody>
                  <a:tcPr marL="35262" marR="35262" marT="0" marB="0"/>
                </a:tc>
                <a:extLst>
                  <a:ext uri="{0D108BD9-81ED-4DB2-BD59-A6C34878D82A}">
                    <a16:rowId xmlns:a16="http://schemas.microsoft.com/office/drawing/2014/main" val="2717334874"/>
                  </a:ext>
                </a:extLst>
              </a:tr>
              <a:tr h="189852">
                <a:tc>
                  <a:txBody>
                    <a:bodyPr/>
                    <a:lstStyle/>
                    <a:p>
                      <a:pPr>
                        <a:lnSpc>
                          <a:spcPct val="107000"/>
                        </a:lnSpc>
                        <a:spcAft>
                          <a:spcPts val="800"/>
                        </a:spcAft>
                      </a:pPr>
                      <a:r>
                        <a:rPr lang="en-CA" sz="1000" b="0">
                          <a:effectLst/>
                        </a:rPr>
                        <a:t>Strong connection, credibility and base in local communities</a:t>
                      </a:r>
                      <a:endParaRPr lang="en-CA" sz="1000" b="0">
                        <a:effectLst/>
                        <a:latin typeface="Calibri" panose="020F0502020204030204" pitchFamily="34" charset="0"/>
                        <a:ea typeface="Calibri" panose="020F0502020204030204" pitchFamily="34" charset="0"/>
                        <a:cs typeface="Times New Roman" panose="02020603050405020304" pitchFamily="18" charset="0"/>
                      </a:endParaRPr>
                    </a:p>
                  </a:txBody>
                  <a:tcPr marL="35262" marR="35262" marT="0" marB="0"/>
                </a:tc>
                <a:extLst>
                  <a:ext uri="{0D108BD9-81ED-4DB2-BD59-A6C34878D82A}">
                    <a16:rowId xmlns:a16="http://schemas.microsoft.com/office/drawing/2014/main" val="1901953831"/>
                  </a:ext>
                </a:extLst>
              </a:tr>
              <a:tr h="354420">
                <a:tc>
                  <a:txBody>
                    <a:bodyPr/>
                    <a:lstStyle/>
                    <a:p>
                      <a:pPr>
                        <a:lnSpc>
                          <a:spcPct val="107000"/>
                        </a:lnSpc>
                        <a:spcAft>
                          <a:spcPts val="800"/>
                        </a:spcAft>
                      </a:pPr>
                      <a:r>
                        <a:rPr lang="en-CA" sz="1000" b="0">
                          <a:effectLst/>
                        </a:rPr>
                        <a:t>The planning function needs to have a level of independence from significant funding decisions, in order to avoid conflicts of interest</a:t>
                      </a:r>
                      <a:endParaRPr lang="en-CA" sz="1000" b="0">
                        <a:effectLst/>
                        <a:latin typeface="Calibri" panose="020F0502020204030204" pitchFamily="34" charset="0"/>
                        <a:ea typeface="Calibri" panose="020F0502020204030204" pitchFamily="34" charset="0"/>
                        <a:cs typeface="Times New Roman" panose="02020603050405020304" pitchFamily="18" charset="0"/>
                      </a:endParaRPr>
                    </a:p>
                  </a:txBody>
                  <a:tcPr marL="35262" marR="35262" marT="0" marB="0"/>
                </a:tc>
                <a:extLst>
                  <a:ext uri="{0D108BD9-81ED-4DB2-BD59-A6C34878D82A}">
                    <a16:rowId xmlns:a16="http://schemas.microsoft.com/office/drawing/2014/main" val="1140900140"/>
                  </a:ext>
                </a:extLst>
              </a:tr>
              <a:tr h="187347">
                <a:tc>
                  <a:txBody>
                    <a:bodyPr/>
                    <a:lstStyle/>
                    <a:p>
                      <a:pPr fontAlgn="base"/>
                      <a:r>
                        <a:rPr lang="en-CA" sz="1000" b="0">
                          <a:effectLst/>
                        </a:rPr>
                        <a:t>Evidence of value for money</a:t>
                      </a:r>
                      <a:endParaRPr lang="en-CA" sz="1000" b="0">
                        <a:effectLst/>
                        <a:latin typeface="Calibri" panose="020F0502020204030204" pitchFamily="34" charset="0"/>
                        <a:ea typeface="Times New Roman" panose="02020603050405020304" pitchFamily="18" charset="0"/>
                        <a:cs typeface="Times New Roman" panose="02020603050405020304" pitchFamily="18" charset="0"/>
                      </a:endParaRPr>
                    </a:p>
                  </a:txBody>
                  <a:tcPr marL="35262" marR="35262" marT="0" marB="0"/>
                </a:tc>
                <a:extLst>
                  <a:ext uri="{0D108BD9-81ED-4DB2-BD59-A6C34878D82A}">
                    <a16:rowId xmlns:a16="http://schemas.microsoft.com/office/drawing/2014/main" val="3424549812"/>
                  </a:ext>
                </a:extLst>
              </a:tr>
              <a:tr h="187347">
                <a:tc>
                  <a:txBody>
                    <a:bodyPr/>
                    <a:lstStyle/>
                    <a:p>
                      <a:pPr fontAlgn="base"/>
                      <a:r>
                        <a:rPr lang="en-CA" sz="1000" b="0">
                          <a:effectLst/>
                        </a:rPr>
                        <a:t>Capable of a timely response to assist people who are newly eligible</a:t>
                      </a:r>
                      <a:endParaRPr lang="en-CA" sz="1000" b="0">
                        <a:effectLst/>
                        <a:latin typeface="Calibri" panose="020F0502020204030204" pitchFamily="34" charset="0"/>
                        <a:ea typeface="Times New Roman" panose="02020603050405020304" pitchFamily="18" charset="0"/>
                        <a:cs typeface="Times New Roman" panose="02020603050405020304" pitchFamily="18" charset="0"/>
                      </a:endParaRPr>
                    </a:p>
                  </a:txBody>
                  <a:tcPr marL="35262" marR="35262" marT="0" marB="0"/>
                </a:tc>
                <a:extLst>
                  <a:ext uri="{0D108BD9-81ED-4DB2-BD59-A6C34878D82A}">
                    <a16:rowId xmlns:a16="http://schemas.microsoft.com/office/drawing/2014/main" val="18386086"/>
                  </a:ext>
                </a:extLst>
              </a:tr>
              <a:tr h="189852">
                <a:tc>
                  <a:txBody>
                    <a:bodyPr/>
                    <a:lstStyle/>
                    <a:p>
                      <a:pPr>
                        <a:lnSpc>
                          <a:spcPct val="107000"/>
                        </a:lnSpc>
                        <a:spcAft>
                          <a:spcPts val="800"/>
                        </a:spcAft>
                      </a:pPr>
                      <a:r>
                        <a:rPr lang="en-CA" sz="1000" baseline="0">
                          <a:solidFill>
                            <a:schemeClr val="tx1"/>
                          </a:solidFill>
                          <a:effectLst/>
                        </a:rPr>
                        <a:t>Implementation Criteria </a:t>
                      </a:r>
                      <a:endParaRPr lang="en-CA" sz="100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62" marR="35262" marT="0" marB="0">
                    <a:solidFill>
                      <a:schemeClr val="accent1">
                        <a:alpha val="20000"/>
                      </a:schemeClr>
                    </a:solidFill>
                  </a:tcPr>
                </a:tc>
                <a:extLst>
                  <a:ext uri="{0D108BD9-81ED-4DB2-BD59-A6C34878D82A}">
                    <a16:rowId xmlns:a16="http://schemas.microsoft.com/office/drawing/2014/main" val="3565217955"/>
                  </a:ext>
                </a:extLst>
              </a:tr>
              <a:tr h="189852">
                <a:tc>
                  <a:txBody>
                    <a:bodyPr/>
                    <a:lstStyle/>
                    <a:p>
                      <a:pPr>
                        <a:lnSpc>
                          <a:spcPct val="107000"/>
                        </a:lnSpc>
                        <a:spcAft>
                          <a:spcPts val="800"/>
                        </a:spcAft>
                      </a:pPr>
                      <a:r>
                        <a:rPr lang="en-CA" sz="1000" b="0">
                          <a:effectLst/>
                        </a:rPr>
                        <a:t>Sufficient power and intensity to impact the grounds for discrimination</a:t>
                      </a:r>
                      <a:endParaRPr lang="en-CA" sz="1000" b="0">
                        <a:effectLst/>
                        <a:latin typeface="Calibri" panose="020F0502020204030204" pitchFamily="34" charset="0"/>
                        <a:ea typeface="Calibri" panose="020F0502020204030204" pitchFamily="34" charset="0"/>
                        <a:cs typeface="Times New Roman" panose="02020603050405020304" pitchFamily="18" charset="0"/>
                      </a:endParaRPr>
                    </a:p>
                  </a:txBody>
                  <a:tcPr marL="35262" marR="35262" marT="0" marB="0"/>
                </a:tc>
                <a:extLst>
                  <a:ext uri="{0D108BD9-81ED-4DB2-BD59-A6C34878D82A}">
                    <a16:rowId xmlns:a16="http://schemas.microsoft.com/office/drawing/2014/main" val="893239544"/>
                  </a:ext>
                </a:extLst>
              </a:tr>
              <a:tr h="189852">
                <a:tc>
                  <a:txBody>
                    <a:bodyPr/>
                    <a:lstStyle/>
                    <a:p>
                      <a:pPr>
                        <a:lnSpc>
                          <a:spcPct val="107000"/>
                        </a:lnSpc>
                        <a:spcAft>
                          <a:spcPts val="800"/>
                        </a:spcAft>
                      </a:pPr>
                      <a:r>
                        <a:rPr lang="en-CA" sz="1000" b="0">
                          <a:effectLst/>
                        </a:rPr>
                        <a:t>Workability of the transition</a:t>
                      </a:r>
                      <a:endParaRPr lang="en-CA" sz="1000" b="0">
                        <a:effectLst/>
                        <a:latin typeface="Calibri" panose="020F0502020204030204" pitchFamily="34" charset="0"/>
                        <a:ea typeface="Calibri" panose="020F0502020204030204" pitchFamily="34" charset="0"/>
                        <a:cs typeface="Times New Roman" panose="02020603050405020304" pitchFamily="18" charset="0"/>
                      </a:endParaRPr>
                    </a:p>
                  </a:txBody>
                  <a:tcPr marL="35262" marR="35262" marT="0" marB="0"/>
                </a:tc>
                <a:extLst>
                  <a:ext uri="{0D108BD9-81ED-4DB2-BD59-A6C34878D82A}">
                    <a16:rowId xmlns:a16="http://schemas.microsoft.com/office/drawing/2014/main" val="1845266104"/>
                  </a:ext>
                </a:extLst>
              </a:tr>
              <a:tr h="189852">
                <a:tc>
                  <a:txBody>
                    <a:bodyPr/>
                    <a:lstStyle/>
                    <a:p>
                      <a:pPr>
                        <a:lnSpc>
                          <a:spcPct val="107000"/>
                        </a:lnSpc>
                        <a:spcAft>
                          <a:spcPts val="800"/>
                        </a:spcAft>
                      </a:pPr>
                      <a:r>
                        <a:rPr lang="en-CA" sz="1000" b="0">
                          <a:effectLst/>
                        </a:rPr>
                        <a:t>Retains all important functions and enhances navigation</a:t>
                      </a:r>
                      <a:endParaRPr lang="en-CA" sz="1000" b="0">
                        <a:effectLst/>
                        <a:latin typeface="Calibri" panose="020F0502020204030204" pitchFamily="34" charset="0"/>
                        <a:ea typeface="Calibri" panose="020F0502020204030204" pitchFamily="34" charset="0"/>
                        <a:cs typeface="Times New Roman" panose="02020603050405020304" pitchFamily="18" charset="0"/>
                      </a:endParaRPr>
                    </a:p>
                  </a:txBody>
                  <a:tcPr marL="35262" marR="35262" marT="0" marB="0"/>
                </a:tc>
                <a:extLst>
                  <a:ext uri="{0D108BD9-81ED-4DB2-BD59-A6C34878D82A}">
                    <a16:rowId xmlns:a16="http://schemas.microsoft.com/office/drawing/2014/main" val="3132477772"/>
                  </a:ext>
                </a:extLst>
              </a:tr>
              <a:tr h="189852">
                <a:tc>
                  <a:txBody>
                    <a:bodyPr/>
                    <a:lstStyle/>
                    <a:p>
                      <a:pPr>
                        <a:lnSpc>
                          <a:spcPct val="107000"/>
                        </a:lnSpc>
                        <a:spcAft>
                          <a:spcPts val="800"/>
                        </a:spcAft>
                      </a:pPr>
                      <a:r>
                        <a:rPr lang="en-CA" sz="1000" b="0">
                          <a:effectLst/>
                        </a:rPr>
                        <a:t>Sufficient capacity building capability to drive required new options rather than just navigate the existing system </a:t>
                      </a:r>
                      <a:endParaRPr lang="en-CA" sz="1000" b="0">
                        <a:effectLst/>
                        <a:latin typeface="Calibri" panose="020F0502020204030204" pitchFamily="34" charset="0"/>
                        <a:ea typeface="Calibri" panose="020F0502020204030204" pitchFamily="34" charset="0"/>
                        <a:cs typeface="Times New Roman" panose="02020603050405020304" pitchFamily="18" charset="0"/>
                      </a:endParaRPr>
                    </a:p>
                  </a:txBody>
                  <a:tcPr marL="35262" marR="35262" marT="0" marB="0"/>
                </a:tc>
                <a:extLst>
                  <a:ext uri="{0D108BD9-81ED-4DB2-BD59-A6C34878D82A}">
                    <a16:rowId xmlns:a16="http://schemas.microsoft.com/office/drawing/2014/main" val="356530498"/>
                  </a:ext>
                </a:extLst>
              </a:tr>
            </a:tbl>
          </a:graphicData>
        </a:graphic>
      </p:graphicFrame>
    </p:spTree>
    <p:extLst>
      <p:ext uri="{BB962C8B-B14F-4D97-AF65-F5344CB8AC3E}">
        <p14:creationId xmlns:p14="http://schemas.microsoft.com/office/powerpoint/2010/main" val="2665523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3200" kern="1200">
                <a:solidFill>
                  <a:schemeClr val="bg1"/>
                </a:solidFill>
                <a:latin typeface="+mj-lt"/>
                <a:ea typeface="+mj-ea"/>
                <a:cs typeface="+mj-cs"/>
              </a:rPr>
              <a:t>Overview</a:t>
            </a:r>
            <a:endParaRPr lang="en-US" sz="3200" kern="1200" dirty="0">
              <a:solidFill>
                <a:schemeClr val="bg1"/>
              </a:solidFill>
              <a:latin typeface="+mj-lt"/>
              <a:ea typeface="+mj-ea"/>
              <a:cs typeface="+mj-cs"/>
            </a:endParaRPr>
          </a:p>
        </p:txBody>
      </p:sp>
      <p:graphicFrame>
        <p:nvGraphicFramePr>
          <p:cNvPr id="5" name="Content Placeholder 2">
            <a:extLst>
              <a:ext uri="{FF2B5EF4-FFF2-40B4-BE49-F238E27FC236}">
                <a16:creationId xmlns:a16="http://schemas.microsoft.com/office/drawing/2014/main" id="{F6767FE4-45EC-0D73-FE51-B850789DEADF}"/>
              </a:ext>
            </a:extLst>
          </p:cNvPr>
          <p:cNvGraphicFramePr>
            <a:graphicFrameLocks noGrp="1"/>
          </p:cNvGraphicFramePr>
          <p:nvPr>
            <p:ph idx="1"/>
            <p:extLst>
              <p:ext uri="{D42A27DB-BD31-4B8C-83A1-F6EECF244321}">
                <p14:modId xmlns:p14="http://schemas.microsoft.com/office/powerpoint/2010/main" val="751196857"/>
              </p:ext>
            </p:extLst>
          </p:nvPr>
        </p:nvGraphicFramePr>
        <p:xfrm>
          <a:off x="858981" y="1843297"/>
          <a:ext cx="7026234"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87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DD6FB3-C137-9097-0727-0F51AADFEFED}"/>
              </a:ext>
            </a:extLst>
          </p:cNvPr>
          <p:cNvSpPr>
            <a:spLocks noGrp="1"/>
          </p:cNvSpPr>
          <p:nvPr>
            <p:ph type="title"/>
          </p:nvPr>
        </p:nvSpPr>
        <p:spPr>
          <a:xfrm>
            <a:off x="1028699" y="294538"/>
            <a:ext cx="7421963" cy="1033669"/>
          </a:xfrm>
        </p:spPr>
        <p:txBody>
          <a:bodyPr>
            <a:normAutofit/>
          </a:bodyPr>
          <a:lstStyle/>
          <a:p>
            <a:r>
              <a:rPr lang="en-AU" sz="3500">
                <a:solidFill>
                  <a:srgbClr val="FFFFFF"/>
                </a:solidFill>
              </a:rPr>
              <a:t>High level overview of Options</a:t>
            </a:r>
          </a:p>
        </p:txBody>
      </p:sp>
      <p:sp>
        <p:nvSpPr>
          <p:cNvPr id="32" name="Content Placeholder 2">
            <a:extLst>
              <a:ext uri="{FF2B5EF4-FFF2-40B4-BE49-F238E27FC236}">
                <a16:creationId xmlns:a16="http://schemas.microsoft.com/office/drawing/2014/main" id="{B91530E4-C039-3625-0C3E-9FBD4FF9AC62}"/>
              </a:ext>
            </a:extLst>
          </p:cNvPr>
          <p:cNvSpPr>
            <a:spLocks noGrp="1"/>
          </p:cNvSpPr>
          <p:nvPr>
            <p:ph idx="1"/>
          </p:nvPr>
        </p:nvSpPr>
        <p:spPr>
          <a:xfrm>
            <a:off x="1028699" y="2318197"/>
            <a:ext cx="7293023" cy="3683358"/>
          </a:xfrm>
        </p:spPr>
        <p:txBody>
          <a:bodyPr anchor="ctr">
            <a:normAutofit/>
          </a:bodyPr>
          <a:lstStyle/>
          <a:p>
            <a:pPr>
              <a:spcBef>
                <a:spcPts val="900"/>
              </a:spcBef>
              <a:spcAft>
                <a:spcPts val="900"/>
              </a:spcAft>
            </a:pPr>
            <a:r>
              <a:rPr lang="en-CA" sz="1300" b="1" u="sng">
                <a:latin typeface="Calibri" panose="020F0502020204030204" pitchFamily="34" charset="0"/>
                <a:ea typeface="Times New Roman" panose="02020603050405020304" pitchFamily="18" charset="0"/>
                <a:cs typeface="Calibri" panose="020F0502020204030204" pitchFamily="34" charset="0"/>
              </a:rPr>
              <a:t>Option 1:</a:t>
            </a:r>
            <a:r>
              <a:rPr lang="en-CA" sz="1300">
                <a:latin typeface="Calibri" panose="020F0502020204030204" pitchFamily="34" charset="0"/>
                <a:ea typeface="Times New Roman" panose="02020603050405020304" pitchFamily="18" charset="0"/>
                <a:cs typeface="Calibri" panose="020F0502020204030204" pitchFamily="34" charset="0"/>
              </a:rPr>
              <a:t> Expand current Care Coordination system to enable evidence-based ratios, greater coverage province wide and improved response times</a:t>
            </a:r>
            <a:endParaRPr lang="en-CA" sz="1300">
              <a:latin typeface="Calibri" panose="020F0502020204030204" pitchFamily="34" charset="0"/>
              <a:ea typeface="Calibri" panose="020F0502020204030204" pitchFamily="34" charset="0"/>
              <a:cs typeface="Times New Roman" panose="02020603050405020304" pitchFamily="18" charset="0"/>
            </a:endParaRPr>
          </a:p>
          <a:p>
            <a:r>
              <a:rPr lang="en-CA" sz="1300" b="1" u="sng">
                <a:latin typeface="Calibri" panose="020F0502020204030204" pitchFamily="34" charset="0"/>
                <a:ea typeface="Times New Roman" panose="02020603050405020304" pitchFamily="18" charset="0"/>
                <a:cs typeface="Calibri" panose="020F0502020204030204" pitchFamily="34" charset="0"/>
              </a:rPr>
              <a:t>Option 2:</a:t>
            </a:r>
            <a:r>
              <a:rPr lang="en-CA" sz="1300">
                <a:latin typeface="Calibri" panose="020F0502020204030204" pitchFamily="34" charset="0"/>
                <a:ea typeface="Times New Roman" panose="02020603050405020304" pitchFamily="18" charset="0"/>
                <a:cs typeface="Calibri" panose="020F0502020204030204" pitchFamily="34" charset="0"/>
              </a:rPr>
              <a:t>  Implement recommendations of the Person-Directed Support Network Pilot Report 2022</a:t>
            </a:r>
            <a:endParaRPr lang="en-CA" sz="1300">
              <a:latin typeface="Calibri" panose="020F0502020204030204" pitchFamily="34" charset="0"/>
              <a:ea typeface="Calibri" panose="020F0502020204030204" pitchFamily="34" charset="0"/>
              <a:cs typeface="Times New Roman" panose="02020603050405020304" pitchFamily="18" charset="0"/>
            </a:endParaRPr>
          </a:p>
          <a:p>
            <a:r>
              <a:rPr lang="en-CA" sz="1300" b="1" u="sng">
                <a:latin typeface="Calibri" panose="020F0502020204030204" pitchFamily="34" charset="0"/>
                <a:ea typeface="Times New Roman" panose="02020603050405020304" pitchFamily="18" charset="0"/>
                <a:cs typeface="Calibri" panose="020F0502020204030204" pitchFamily="34" charset="0"/>
              </a:rPr>
              <a:t>Option 3</a:t>
            </a:r>
            <a:r>
              <a:rPr lang="en-CA" sz="1300" b="1">
                <a:latin typeface="Calibri" panose="020F0502020204030204" pitchFamily="34" charset="0"/>
                <a:ea typeface="Times New Roman" panose="02020603050405020304" pitchFamily="18" charset="0"/>
                <a:cs typeface="Calibri" panose="020F0502020204030204" pitchFamily="34" charset="0"/>
              </a:rPr>
              <a:t>:</a:t>
            </a:r>
            <a:r>
              <a:rPr lang="en-CA" sz="1300">
                <a:latin typeface="Calibri" panose="020F0502020204030204" pitchFamily="34" charset="0"/>
                <a:ea typeface="Times New Roman" panose="02020603050405020304" pitchFamily="18" charset="0"/>
                <a:cs typeface="Calibri" panose="020F0502020204030204" pitchFamily="34" charset="0"/>
              </a:rPr>
              <a:t> develop a new Local Area Coordination (LAC) province wide program as the key building block of a more personalised, responsive and accountable support system, based in local communities.</a:t>
            </a:r>
            <a:endParaRPr lang="en-CA" sz="1300">
              <a:latin typeface="Calibri" panose="020F0502020204030204" pitchFamily="34" charset="0"/>
              <a:ea typeface="Calibri" panose="020F0502020204030204" pitchFamily="34" charset="0"/>
              <a:cs typeface="Times New Roman" panose="02020603050405020304" pitchFamily="18" charset="0"/>
            </a:endParaRPr>
          </a:p>
          <a:p>
            <a:r>
              <a:rPr lang="en-CA" sz="1300" b="1" u="sng">
                <a:latin typeface="Calibri" panose="020F0502020204030204" pitchFamily="34" charset="0"/>
                <a:ea typeface="Times New Roman" panose="02020603050405020304" pitchFamily="18" charset="0"/>
                <a:cs typeface="Calibri" panose="020F0502020204030204" pitchFamily="34" charset="0"/>
              </a:rPr>
              <a:t>Option 4 a</a:t>
            </a:r>
            <a:r>
              <a:rPr lang="en-CA" sz="1300" b="1">
                <a:latin typeface="Calibri" panose="020F0502020204030204" pitchFamily="34" charset="0"/>
                <a:ea typeface="Times New Roman" panose="02020603050405020304" pitchFamily="18" charset="0"/>
                <a:cs typeface="Calibri" panose="020F0502020204030204" pitchFamily="34" charset="0"/>
              </a:rPr>
              <a:t>):</a:t>
            </a:r>
            <a:r>
              <a:rPr lang="en-CA" sz="1300">
                <a:latin typeface="Calibri" panose="020F0502020204030204" pitchFamily="34" charset="0"/>
                <a:ea typeface="Times New Roman" panose="02020603050405020304" pitchFamily="18" charset="0"/>
                <a:cs typeface="Calibri" panose="020F0502020204030204" pitchFamily="34" charset="0"/>
              </a:rPr>
              <a:t> Hybrid option: LACs as the community-based platform supporting individualised planning, coordination and self management, care coordinators for eligibility/assessment/funding, IF backbone support as needed, strengthened Intensive Planning and Coordination teams for deinstitutionalisation/TSA’s and complex and some technical and peer support Person Centred planning external capability.</a:t>
            </a:r>
            <a:endParaRPr lang="en-CA" sz="1300">
              <a:latin typeface="Calibri" panose="020F0502020204030204" pitchFamily="34" charset="0"/>
              <a:ea typeface="Calibri" panose="020F0502020204030204" pitchFamily="34" charset="0"/>
              <a:cs typeface="Times New Roman" panose="02020603050405020304" pitchFamily="18" charset="0"/>
            </a:endParaRPr>
          </a:p>
          <a:p>
            <a:r>
              <a:rPr lang="en-CA" sz="1300" b="1" u="sng">
                <a:latin typeface="Calibri" panose="020F0502020204030204" pitchFamily="34" charset="0"/>
                <a:ea typeface="Times New Roman" panose="02020603050405020304" pitchFamily="18" charset="0"/>
                <a:cs typeface="Calibri" panose="020F0502020204030204" pitchFamily="34" charset="0"/>
              </a:rPr>
              <a:t>Option 4b</a:t>
            </a:r>
            <a:r>
              <a:rPr lang="en-CA" sz="1300" b="1">
                <a:latin typeface="Calibri" panose="020F0502020204030204" pitchFamily="34" charset="0"/>
                <a:ea typeface="Times New Roman" panose="02020603050405020304" pitchFamily="18" charset="0"/>
                <a:cs typeface="Calibri" panose="020F0502020204030204" pitchFamily="34" charset="0"/>
              </a:rPr>
              <a:t>)</a:t>
            </a:r>
            <a:r>
              <a:rPr lang="en-CA" sz="1300">
                <a:latin typeface="Calibri" panose="020F0502020204030204" pitchFamily="34" charset="0"/>
                <a:ea typeface="Times New Roman" panose="02020603050405020304" pitchFamily="18" charset="0"/>
                <a:cs typeface="Calibri" panose="020F0502020204030204" pitchFamily="34" charset="0"/>
              </a:rPr>
              <a:t> Hybrid option: LACs as the community-based platform supporting individualised planning, coordination and self management, combined with a </a:t>
            </a:r>
            <a:r>
              <a:rPr lang="en-CA" sz="1300" u="sng">
                <a:latin typeface="Calibri" panose="020F0502020204030204" pitchFamily="34" charset="0"/>
                <a:ea typeface="Times New Roman" panose="02020603050405020304" pitchFamily="18" charset="0"/>
                <a:cs typeface="Calibri" panose="020F0502020204030204" pitchFamily="34" charset="0"/>
              </a:rPr>
              <a:t>gradual transformation </a:t>
            </a:r>
            <a:r>
              <a:rPr lang="en-CA" sz="1300">
                <a:latin typeface="Calibri" panose="020F0502020204030204" pitchFamily="34" charset="0"/>
                <a:ea typeface="Times New Roman" panose="02020603050405020304" pitchFamily="18" charset="0"/>
                <a:cs typeface="Calibri" panose="020F0502020204030204" pitchFamily="34" charset="0"/>
              </a:rPr>
              <a:t>of Care Coordination.</a:t>
            </a:r>
            <a:endParaRPr lang="en-CA" sz="130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300"/>
              <a:t>Some indicative modelling of numbers</a:t>
            </a:r>
          </a:p>
          <a:p>
            <a:r>
              <a:rPr lang="en-AU" sz="1300"/>
              <a:t>We used Option 4 a) to illustrate what the required numbers of FTE might look like  in the various categories. Any final modelling would need to consider the outcomes of Workshops 2 and 3  and then years 1-5 sequencing and priorities. The reach and value for money is high.</a:t>
            </a:r>
          </a:p>
        </p:txBody>
      </p:sp>
    </p:spTree>
    <p:extLst>
      <p:ext uri="{BB962C8B-B14F-4D97-AF65-F5344CB8AC3E}">
        <p14:creationId xmlns:p14="http://schemas.microsoft.com/office/powerpoint/2010/main" val="760409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20343D-CDB0-2BED-CD4C-059151B56286}"/>
              </a:ext>
            </a:extLst>
          </p:cNvPr>
          <p:cNvSpPr>
            <a:spLocks noGrp="1"/>
          </p:cNvSpPr>
          <p:nvPr>
            <p:ph type="title"/>
          </p:nvPr>
        </p:nvSpPr>
        <p:spPr>
          <a:xfrm>
            <a:off x="1028697" y="348865"/>
            <a:ext cx="7533018" cy="877729"/>
          </a:xfrm>
        </p:spPr>
        <p:txBody>
          <a:bodyPr anchor="ctr">
            <a:normAutofit/>
          </a:bodyPr>
          <a:lstStyle/>
          <a:p>
            <a:r>
              <a:rPr lang="en-AU" sz="3500">
                <a:solidFill>
                  <a:srgbClr val="FFFFFF"/>
                </a:solidFill>
              </a:rPr>
              <a:t>  Where we landed</a:t>
            </a:r>
          </a:p>
        </p:txBody>
      </p:sp>
      <p:graphicFrame>
        <p:nvGraphicFramePr>
          <p:cNvPr id="30" name="Content Placeholder 2">
            <a:extLst>
              <a:ext uri="{FF2B5EF4-FFF2-40B4-BE49-F238E27FC236}">
                <a16:creationId xmlns:a16="http://schemas.microsoft.com/office/drawing/2014/main" id="{E03ABA99-68BE-93D3-D6BD-18FBAF6B9ABF}"/>
              </a:ext>
            </a:extLst>
          </p:cNvPr>
          <p:cNvGraphicFramePr>
            <a:graphicFrameLocks noGrp="1"/>
          </p:cNvGraphicFramePr>
          <p:nvPr>
            <p:ph idx="1"/>
            <p:extLst>
              <p:ext uri="{D42A27DB-BD31-4B8C-83A1-F6EECF244321}">
                <p14:modId xmlns:p14="http://schemas.microsoft.com/office/powerpoint/2010/main" val="1830700862"/>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1055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92F62A-3C4C-5414-BC6A-097CE989FDD4}"/>
            </a:ext>
          </a:extLst>
        </p:cNvPr>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A4FDC17C-614B-FCC5-695C-A3F4C6032F1D}"/>
              </a:ext>
            </a:extLst>
          </p:cNvPr>
          <p:cNvSpPr>
            <a:spLocks noGrp="1"/>
          </p:cNvSpPr>
          <p:nvPr>
            <p:ph type="title"/>
          </p:nvPr>
        </p:nvSpPr>
        <p:spPr>
          <a:xfrm>
            <a:off x="359545" y="1070800"/>
            <a:ext cx="2954766" cy="5583126"/>
          </a:xfrm>
        </p:spPr>
        <p:txBody>
          <a:bodyPr>
            <a:normAutofit/>
          </a:bodyPr>
          <a:lstStyle/>
          <a:p>
            <a:pPr algn="r"/>
            <a:r>
              <a:rPr lang="en-AU" sz="6000" b="1"/>
              <a:t>Key  Remedy targets</a:t>
            </a:r>
            <a:br>
              <a:rPr lang="en-AU" sz="6000" b="1"/>
            </a:br>
            <a:br>
              <a:rPr lang="en-AU" sz="6000" b="1"/>
            </a:br>
            <a:br>
              <a:rPr lang="en-AU" sz="6000"/>
            </a:br>
            <a:endParaRPr lang="en-AU" sz="6000"/>
          </a:p>
        </p:txBody>
      </p:sp>
      <p:cxnSp>
        <p:nvCxnSpPr>
          <p:cNvPr id="7" name="Straight Connector 6">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7" name="Content Placeholder 2">
            <a:extLst>
              <a:ext uri="{FF2B5EF4-FFF2-40B4-BE49-F238E27FC236}">
                <a16:creationId xmlns:a16="http://schemas.microsoft.com/office/drawing/2014/main" id="{2EDA9A86-1413-BAB2-2B6A-603F8BC2F914}"/>
              </a:ext>
            </a:extLst>
          </p:cNvPr>
          <p:cNvGraphicFramePr>
            <a:graphicFrameLocks noGrp="1"/>
          </p:cNvGraphicFramePr>
          <p:nvPr>
            <p:ph idx="1"/>
            <p:extLst>
              <p:ext uri="{D42A27DB-BD31-4B8C-83A1-F6EECF244321}">
                <p14:modId xmlns:p14="http://schemas.microsoft.com/office/powerpoint/2010/main" val="1249544789"/>
              </p:ext>
            </p:extLst>
          </p:nvPr>
        </p:nvGraphicFramePr>
        <p:xfrm>
          <a:off x="3831401" y="1070800"/>
          <a:ext cx="4683949"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5191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F203BB-2373-E6B7-D364-6E30109D53DF}"/>
              </a:ext>
            </a:extLst>
          </p:cNvPr>
          <p:cNvSpPr>
            <a:spLocks noGrp="1"/>
          </p:cNvSpPr>
          <p:nvPr>
            <p:ph type="title"/>
          </p:nvPr>
        </p:nvSpPr>
        <p:spPr>
          <a:xfrm>
            <a:off x="1028699" y="294538"/>
            <a:ext cx="7421963" cy="1033669"/>
          </a:xfrm>
        </p:spPr>
        <p:txBody>
          <a:bodyPr>
            <a:normAutofit/>
          </a:bodyPr>
          <a:lstStyle/>
          <a:p>
            <a:r>
              <a:rPr lang="en-AU" sz="3500">
                <a:solidFill>
                  <a:srgbClr val="FFFFFF"/>
                </a:solidFill>
              </a:rPr>
              <a:t>Reflections on progress so far</a:t>
            </a:r>
          </a:p>
        </p:txBody>
      </p:sp>
      <p:sp>
        <p:nvSpPr>
          <p:cNvPr id="3" name="Content Placeholder 2">
            <a:extLst>
              <a:ext uri="{FF2B5EF4-FFF2-40B4-BE49-F238E27FC236}">
                <a16:creationId xmlns:a16="http://schemas.microsoft.com/office/drawing/2014/main" id="{0E33B768-40EC-E52E-3F28-F03859D4F1AE}"/>
              </a:ext>
            </a:extLst>
          </p:cNvPr>
          <p:cNvSpPr>
            <a:spLocks noGrp="1"/>
          </p:cNvSpPr>
          <p:nvPr>
            <p:ph idx="1"/>
          </p:nvPr>
        </p:nvSpPr>
        <p:spPr>
          <a:xfrm>
            <a:off x="1028699" y="2318197"/>
            <a:ext cx="7293023" cy="3683358"/>
          </a:xfrm>
        </p:spPr>
        <p:txBody>
          <a:bodyPr anchor="ctr">
            <a:normAutofit/>
          </a:bodyPr>
          <a:lstStyle/>
          <a:p>
            <a:r>
              <a:rPr lang="en-AU" sz="1700"/>
              <a:t>Successful recruitment, despite challenges with public service processes</a:t>
            </a:r>
          </a:p>
          <a:p>
            <a:r>
              <a:rPr lang="en-AU" sz="1700"/>
              <a:t>Strong commitment to fidelity and evaluation</a:t>
            </a:r>
          </a:p>
          <a:p>
            <a:r>
              <a:rPr lang="en-AU" sz="1700"/>
              <a:t>High quality training provided with strong connection to DSP leadership and other Remedy strategies</a:t>
            </a:r>
          </a:p>
          <a:p>
            <a:r>
              <a:rPr lang="en-AU" sz="1700"/>
              <a:t>New Regional Hubs established and launched</a:t>
            </a:r>
          </a:p>
          <a:p>
            <a:r>
              <a:rPr lang="en-AU" sz="1700"/>
              <a:t>LACs as the driving force behind new local support and solutions</a:t>
            </a:r>
          </a:p>
          <a:p>
            <a:r>
              <a:rPr lang="en-AU" sz="1700"/>
              <a:t>Strong connections to international LAC networks and hosting of a leadership Exchange through the Global leadership Exchange in June 2026</a:t>
            </a:r>
          </a:p>
        </p:txBody>
      </p:sp>
    </p:spTree>
    <p:extLst>
      <p:ext uri="{BB962C8B-B14F-4D97-AF65-F5344CB8AC3E}">
        <p14:creationId xmlns:p14="http://schemas.microsoft.com/office/powerpoint/2010/main" val="2493280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A1AE99-53E0-22CA-E214-B83A9BEB13AC}"/>
              </a:ext>
            </a:extLst>
          </p:cNvPr>
          <p:cNvSpPr>
            <a:spLocks noGrp="1"/>
          </p:cNvSpPr>
          <p:nvPr>
            <p:ph type="title"/>
          </p:nvPr>
        </p:nvSpPr>
        <p:spPr>
          <a:xfrm>
            <a:off x="1028699" y="294538"/>
            <a:ext cx="7421963" cy="1033669"/>
          </a:xfrm>
        </p:spPr>
        <p:txBody>
          <a:bodyPr>
            <a:normAutofit/>
          </a:bodyPr>
          <a:lstStyle/>
          <a:p>
            <a:r>
              <a:rPr lang="en-AU" sz="3500" dirty="0">
                <a:solidFill>
                  <a:srgbClr val="FFFFFF"/>
                </a:solidFill>
              </a:rPr>
              <a:t>               </a:t>
            </a:r>
            <a:r>
              <a:rPr lang="en-AU" sz="3200" dirty="0">
                <a:solidFill>
                  <a:srgbClr val="FFFFFF"/>
                </a:solidFill>
              </a:rPr>
              <a:t>Questions</a:t>
            </a:r>
          </a:p>
        </p:txBody>
      </p:sp>
      <p:sp>
        <p:nvSpPr>
          <p:cNvPr id="3" name="Content Placeholder 2">
            <a:extLst>
              <a:ext uri="{FF2B5EF4-FFF2-40B4-BE49-F238E27FC236}">
                <a16:creationId xmlns:a16="http://schemas.microsoft.com/office/drawing/2014/main" id="{F09E42AF-9E69-9A6B-9E17-CAFB8599DD17}"/>
              </a:ext>
            </a:extLst>
          </p:cNvPr>
          <p:cNvSpPr>
            <a:spLocks noGrp="1"/>
          </p:cNvSpPr>
          <p:nvPr>
            <p:ph idx="1"/>
          </p:nvPr>
        </p:nvSpPr>
        <p:spPr>
          <a:xfrm>
            <a:off x="1028699" y="2318197"/>
            <a:ext cx="7293023" cy="3683358"/>
          </a:xfrm>
        </p:spPr>
        <p:txBody>
          <a:bodyPr anchor="ctr">
            <a:normAutofit/>
          </a:bodyPr>
          <a:lstStyle/>
          <a:p>
            <a:endParaRPr lang="en-AU" sz="1700"/>
          </a:p>
        </p:txBody>
      </p:sp>
    </p:spTree>
    <p:extLst>
      <p:ext uri="{BB962C8B-B14F-4D97-AF65-F5344CB8AC3E}">
        <p14:creationId xmlns:p14="http://schemas.microsoft.com/office/powerpoint/2010/main" val="176091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43B162-966B-1970-B0AD-5FC8A6B97964}"/>
              </a:ext>
            </a:extLst>
          </p:cNvPr>
          <p:cNvSpPr>
            <a:spLocks noGrp="1"/>
          </p:cNvSpPr>
          <p:nvPr>
            <p:ph type="title"/>
          </p:nvPr>
        </p:nvSpPr>
        <p:spPr>
          <a:xfrm>
            <a:off x="1028699" y="294538"/>
            <a:ext cx="7421963" cy="1033669"/>
          </a:xfrm>
        </p:spPr>
        <p:txBody>
          <a:bodyPr>
            <a:normAutofit/>
          </a:bodyPr>
          <a:lstStyle/>
          <a:p>
            <a:r>
              <a:rPr lang="en-AU" sz="3500">
                <a:solidFill>
                  <a:srgbClr val="FFFFFF"/>
                </a:solidFill>
              </a:rPr>
              <a:t>Some resources</a:t>
            </a:r>
          </a:p>
        </p:txBody>
      </p:sp>
      <p:sp>
        <p:nvSpPr>
          <p:cNvPr id="27" name="Content Placeholder 2">
            <a:extLst>
              <a:ext uri="{FF2B5EF4-FFF2-40B4-BE49-F238E27FC236}">
                <a16:creationId xmlns:a16="http://schemas.microsoft.com/office/drawing/2014/main" id="{22BEEB48-C794-EA43-C5BB-D0B91ED0977B}"/>
              </a:ext>
            </a:extLst>
          </p:cNvPr>
          <p:cNvSpPr>
            <a:spLocks noGrp="1"/>
          </p:cNvSpPr>
          <p:nvPr>
            <p:ph idx="1"/>
          </p:nvPr>
        </p:nvSpPr>
        <p:spPr>
          <a:xfrm>
            <a:off x="1028699" y="2318197"/>
            <a:ext cx="7293023" cy="3683358"/>
          </a:xfrm>
        </p:spPr>
        <p:txBody>
          <a:bodyPr anchor="ctr">
            <a:normAutofit/>
          </a:bodyPr>
          <a:lstStyle/>
          <a:p>
            <a:r>
              <a:rPr lang="en-AU" sz="1700" dirty="0">
                <a:effectLst/>
                <a:latin typeface="Calibri" panose="020F0502020204030204" pitchFamily="34" charset="0"/>
                <a:ea typeface="Calibri" panose="020F0502020204030204" pitchFamily="34" charset="0"/>
              </a:rPr>
              <a:t>For a free PDF copy of our new 2021 book “Power and Connection: The international development of Local Area Coordination” go to: </a:t>
            </a:r>
            <a:r>
              <a:rPr lang="en-AU" sz="1700" u="sng" dirty="0">
                <a:effectLst/>
                <a:latin typeface="Calibri" panose="020F0502020204030204" pitchFamily="34" charset="0"/>
                <a:ea typeface="Calibri" panose="020F0502020204030204" pitchFamily="34" charset="0"/>
                <a:hlinkClick r:id="rId2"/>
              </a:rPr>
              <a:t>https://citizen-network.org/library/power-and-connection.html</a:t>
            </a:r>
            <a:endParaRPr lang="en-AU" sz="1700" dirty="0">
              <a:effectLst/>
              <a:latin typeface="Calibri" panose="020F0502020204030204" pitchFamily="34" charset="0"/>
              <a:ea typeface="Calibri" panose="020F0502020204030204" pitchFamily="34" charset="0"/>
            </a:endParaRPr>
          </a:p>
          <a:p>
            <a:r>
              <a:rPr lang="en-AU" sz="1700" dirty="0">
                <a:effectLst/>
                <a:latin typeface="Calibri" panose="020F0502020204030204" pitchFamily="34" charset="0"/>
                <a:ea typeface="Calibri" panose="020F0502020204030204" pitchFamily="34" charset="0"/>
              </a:rPr>
              <a:t>For the video of the book launch and a quick overview go to: </a:t>
            </a:r>
            <a:r>
              <a:rPr lang="en-AU" sz="1700" u="sng" dirty="0">
                <a:effectLst/>
                <a:latin typeface="Calibri" panose="020F0502020204030204" pitchFamily="34" charset="0"/>
                <a:ea typeface="Calibri" panose="020F0502020204030204" pitchFamily="34" charset="0"/>
                <a:hlinkClick r:id="rId3"/>
              </a:rPr>
              <a:t>https://citizen-network.org/library/launch-of-power-and-connection.html</a:t>
            </a:r>
            <a:endParaRPr lang="en-AU" sz="1700" dirty="0">
              <a:effectLst/>
              <a:latin typeface="Calibri" panose="020F0502020204030204" pitchFamily="34" charset="0"/>
              <a:ea typeface="Calibri" panose="020F0502020204030204" pitchFamily="34" charset="0"/>
            </a:endParaRPr>
          </a:p>
          <a:p>
            <a:r>
              <a:rPr lang="en-AU" sz="1700" dirty="0">
                <a:effectLst/>
                <a:latin typeface="Calibri" panose="020F0502020204030204" pitchFamily="34" charset="0"/>
                <a:ea typeface="Calibri" panose="020F0502020204030204" pitchFamily="34" charset="0"/>
              </a:rPr>
              <a:t>For the  Disability Services Consulting Podcast “Disability done differently – Candid conversations” featuring Eddie Bartnik speaking about his vision for  Local Area Coordination in the NDIS go to Episode 34 at: </a:t>
            </a:r>
            <a:r>
              <a:rPr lang="en-AU" sz="1700" u="sng" dirty="0">
                <a:effectLst/>
                <a:latin typeface="Calibri" panose="020F0502020204030204" pitchFamily="34" charset="0"/>
                <a:ea typeface="Calibri" panose="020F0502020204030204" pitchFamily="34" charset="0"/>
                <a:hlinkClick r:id="rId4"/>
              </a:rPr>
              <a:t>https://teamdsc.com.au/podcasts</a:t>
            </a:r>
            <a:endParaRPr lang="en-AU" sz="1700" u="sng" dirty="0">
              <a:effectLst/>
              <a:latin typeface="Calibri" panose="020F0502020204030204" pitchFamily="34" charset="0"/>
              <a:ea typeface="Calibri" panose="020F0502020204030204" pitchFamily="34" charset="0"/>
            </a:endParaRPr>
          </a:p>
          <a:p>
            <a:r>
              <a:rPr lang="en-AU" sz="1700" dirty="0">
                <a:latin typeface="Calibri" panose="020F0502020204030204" pitchFamily="34" charset="0"/>
                <a:ea typeface="Calibri" panose="020F0502020204030204" pitchFamily="34" charset="0"/>
              </a:rPr>
              <a:t>For international networks and stories</a:t>
            </a:r>
          </a:p>
          <a:p>
            <a:pPr marL="0" indent="0">
              <a:buNone/>
            </a:pPr>
            <a:r>
              <a:rPr lang="en-US" sz="1400" dirty="0">
                <a:hlinkClick r:id="rId5"/>
              </a:rPr>
              <a:t>    Inclusive </a:t>
            </a:r>
            <a:r>
              <a:rPr lang="en-US" sz="1400" dirty="0" err="1">
                <a:hlinkClick r:id="rId5"/>
              </a:rPr>
              <a:t>Neighbourhoods</a:t>
            </a:r>
            <a:r>
              <a:rPr lang="en-US" sz="1400" dirty="0">
                <a:hlinkClick r:id="rId5"/>
              </a:rPr>
              <a:t> – Strong local practical solutions</a:t>
            </a:r>
            <a:endParaRPr lang="en-US" sz="1400" dirty="0"/>
          </a:p>
          <a:p>
            <a:pPr marL="0" indent="0">
              <a:buNone/>
            </a:pPr>
            <a:r>
              <a:rPr lang="en-US" sz="1400" dirty="0"/>
              <a:t>    </a:t>
            </a:r>
            <a:r>
              <a:rPr lang="en-GB" sz="1400" dirty="0">
                <a:hlinkClick r:id="rId6"/>
              </a:rPr>
              <a:t>https://inclusiveneighbourhoods.co.uk/media/</a:t>
            </a:r>
            <a:r>
              <a:rPr lang="en-GB" sz="1400" dirty="0"/>
              <a:t> </a:t>
            </a:r>
            <a:endParaRPr lang="en-US" sz="1400" dirty="0"/>
          </a:p>
          <a:p>
            <a:pPr marL="0" indent="0">
              <a:buNone/>
            </a:pPr>
            <a:r>
              <a:rPr lang="en-AU" sz="1700" dirty="0">
                <a:effectLst/>
                <a:latin typeface="Calibri" panose="020F0502020204030204" pitchFamily="34" charset="0"/>
                <a:ea typeface="Calibri" panose="020F0502020204030204" pitchFamily="34" charset="0"/>
              </a:rPr>
              <a:t>   </a:t>
            </a:r>
            <a:r>
              <a:rPr lang="en-AU" sz="1400" dirty="0">
                <a:hlinkClick r:id="rId7"/>
              </a:rPr>
              <a:t>Home | LAC Network</a:t>
            </a:r>
            <a:endParaRPr lang="en-AU" sz="1400" dirty="0"/>
          </a:p>
          <a:p>
            <a:pPr marL="0" indent="0">
              <a:buNone/>
            </a:pPr>
            <a:endParaRPr lang="en-AU" sz="17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24937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AU" sz="3200" dirty="0">
                <a:solidFill>
                  <a:srgbClr val="FFFFFF"/>
                </a:solidFill>
              </a:rPr>
              <a:t>History – Australia and International</a:t>
            </a:r>
          </a:p>
        </p:txBody>
      </p:sp>
      <p:sp>
        <p:nvSpPr>
          <p:cNvPr id="3" name="Content Placeholder 2"/>
          <p:cNvSpPr>
            <a:spLocks noGrp="1"/>
          </p:cNvSpPr>
          <p:nvPr>
            <p:ph idx="1"/>
          </p:nvPr>
        </p:nvSpPr>
        <p:spPr>
          <a:xfrm>
            <a:off x="344512" y="1891969"/>
            <a:ext cx="8490729" cy="4876965"/>
          </a:xfrm>
        </p:spPr>
        <p:txBody>
          <a:bodyPr anchor="ctr">
            <a:normAutofit fontScale="85000" lnSpcReduction="10000"/>
          </a:bodyPr>
          <a:lstStyle/>
          <a:p>
            <a:pPr>
              <a:spcAft>
                <a:spcPts val="1800"/>
              </a:spcAft>
            </a:pPr>
            <a:r>
              <a:rPr lang="en-AU" sz="2400" dirty="0"/>
              <a:t>Originated in Western Australia 1988 in Albany, state-wide by  2000</a:t>
            </a:r>
          </a:p>
          <a:p>
            <a:pPr>
              <a:spcAft>
                <a:spcPts val="1800"/>
              </a:spcAft>
            </a:pPr>
            <a:r>
              <a:rPr lang="en-AU" sz="2400" dirty="0"/>
              <a:t>Successive development in some other Australian states and territories, notably Queensland, NSW, ACT, NT and Tasmania</a:t>
            </a:r>
          </a:p>
          <a:p>
            <a:pPr>
              <a:spcAft>
                <a:spcPts val="1800"/>
              </a:spcAft>
            </a:pPr>
            <a:r>
              <a:rPr lang="en-AU" sz="2400" dirty="0"/>
              <a:t>National strategy in Scotland  from early 2000,  projects in NI, Ireland, England and Wales ( broader social care/health) from 2008</a:t>
            </a:r>
          </a:p>
          <a:p>
            <a:pPr>
              <a:spcAft>
                <a:spcPts val="1800"/>
              </a:spcAft>
            </a:pPr>
            <a:r>
              <a:rPr lang="en-AU" sz="2400" dirty="0"/>
              <a:t>New Zealand as part of New Model/Enabling Good Lives reforms</a:t>
            </a:r>
          </a:p>
          <a:p>
            <a:pPr>
              <a:spcAft>
                <a:spcPts val="1800"/>
              </a:spcAft>
            </a:pPr>
            <a:r>
              <a:rPr lang="en-AU" sz="2400" dirty="0"/>
              <a:t> National Disability Insurance Scheme (AUS) from 2013 incl WA NDIS</a:t>
            </a:r>
          </a:p>
          <a:p>
            <a:pPr>
              <a:spcAft>
                <a:spcPts val="1800"/>
              </a:spcAft>
            </a:pPr>
            <a:r>
              <a:rPr lang="en-AU" sz="2400" dirty="0"/>
              <a:t>WA Department of Communities Local Communities Coordination 2018</a:t>
            </a:r>
          </a:p>
          <a:p>
            <a:pPr>
              <a:spcAft>
                <a:spcPts val="1800"/>
              </a:spcAft>
            </a:pPr>
            <a:r>
              <a:rPr lang="en-AU" sz="2400" dirty="0"/>
              <a:t>Singapore from 2019,  Canada from 2024 in Nova Scotia </a:t>
            </a:r>
          </a:p>
          <a:p>
            <a:pPr>
              <a:spcAft>
                <a:spcPts val="1800"/>
              </a:spcAft>
            </a:pPr>
            <a:r>
              <a:rPr lang="en-AU" sz="2400" dirty="0"/>
              <a:t>Refocus efforts Scotland and Ireland, new frontier Finland</a:t>
            </a:r>
          </a:p>
        </p:txBody>
      </p:sp>
    </p:spTree>
    <p:extLst>
      <p:ext uri="{BB962C8B-B14F-4D97-AF65-F5344CB8AC3E}">
        <p14:creationId xmlns:p14="http://schemas.microsoft.com/office/powerpoint/2010/main" val="1110637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3756" y="294538"/>
            <a:ext cx="8752113" cy="1033669"/>
          </a:xfrm>
        </p:spPr>
        <p:txBody>
          <a:bodyPr>
            <a:noAutofit/>
          </a:bodyPr>
          <a:lstStyle/>
          <a:p>
            <a:r>
              <a:rPr lang="en-AU" sz="3000" dirty="0">
                <a:solidFill>
                  <a:srgbClr val="FFFFFF"/>
                </a:solidFill>
              </a:rPr>
              <a:t>LAC approach is a small scale lever of large scale change – driven by evidence and 30+ years of uninterrupted learning</a:t>
            </a:r>
          </a:p>
        </p:txBody>
      </p:sp>
      <p:sp>
        <p:nvSpPr>
          <p:cNvPr id="3" name="Content Placeholder 2"/>
          <p:cNvSpPr>
            <a:spLocks noGrp="1"/>
          </p:cNvSpPr>
          <p:nvPr>
            <p:ph idx="1"/>
          </p:nvPr>
        </p:nvSpPr>
        <p:spPr>
          <a:xfrm>
            <a:off x="344513" y="1891970"/>
            <a:ext cx="7977210" cy="4671492"/>
          </a:xfrm>
        </p:spPr>
        <p:txBody>
          <a:bodyPr anchor="ctr">
            <a:normAutofit/>
          </a:bodyPr>
          <a:lstStyle/>
          <a:p>
            <a:r>
              <a:rPr lang="en-AU" sz="2000" dirty="0"/>
              <a:t>WA 25+ Evaluations including State-wide Ministerial Review and Value for Money study (highly valued, strong outcomes at individual, family and community level, multiplier effect/value for money, alignment with reforms, drives learning)</a:t>
            </a:r>
          </a:p>
          <a:p>
            <a:r>
              <a:rPr lang="en-AU" sz="2000" dirty="0"/>
              <a:t>Productivity Commission national case study of WA </a:t>
            </a:r>
          </a:p>
          <a:p>
            <a:r>
              <a:rPr lang="en-AU" sz="2000" dirty="0"/>
              <a:t>National reviews – Scotland, New Zealand and various England and Wales</a:t>
            </a:r>
          </a:p>
          <a:p>
            <a:r>
              <a:rPr lang="en-AU" sz="2000" dirty="0"/>
              <a:t>Where design and implementation have fidelity, strong consistency in results across many countries and settings over a long period of time – Chapter 3 Fidelity and sustainability</a:t>
            </a:r>
          </a:p>
          <a:p>
            <a:r>
              <a:rPr lang="en-AU" sz="2000" dirty="0"/>
              <a:t>Not just tack on but part of reform in delivery model</a:t>
            </a:r>
          </a:p>
          <a:p>
            <a:r>
              <a:rPr lang="en-AU" sz="2000" dirty="0"/>
              <a:t>WA has the best whole system reform evidence base and England/Wales the best evidence base beyond disability. </a:t>
            </a:r>
          </a:p>
          <a:p>
            <a:r>
              <a:rPr lang="en-AU" sz="2000" dirty="0"/>
              <a:t>Proven as “small scale lever of large scale change” (</a:t>
            </a:r>
            <a:r>
              <a:rPr lang="en-AU" sz="2000" dirty="0" err="1"/>
              <a:t>eg</a:t>
            </a:r>
            <a:r>
              <a:rPr lang="en-AU" sz="2000" dirty="0"/>
              <a:t> WA) </a:t>
            </a:r>
          </a:p>
          <a:p>
            <a:endParaRPr lang="en-AU" sz="1600" dirty="0"/>
          </a:p>
        </p:txBody>
      </p:sp>
    </p:spTree>
    <p:extLst>
      <p:ext uri="{BB962C8B-B14F-4D97-AF65-F5344CB8AC3E}">
        <p14:creationId xmlns:p14="http://schemas.microsoft.com/office/powerpoint/2010/main" val="4102029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D7C60-677D-4F9C-AD14-8BEC439F1100}"/>
              </a:ext>
            </a:extLst>
          </p:cNvPr>
          <p:cNvSpPr>
            <a:spLocks noGrp="1"/>
          </p:cNvSpPr>
          <p:nvPr>
            <p:ph type="title"/>
          </p:nvPr>
        </p:nvSpPr>
        <p:spPr>
          <a:xfrm>
            <a:off x="1028699" y="294538"/>
            <a:ext cx="7421963" cy="1033669"/>
          </a:xfrm>
        </p:spPr>
        <p:txBody>
          <a:bodyPr>
            <a:normAutofit/>
          </a:bodyPr>
          <a:lstStyle/>
          <a:p>
            <a:r>
              <a:rPr lang="en-AU" sz="3200" dirty="0">
                <a:solidFill>
                  <a:srgbClr val="FFFFFF"/>
                </a:solidFill>
              </a:rPr>
              <a:t>Where are human services delivery going? (alignment with reform directions)</a:t>
            </a:r>
          </a:p>
        </p:txBody>
      </p:sp>
      <p:sp>
        <p:nvSpPr>
          <p:cNvPr id="3" name="Content Placeholder 2">
            <a:extLst>
              <a:ext uri="{FF2B5EF4-FFF2-40B4-BE49-F238E27FC236}">
                <a16:creationId xmlns:a16="http://schemas.microsoft.com/office/drawing/2014/main" id="{559211E9-248E-4164-B9E8-40279A5C3FBD}"/>
              </a:ext>
            </a:extLst>
          </p:cNvPr>
          <p:cNvSpPr>
            <a:spLocks noGrp="1"/>
          </p:cNvSpPr>
          <p:nvPr>
            <p:ph idx="1"/>
          </p:nvPr>
        </p:nvSpPr>
        <p:spPr>
          <a:xfrm>
            <a:off x="356322" y="1721921"/>
            <a:ext cx="8431352" cy="4105270"/>
          </a:xfrm>
        </p:spPr>
        <p:txBody>
          <a:bodyPr anchor="ctr">
            <a:normAutofit/>
          </a:bodyPr>
          <a:lstStyle/>
          <a:p>
            <a:pPr marL="0" indent="0">
              <a:buNone/>
            </a:pPr>
            <a:r>
              <a:rPr lang="en-AU" sz="2000" dirty="0"/>
              <a:t>Human service systems  internationally are all challenged by the same trends:</a:t>
            </a:r>
          </a:p>
          <a:p>
            <a:r>
              <a:rPr lang="en-AU" sz="2000" dirty="0"/>
              <a:t>Focus on self direction, personalisation and co-production </a:t>
            </a:r>
          </a:p>
          <a:p>
            <a:r>
              <a:rPr lang="en-AU" sz="2000" dirty="0"/>
              <a:t>Upstream investments in prevention and early intervention</a:t>
            </a:r>
          </a:p>
          <a:p>
            <a:r>
              <a:rPr lang="en-AU" sz="2000" dirty="0"/>
              <a:t>Place based approaches and the importance of connection to community and tackling loneliness</a:t>
            </a:r>
          </a:p>
          <a:p>
            <a:r>
              <a:rPr lang="en-AU" sz="2000" dirty="0"/>
              <a:t>Value for money, sustainability and evidence, lifetime approach</a:t>
            </a:r>
          </a:p>
          <a:p>
            <a:r>
              <a:rPr lang="en-AU" sz="2000" dirty="0"/>
              <a:t>Safeguarding vulnerable people – </a:t>
            </a:r>
            <a:r>
              <a:rPr lang="en-AU" sz="2000" dirty="0" err="1"/>
              <a:t>eg</a:t>
            </a:r>
            <a:r>
              <a:rPr lang="en-AU" sz="2000" dirty="0"/>
              <a:t> Royal Commissions and Inquiries</a:t>
            </a:r>
          </a:p>
          <a:p>
            <a:r>
              <a:rPr lang="en-AU" sz="2000" dirty="0"/>
              <a:t>Cultural competence, reducing inequalities and inter </a:t>
            </a:r>
            <a:r>
              <a:rPr lang="en-AU" sz="2000" dirty="0" err="1"/>
              <a:t>sectionality</a:t>
            </a:r>
            <a:r>
              <a:rPr lang="en-AU" sz="2000" dirty="0"/>
              <a:t> </a:t>
            </a:r>
          </a:p>
          <a:p>
            <a:r>
              <a:rPr lang="en-AU" sz="2000" dirty="0"/>
              <a:t>Human rights and conventions</a:t>
            </a:r>
          </a:p>
        </p:txBody>
      </p:sp>
    </p:spTree>
    <p:extLst>
      <p:ext uri="{BB962C8B-B14F-4D97-AF65-F5344CB8AC3E}">
        <p14:creationId xmlns:p14="http://schemas.microsoft.com/office/powerpoint/2010/main" val="408650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tint">
            <a:extLst>
              <a:ext uri="{FF2B5EF4-FFF2-40B4-BE49-F238E27FC236}">
                <a16:creationId xmlns:a16="http://schemas.microsoft.com/office/drawing/2014/main" id="{18EEE165-BC21-B37E-CF1E-0E1E2D1383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9240" y="1"/>
            <a:ext cx="3224760" cy="6858000"/>
          </a:xfrm>
          <a:prstGeom prst="rect">
            <a:avLst/>
          </a:prstGeom>
          <a:solidFill>
            <a:schemeClr val="bg2">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39" name="Rectangle 1038">
            <a:extLst>
              <a:ext uri="{FF2B5EF4-FFF2-40B4-BE49-F238E27FC236}">
                <a16:creationId xmlns:a16="http://schemas.microsoft.com/office/drawing/2014/main" id="{13A48C6C-3CC4-4EE5-A773-EC1EB7F59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562310" cy="6858000"/>
          </a:xfrm>
          <a:prstGeom prst="rect">
            <a:avLst/>
          </a:prstGeom>
          <a:ln>
            <a:noFill/>
          </a:ln>
          <a:effectLst>
            <a:outerShdw blurRad="368300" dist="139700" sx="97000" sy="97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2566C7-F395-4390-80EF-0E08F37A6DEA}"/>
              </a:ext>
            </a:extLst>
          </p:cNvPr>
          <p:cNvSpPr>
            <a:spLocks noGrp="1"/>
          </p:cNvSpPr>
          <p:nvPr>
            <p:ph type="title"/>
          </p:nvPr>
        </p:nvSpPr>
        <p:spPr>
          <a:xfrm>
            <a:off x="569214" y="777240"/>
            <a:ext cx="3027225" cy="2964610"/>
          </a:xfrm>
        </p:spPr>
        <p:txBody>
          <a:bodyPr vert="horz" lIns="91440" tIns="45720" rIns="91440" bIns="45720" rtlCol="0" anchor="t">
            <a:normAutofit/>
          </a:bodyPr>
          <a:lstStyle/>
          <a:p>
            <a:pPr defTabSz="914400"/>
            <a:r>
              <a:rPr lang="en-US" sz="4200" kern="1200">
                <a:solidFill>
                  <a:schemeClr val="tx1"/>
                </a:solidFill>
                <a:latin typeface="+mj-lt"/>
                <a:ea typeface="+mj-ea"/>
                <a:cs typeface="+mj-cs"/>
              </a:rPr>
              <a:t>2021 International Book launch</a:t>
            </a:r>
          </a:p>
        </p:txBody>
      </p:sp>
      <p:pic>
        <p:nvPicPr>
          <p:cNvPr id="1026" name="Picture 2" descr="Power and Connection">
            <a:extLst>
              <a:ext uri="{FF2B5EF4-FFF2-40B4-BE49-F238E27FC236}">
                <a16:creationId xmlns:a16="http://schemas.microsoft.com/office/drawing/2014/main" id="{A1204F74-C981-4884-BE68-06857ED25C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55883" y="862367"/>
            <a:ext cx="3794154" cy="5133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179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EFAD05-B4EB-254E-9A5D-599029C28C03}"/>
              </a:ext>
            </a:extLst>
          </p:cNvPr>
          <p:cNvSpPr>
            <a:spLocks noGrp="1"/>
          </p:cNvSpPr>
          <p:nvPr>
            <p:ph type="title"/>
          </p:nvPr>
        </p:nvSpPr>
        <p:spPr>
          <a:xfrm>
            <a:off x="482600" y="643467"/>
            <a:ext cx="8408193" cy="744836"/>
          </a:xfrm>
        </p:spPr>
        <p:txBody>
          <a:bodyPr vert="horz" lIns="91440" tIns="45720" rIns="91440" bIns="45720" rtlCol="0" anchor="ctr">
            <a:noAutofit/>
          </a:bodyPr>
          <a:lstStyle/>
          <a:p>
            <a:pPr algn="ctr" defTabSz="914400"/>
            <a:r>
              <a:rPr lang="en-US" sz="3000" kern="1200">
                <a:solidFill>
                  <a:schemeClr val="bg1"/>
                </a:solidFill>
                <a:latin typeface="+mj-lt"/>
                <a:ea typeface="+mj-ea"/>
                <a:cs typeface="+mj-cs"/>
              </a:rPr>
              <a:t>Evidence and outcomes 2021(40+ studies)</a:t>
            </a:r>
            <a:br>
              <a:rPr lang="en-US" sz="3000" kern="1200">
                <a:solidFill>
                  <a:schemeClr val="bg1"/>
                </a:solidFill>
                <a:latin typeface="+mj-lt"/>
                <a:ea typeface="+mj-ea"/>
                <a:cs typeface="+mj-cs"/>
              </a:rPr>
            </a:br>
            <a:r>
              <a:rPr lang="en-US" sz="3000" kern="1200">
                <a:solidFill>
                  <a:schemeClr val="bg1"/>
                </a:solidFill>
                <a:latin typeface="+mj-lt"/>
                <a:ea typeface="+mj-ea"/>
                <a:cs typeface="+mj-cs"/>
              </a:rPr>
              <a:t>From Bartnik and Broad 2021 p78</a:t>
            </a:r>
            <a:endParaRPr lang="en-US" sz="3000" kern="1200" dirty="0">
              <a:solidFill>
                <a:schemeClr val="bg1"/>
              </a:solidFill>
              <a:latin typeface="+mj-lt"/>
              <a:ea typeface="+mj-ea"/>
              <a:cs typeface="+mj-cs"/>
            </a:endParaRPr>
          </a:p>
        </p:txBody>
      </p:sp>
      <p:sp>
        <p:nvSpPr>
          <p:cNvPr id="5" name="Rectangle 1">
            <a:extLst>
              <a:ext uri="{FF2B5EF4-FFF2-40B4-BE49-F238E27FC236}">
                <a16:creationId xmlns:a16="http://schemas.microsoft.com/office/drawing/2014/main" id="{ED162B5C-F20B-AF4B-AC29-965C4C861899}"/>
              </a:ext>
            </a:extLst>
          </p:cNvPr>
          <p:cNvSpPr>
            <a:spLocks noChangeArrowheads="1"/>
          </p:cNvSpPr>
          <p:nvPr/>
        </p:nvSpPr>
        <p:spPr bwMode="auto">
          <a:xfrm>
            <a:off x="2581276" y="225942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pic>
        <p:nvPicPr>
          <p:cNvPr id="6" name="Picture 1">
            <a:extLst>
              <a:ext uri="{FF2B5EF4-FFF2-40B4-BE49-F238E27FC236}">
                <a16:creationId xmlns:a16="http://schemas.microsoft.com/office/drawing/2014/main" id="{06ACB768-1E86-7D4C-A43C-23EDB11BB1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04" t="-100000" r="2404" b="100000"/>
          <a:stretch/>
        </p:blipFill>
        <p:spPr bwMode="auto">
          <a:xfrm>
            <a:off x="7666435" y="5588794"/>
            <a:ext cx="1365647" cy="411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a:extLst>
              <a:ext uri="{FF2B5EF4-FFF2-40B4-BE49-F238E27FC236}">
                <a16:creationId xmlns:a16="http://schemas.microsoft.com/office/drawing/2014/main" id="{952D10BA-CEA7-0A41-B0B2-73E09DDD6B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490" t="-108825" r="1490" b="108825"/>
          <a:stretch/>
        </p:blipFill>
        <p:spPr>
          <a:xfrm>
            <a:off x="214313" y="5541708"/>
            <a:ext cx="1061034" cy="421818"/>
          </a:xfrm>
          <a:prstGeom prst="rect">
            <a:avLst/>
          </a:prstGeom>
        </p:spPr>
      </p:pic>
      <p:graphicFrame>
        <p:nvGraphicFramePr>
          <p:cNvPr id="4" name="Table 3">
            <a:extLst>
              <a:ext uri="{FF2B5EF4-FFF2-40B4-BE49-F238E27FC236}">
                <a16:creationId xmlns:a16="http://schemas.microsoft.com/office/drawing/2014/main" id="{2965CEA1-9301-D949-9D84-A7C88CB69C8B}"/>
              </a:ext>
            </a:extLst>
          </p:cNvPr>
          <p:cNvGraphicFramePr>
            <a:graphicFrameLocks noGrp="1"/>
          </p:cNvGraphicFramePr>
          <p:nvPr>
            <p:extLst>
              <p:ext uri="{D42A27DB-BD31-4B8C-83A1-F6EECF244321}">
                <p14:modId xmlns:p14="http://schemas.microsoft.com/office/powerpoint/2010/main" val="3783452732"/>
              </p:ext>
            </p:extLst>
          </p:nvPr>
        </p:nvGraphicFramePr>
        <p:xfrm>
          <a:off x="482600" y="1885081"/>
          <a:ext cx="8178800" cy="3974505"/>
        </p:xfrm>
        <a:graphic>
          <a:graphicData uri="http://schemas.openxmlformats.org/drawingml/2006/table">
            <a:tbl>
              <a:tblPr firstRow="1" firstCol="1" bandRow="1"/>
              <a:tblGrid>
                <a:gridCol w="4074277">
                  <a:extLst>
                    <a:ext uri="{9D8B030D-6E8A-4147-A177-3AD203B41FA5}">
                      <a16:colId xmlns:a16="http://schemas.microsoft.com/office/drawing/2014/main" val="464326006"/>
                    </a:ext>
                  </a:extLst>
                </a:gridCol>
                <a:gridCol w="4104523">
                  <a:extLst>
                    <a:ext uri="{9D8B030D-6E8A-4147-A177-3AD203B41FA5}">
                      <a16:colId xmlns:a16="http://schemas.microsoft.com/office/drawing/2014/main" val="3147958466"/>
                    </a:ext>
                  </a:extLst>
                </a:gridCol>
              </a:tblGrid>
              <a:tr h="242109">
                <a:tc>
                  <a:txBody>
                    <a:bodyPr/>
                    <a:lstStyle/>
                    <a:p>
                      <a:pPr algn="l" fontAlgn="t">
                        <a:spcBef>
                          <a:spcPts val="0"/>
                        </a:spcBef>
                        <a:spcAft>
                          <a:spcPts val="0"/>
                        </a:spcAft>
                      </a:pPr>
                      <a:r>
                        <a:rPr lang="en-GB" sz="13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System Outcomes</a:t>
                      </a:r>
                      <a:endParaRPr lang="en-GB" sz="1300" b="0" i="0" u="none" strike="noStrike">
                        <a:effectLst/>
                        <a:latin typeface="Arial" panose="020B0604020202020204" pitchFamily="34" charset="0"/>
                        <a:cs typeface="Arial" panose="020B0604020202020204" pitchFamily="34" charset="0"/>
                      </a:endParaRP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3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Individual, family, community outcomes</a:t>
                      </a:r>
                      <a:endParaRPr lang="en-GB" sz="1300" b="0" i="0" u="none" strike="noStrike">
                        <a:effectLst/>
                        <a:latin typeface="Arial" panose="020B0604020202020204" pitchFamily="34" charset="0"/>
                        <a:cs typeface="Arial" panose="020B0604020202020204" pitchFamily="34" charset="0"/>
                      </a:endParaRP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3865814"/>
                  </a:ext>
                </a:extLst>
              </a:tr>
              <a:tr h="356398">
                <a:tc>
                  <a:txBody>
                    <a:bodyPr/>
                    <a:lstStyle/>
                    <a:p>
                      <a:pPr algn="l" fontAlgn="t">
                        <a:spcBef>
                          <a:spcPts val="0"/>
                        </a:spcBef>
                        <a:spcAft>
                          <a:spcPts val="0"/>
                        </a:spcAft>
                      </a:pPr>
                      <a:r>
                        <a:rPr lang="en-GB" sz="10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Reductions in </a:t>
                      </a:r>
                    </a:p>
                    <a:p>
                      <a:pPr marL="285750" indent="-285750" algn="l" fontAlgn="t">
                        <a:spcBef>
                          <a:spcPts val="0"/>
                        </a:spcBef>
                        <a:spcAft>
                          <a:spcPts val="0"/>
                        </a:spcAft>
                        <a:buFont typeface="Arial" panose="020B0604020202020204" pitchFamily="34" charset="0"/>
                        <a:buChar char="•"/>
                      </a:pPr>
                      <a:r>
                        <a:rPr lang="en-GB" sz="10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Isolation and loneliness</a:t>
                      </a:r>
                      <a:endParaRPr lang="en-GB" sz="1000" b="1" i="0" u="none" strike="noStrike">
                        <a:effectLst/>
                        <a:latin typeface="Arial" panose="020B0604020202020204" pitchFamily="34" charset="0"/>
                        <a:cs typeface="Arial" panose="020B0604020202020204" pitchFamily="34" charset="0"/>
                      </a:endParaRP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0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Increased </a:t>
                      </a:r>
                      <a:r>
                        <a:rPr lang="en-GB" sz="10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natural, supportive relationships</a:t>
                      </a:r>
                      <a:r>
                        <a:rPr lang="en-GB" sz="10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GB" sz="1000" b="0" i="0" u="none" strike="noStrike">
                        <a:effectLst/>
                        <a:latin typeface="Arial" panose="020B0604020202020204" pitchFamily="34" charset="0"/>
                        <a:cs typeface="Arial" panose="020B0604020202020204" pitchFamily="34" charset="0"/>
                      </a:endParaRP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347505"/>
                  </a:ext>
                </a:extLst>
              </a:tr>
              <a:tr h="199251">
                <a:tc>
                  <a:txBody>
                    <a:bodyPr/>
                    <a:lstStyle/>
                    <a:p>
                      <a:pPr marL="285750" indent="-285750" algn="l" fontAlgn="t">
                        <a:spcBef>
                          <a:spcPts val="0"/>
                        </a:spcBef>
                        <a:spcAft>
                          <a:spcPts val="0"/>
                        </a:spcAft>
                        <a:buFont typeface="Arial" panose="020B0604020202020204" pitchFamily="34" charset="0"/>
                        <a:buChar char="•"/>
                      </a:pPr>
                      <a:r>
                        <a:rPr lang="en-GB" sz="10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Visits to </a:t>
                      </a:r>
                      <a:r>
                        <a:rPr lang="en-GB" sz="10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GP surgeries and A&amp;E</a:t>
                      </a:r>
                      <a:endParaRPr lang="en-GB" sz="1000" b="1" i="0" u="none" strike="noStrike">
                        <a:effectLst/>
                        <a:latin typeface="Arial" panose="020B0604020202020204" pitchFamily="34" charset="0"/>
                        <a:cs typeface="Arial" panose="020B0604020202020204" pitchFamily="34" charset="0"/>
                      </a:endParaRP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0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Increasing </a:t>
                      </a:r>
                      <a:r>
                        <a:rPr lang="en-GB" sz="10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community resources and connections</a:t>
                      </a:r>
                      <a:endParaRPr lang="en-GB" sz="1000" b="1" i="0" u="none" strike="noStrike">
                        <a:effectLst/>
                        <a:latin typeface="Arial" panose="020B0604020202020204" pitchFamily="34" charset="0"/>
                        <a:cs typeface="Arial" panose="020B0604020202020204" pitchFamily="34" charset="0"/>
                      </a:endParaRP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0581049"/>
                  </a:ext>
                </a:extLst>
              </a:tr>
              <a:tr h="199251">
                <a:tc>
                  <a:txBody>
                    <a:bodyPr/>
                    <a:lstStyle/>
                    <a:p>
                      <a:pPr marL="285750" indent="-285750" algn="l" fontAlgn="t">
                        <a:spcBef>
                          <a:spcPts val="0"/>
                        </a:spcBef>
                        <a:spcAft>
                          <a:spcPts val="0"/>
                        </a:spcAft>
                        <a:buFont typeface="Arial" panose="020B0604020202020204" pitchFamily="34" charset="0"/>
                        <a:buChar char="•"/>
                      </a:pPr>
                      <a:r>
                        <a:rPr lang="en-GB" sz="10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Referrals to </a:t>
                      </a:r>
                      <a:r>
                        <a:rPr lang="en-GB" sz="10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Mental Health and Adult Social Servi</a:t>
                      </a:r>
                      <a:r>
                        <a:rPr lang="en-GB" sz="10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ces</a:t>
                      </a:r>
                      <a:endParaRPr lang="en-GB" sz="1000" b="0" i="0" u="none" strike="noStrike">
                        <a:effectLst/>
                        <a:latin typeface="Arial" panose="020B0604020202020204" pitchFamily="34" charset="0"/>
                        <a:cs typeface="Arial" panose="020B0604020202020204" pitchFamily="34" charset="0"/>
                      </a:endParaRP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Increasing </a:t>
                      </a:r>
                      <a:r>
                        <a:rPr lang="en-GB" sz="10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mutual support </a:t>
                      </a:r>
                      <a:r>
                        <a:rPr lang="en-GB" sz="10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in communities</a:t>
                      </a:r>
                      <a:endParaRPr lang="en-GB" sz="1000" b="0" i="0" u="none" strike="noStrike">
                        <a:effectLst/>
                        <a:latin typeface="Arial" panose="020B0604020202020204" pitchFamily="34" charset="0"/>
                        <a:cs typeface="Arial" panose="020B0604020202020204" pitchFamily="34" charset="0"/>
                      </a:endParaRP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3351494"/>
                  </a:ext>
                </a:extLst>
              </a:tr>
              <a:tr h="199251">
                <a:tc>
                  <a:txBody>
                    <a:bodyPr/>
                    <a:lstStyle/>
                    <a:p>
                      <a:pPr marL="285750" indent="-285750" algn="l" fontAlgn="t">
                        <a:spcBef>
                          <a:spcPts val="0"/>
                        </a:spcBef>
                        <a:spcAft>
                          <a:spcPts val="0"/>
                        </a:spcAft>
                        <a:buFont typeface="Arial" panose="020B0604020202020204" pitchFamily="34" charset="0"/>
                        <a:buChar char="•"/>
                      </a:pPr>
                      <a:r>
                        <a:rPr lang="en-GB" sz="10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Dependence on </a:t>
                      </a:r>
                      <a:r>
                        <a:rPr lang="en-GB" sz="10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health, social care and housing services</a:t>
                      </a:r>
                      <a:endParaRPr lang="en-GB" sz="1000" b="1" i="0" u="none" strike="noStrike">
                        <a:effectLst/>
                        <a:latin typeface="Arial" panose="020B0604020202020204" pitchFamily="34" charset="0"/>
                        <a:cs typeface="Arial" panose="020B0604020202020204" pitchFamily="34" charset="0"/>
                      </a:endParaRP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0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Greater </a:t>
                      </a:r>
                      <a:r>
                        <a:rPr lang="en-GB" sz="10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confidence in the future </a:t>
                      </a:r>
                      <a:endParaRPr lang="en-GB" sz="1000" b="1" i="0" u="none" strike="noStrike">
                        <a:effectLst/>
                        <a:latin typeface="Arial" panose="020B0604020202020204" pitchFamily="34" charset="0"/>
                        <a:cs typeface="Arial" panose="020B0604020202020204" pitchFamily="34" charset="0"/>
                      </a:endParaRP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2275632"/>
                  </a:ext>
                </a:extLst>
              </a:tr>
              <a:tr h="199251">
                <a:tc>
                  <a:txBody>
                    <a:bodyPr/>
                    <a:lstStyle/>
                    <a:p>
                      <a:pPr marL="285750" indent="-285750" algn="l" fontAlgn="t">
                        <a:spcBef>
                          <a:spcPts val="0"/>
                        </a:spcBef>
                        <a:spcAft>
                          <a:spcPts val="0"/>
                        </a:spcAft>
                        <a:buFont typeface="Arial" panose="020B0604020202020204" pitchFamily="34" charset="0"/>
                        <a:buChar char="•"/>
                      </a:pPr>
                      <a:r>
                        <a:rPr lang="en-GB" sz="10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Evictions</a:t>
                      </a:r>
                      <a:r>
                        <a:rPr lang="en-GB" sz="10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 and costs to housing </a:t>
                      </a:r>
                      <a:endParaRPr lang="en-GB" sz="1000" b="0" i="0" u="none" strike="noStrike">
                        <a:effectLst/>
                        <a:latin typeface="Arial" panose="020B0604020202020204" pitchFamily="34" charset="0"/>
                        <a:cs typeface="Arial" panose="020B0604020202020204" pitchFamily="34" charset="0"/>
                      </a:endParaRP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0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Better knowledge of/</a:t>
                      </a:r>
                      <a:r>
                        <a:rPr lang="en-GB" sz="10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connection with local community resources</a:t>
                      </a:r>
                      <a:endParaRPr lang="en-GB" sz="1000" b="1" i="0" u="none" strike="noStrike">
                        <a:effectLst/>
                        <a:latin typeface="Arial" panose="020B0604020202020204" pitchFamily="34" charset="0"/>
                        <a:cs typeface="Arial" panose="020B0604020202020204" pitchFamily="34" charset="0"/>
                      </a:endParaRP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2629312"/>
                  </a:ext>
                </a:extLst>
              </a:tr>
              <a:tr h="199251">
                <a:tc>
                  <a:txBody>
                    <a:bodyPr/>
                    <a:lstStyle/>
                    <a:p>
                      <a:pPr marL="285750" indent="-285750" algn="l" fontAlgn="t">
                        <a:spcBef>
                          <a:spcPts val="0"/>
                        </a:spcBef>
                        <a:spcAft>
                          <a:spcPts val="0"/>
                        </a:spcAft>
                        <a:buFont typeface="Arial" panose="020B0604020202020204" pitchFamily="34" charset="0"/>
                        <a:buChar char="•"/>
                      </a:pPr>
                      <a:r>
                        <a:rPr lang="en-GB" sz="10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Safeguarding concerns</a:t>
                      </a:r>
                      <a:endParaRPr lang="en-GB" sz="1000" b="1" i="0" u="none" strike="noStrike">
                        <a:effectLst/>
                        <a:latin typeface="Arial" panose="020B0604020202020204" pitchFamily="34" charset="0"/>
                        <a:cs typeface="Arial" panose="020B0604020202020204" pitchFamily="34" charset="0"/>
                      </a:endParaRP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0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Improved access to relevant </a:t>
                      </a:r>
                      <a:r>
                        <a:rPr lang="en-GB" sz="10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information – choice and control</a:t>
                      </a:r>
                      <a:endParaRPr lang="en-GB" sz="1000" b="1" i="0" u="none" strike="noStrike">
                        <a:effectLst/>
                        <a:latin typeface="Arial" panose="020B0604020202020204" pitchFamily="34" charset="0"/>
                        <a:cs typeface="Arial" panose="020B0604020202020204" pitchFamily="34" charset="0"/>
                      </a:endParaRP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2198236"/>
                  </a:ext>
                </a:extLst>
              </a:tr>
              <a:tr h="199251">
                <a:tc>
                  <a:txBody>
                    <a:bodyPr/>
                    <a:lstStyle/>
                    <a:p>
                      <a:pPr marL="285750" indent="-285750" algn="l" fontAlgn="t">
                        <a:spcBef>
                          <a:spcPts val="0"/>
                        </a:spcBef>
                        <a:spcAft>
                          <a:spcPts val="0"/>
                        </a:spcAft>
                        <a:buFont typeface="Arial" panose="020B0604020202020204" pitchFamily="34" charset="0"/>
                        <a:buChar char="•"/>
                      </a:pPr>
                      <a:r>
                        <a:rPr lang="en-GB" sz="10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Dependence on </a:t>
                      </a:r>
                      <a:r>
                        <a:rPr lang="en-GB" sz="10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formal support and day services</a:t>
                      </a:r>
                      <a:endParaRPr lang="en-GB" sz="1000" b="1" i="0" u="none" strike="noStrike">
                        <a:effectLst/>
                        <a:latin typeface="Arial" panose="020B0604020202020204" pitchFamily="34" charset="0"/>
                        <a:cs typeface="Arial" panose="020B0604020202020204" pitchFamily="34" charset="0"/>
                      </a:endParaRP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0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Improved </a:t>
                      </a:r>
                      <a:r>
                        <a:rPr lang="en-GB" sz="10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health and well-being</a:t>
                      </a:r>
                      <a:endParaRPr lang="en-GB" sz="1000" b="1" i="0" u="none" strike="noStrike">
                        <a:effectLst/>
                        <a:latin typeface="Arial" panose="020B0604020202020204" pitchFamily="34" charset="0"/>
                        <a:cs typeface="Arial" panose="020B0604020202020204" pitchFamily="34" charset="0"/>
                      </a:endParaRP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4407253"/>
                  </a:ext>
                </a:extLst>
              </a:tr>
              <a:tr h="199251">
                <a:tc>
                  <a:txBody>
                    <a:bodyPr/>
                    <a:lstStyle/>
                    <a:p>
                      <a:pPr marL="285750" indent="-285750" algn="l" fontAlgn="t">
                        <a:spcBef>
                          <a:spcPts val="0"/>
                        </a:spcBef>
                        <a:spcAft>
                          <a:spcPts val="0"/>
                        </a:spcAft>
                        <a:buFont typeface="Arial" panose="020B0604020202020204" pitchFamily="34" charset="0"/>
                        <a:buChar char="•"/>
                      </a:pPr>
                      <a:r>
                        <a:rPr lang="en-GB" sz="10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Anti-social behaviour and </a:t>
                      </a:r>
                      <a:r>
                        <a:rPr lang="en-GB" sz="10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police call outs </a:t>
                      </a:r>
                      <a:endParaRPr lang="en-GB" sz="1000" b="1" i="0" u="none" strike="noStrike">
                        <a:effectLst/>
                        <a:latin typeface="Arial" panose="020B0604020202020204" pitchFamily="34" charset="0"/>
                        <a:cs typeface="Arial" panose="020B0604020202020204" pitchFamily="34" charset="0"/>
                      </a:endParaRP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0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Better control and </a:t>
                      </a:r>
                      <a:r>
                        <a:rPr lang="en-GB" sz="10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self-care of own health, social needs, housing</a:t>
                      </a:r>
                      <a:endParaRPr lang="en-GB" sz="1000" b="1" i="0" u="none" strike="noStrike">
                        <a:effectLst/>
                        <a:latin typeface="Arial" panose="020B0604020202020204" pitchFamily="34" charset="0"/>
                        <a:cs typeface="Arial" panose="020B0604020202020204" pitchFamily="34" charset="0"/>
                      </a:endParaRP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3605322"/>
                  </a:ext>
                </a:extLst>
              </a:tr>
              <a:tr h="356398">
                <a:tc>
                  <a:txBody>
                    <a:bodyPr/>
                    <a:lstStyle/>
                    <a:p>
                      <a:pPr algn="l" fontAlgn="t">
                        <a:spcBef>
                          <a:spcPts val="0"/>
                        </a:spcBef>
                        <a:spcAft>
                          <a:spcPts val="0"/>
                        </a:spcAft>
                      </a:pPr>
                      <a:r>
                        <a:rPr lang="en-GB" sz="1000" b="0" i="0" u="none" strike="noStrike">
                          <a:effectLst/>
                          <a:latin typeface="Arial" panose="020B0604020202020204" pitchFamily="34" charset="0"/>
                          <a:ea typeface="Calibri" panose="020F0502020204030204" pitchFamily="34" charset="0"/>
                          <a:cs typeface="Arial" panose="020B0604020202020204" pitchFamily="34" charset="0"/>
                        </a:rPr>
                        <a:t>Strengthening families, enabling child protection workers to focus on addressing child safety. </a:t>
                      </a:r>
                      <a:endParaRPr lang="en-GB" sz="1000" b="0" i="0" u="none" strike="noStrike">
                        <a:effectLst/>
                        <a:latin typeface="Arial" panose="020B0604020202020204" pitchFamily="34" charset="0"/>
                        <a:cs typeface="Arial" panose="020B0604020202020204" pitchFamily="34" charset="0"/>
                      </a:endParaRP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000" b="0" i="0" u="none" strike="noStrike">
                          <a:effectLst/>
                          <a:latin typeface="Arial" panose="020B0604020202020204" pitchFamily="34" charset="0"/>
                          <a:cs typeface="Arial" panose="020B0604020202020204" pitchFamily="34" charset="0"/>
                        </a:rPr>
                        <a:t>Families better able to </a:t>
                      </a:r>
                      <a:r>
                        <a:rPr lang="en-GB" sz="1000" b="1" i="0" u="none" strike="noStrike">
                          <a:effectLst/>
                          <a:latin typeface="Arial" panose="020B0604020202020204" pitchFamily="34" charset="0"/>
                          <a:cs typeface="Arial" panose="020B0604020202020204" pitchFamily="34" charset="0"/>
                        </a:rPr>
                        <a:t>continue in caring role</a:t>
                      </a: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870052"/>
                  </a:ext>
                </a:extLst>
              </a:tr>
              <a:tr h="199251">
                <a:tc>
                  <a:txBody>
                    <a:bodyPr/>
                    <a:lstStyle/>
                    <a:p>
                      <a:pPr algn="l" fontAlgn="t">
                        <a:spcBef>
                          <a:spcPts val="0"/>
                        </a:spcBef>
                        <a:spcAft>
                          <a:spcPts val="0"/>
                        </a:spcAft>
                      </a:pPr>
                      <a:r>
                        <a:rPr lang="en-GB" sz="1000" b="0" i="0" u="none" strike="noStrike">
                          <a:solidFill>
                            <a:schemeClr val="tx1"/>
                          </a:solidFill>
                          <a:effectLst/>
                          <a:latin typeface="Arial" panose="020B0604020202020204" pitchFamily="34" charset="0"/>
                          <a:cs typeface="Arial" panose="020B0604020202020204" pitchFamily="34" charset="0"/>
                        </a:rPr>
                        <a:t>Reach across people from </a:t>
                      </a:r>
                      <a:r>
                        <a:rPr lang="en-GB" sz="1000" b="1" i="0" u="none" strike="noStrike">
                          <a:solidFill>
                            <a:schemeClr val="tx1"/>
                          </a:solidFill>
                          <a:effectLst/>
                          <a:latin typeface="Arial" panose="020B0604020202020204" pitchFamily="34" charset="0"/>
                          <a:cs typeface="Arial" panose="020B0604020202020204" pitchFamily="34" charset="0"/>
                        </a:rPr>
                        <a:t>diverse backgrounds</a:t>
                      </a: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0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Increasing access to </a:t>
                      </a:r>
                      <a:r>
                        <a:rPr lang="en-GB" sz="10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volunteering, education, employment</a:t>
                      </a:r>
                      <a:endParaRPr lang="en-GB" sz="1000" b="1" i="0" u="none" strike="noStrike">
                        <a:effectLst/>
                        <a:latin typeface="Arial" panose="020B0604020202020204" pitchFamily="34" charset="0"/>
                        <a:cs typeface="Arial" panose="020B0604020202020204" pitchFamily="34" charset="0"/>
                      </a:endParaRP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519527"/>
                  </a:ext>
                </a:extLst>
              </a:tr>
              <a:tr h="35639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Financial benefit</a:t>
                      </a:r>
                      <a:r>
                        <a:rPr lang="en-GB" sz="10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/value for money 4:1, </a:t>
                      </a:r>
                      <a:r>
                        <a:rPr lang="en-GB" sz="10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Social return </a:t>
                      </a:r>
                      <a:r>
                        <a:rPr lang="en-GB" sz="10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on investment 4:1</a:t>
                      </a:r>
                      <a:endParaRPr lang="en-GB" sz="1000" b="0" i="0" u="none" strike="noStrike">
                        <a:effectLst/>
                        <a:latin typeface="Arial" panose="020B0604020202020204" pitchFamily="34" charset="0"/>
                        <a:cs typeface="Arial" panose="020B0604020202020204" pitchFamily="34" charset="0"/>
                      </a:endParaRP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0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Avoiding crisis </a:t>
                      </a:r>
                      <a:r>
                        <a:rPr lang="en-GB" sz="10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through early help</a:t>
                      </a:r>
                      <a:endParaRPr lang="en-GB" sz="1000" b="0" i="0" u="none" strike="noStrike">
                        <a:effectLst/>
                        <a:latin typeface="Arial" panose="020B0604020202020204" pitchFamily="34" charset="0"/>
                        <a:cs typeface="Arial" panose="020B0604020202020204" pitchFamily="34" charset="0"/>
                      </a:endParaRP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1607369"/>
                  </a:ext>
                </a:extLst>
              </a:tr>
              <a:tr h="199251">
                <a:tc>
                  <a:txBody>
                    <a:bodyPr/>
                    <a:lstStyle/>
                    <a:p>
                      <a:pPr algn="l" fontAlgn="t">
                        <a:spcBef>
                          <a:spcPts val="0"/>
                        </a:spcBef>
                        <a:spcAft>
                          <a:spcPts val="0"/>
                        </a:spcAft>
                      </a:pPr>
                      <a:r>
                        <a:rPr lang="en-GB" sz="1000" b="0" i="0" u="none" strike="noStrike">
                          <a:effectLst/>
                          <a:latin typeface="Arial" panose="020B0604020202020204" pitchFamily="34" charset="0"/>
                          <a:cs typeface="Arial" panose="020B0604020202020204" pitchFamily="34" charset="0"/>
                        </a:rPr>
                        <a:t>Joint/</a:t>
                      </a:r>
                      <a:r>
                        <a:rPr lang="en-GB" sz="1000" b="1" i="0" u="none" strike="noStrike">
                          <a:effectLst/>
                          <a:latin typeface="Arial" panose="020B0604020202020204" pitchFamily="34" charset="0"/>
                          <a:cs typeface="Arial" panose="020B0604020202020204" pitchFamily="34" charset="0"/>
                        </a:rPr>
                        <a:t>integrated funding </a:t>
                      </a:r>
                      <a:r>
                        <a:rPr lang="en-GB" sz="1000" b="0" i="0" u="none" strike="noStrike">
                          <a:effectLst/>
                          <a:latin typeface="Arial" panose="020B0604020202020204" pitchFamily="34" charset="0"/>
                          <a:cs typeface="Arial" panose="020B0604020202020204" pitchFamily="34" charset="0"/>
                        </a:rPr>
                        <a:t>– whole system, sustainability</a:t>
                      </a: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0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More able to build own resilience - </a:t>
                      </a:r>
                      <a:r>
                        <a:rPr lang="en-GB" sz="10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needing services less.</a:t>
                      </a:r>
                      <a:endParaRPr lang="en-GB" sz="1000" b="1" i="0" u="none" strike="noStrike">
                        <a:effectLst/>
                        <a:latin typeface="Arial" panose="020B0604020202020204" pitchFamily="34" charset="0"/>
                        <a:cs typeface="Arial" panose="020B0604020202020204" pitchFamily="34" charset="0"/>
                      </a:endParaRP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056777"/>
                  </a:ext>
                </a:extLst>
              </a:tr>
              <a:tr h="35639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u="none">
                          <a:latin typeface="Arial" panose="020B0604020202020204" pitchFamily="34" charset="0"/>
                          <a:cs typeface="Arial" panose="020B0604020202020204" pitchFamily="34" charset="0"/>
                        </a:rPr>
                        <a:t>Wessex AHSN (2018) </a:t>
                      </a:r>
                      <a:r>
                        <a:rPr lang="en-US" sz="1000" b="1" u="none">
                          <a:latin typeface="Arial" panose="020B0604020202020204" pitchFamily="34" charset="0"/>
                          <a:cs typeface="Arial" panose="020B0604020202020204" pitchFamily="34" charset="0"/>
                        </a:rPr>
                        <a:t>Improved health and well-being </a:t>
                      </a:r>
                      <a:r>
                        <a:rPr lang="en-US" sz="1000" u="none">
                          <a:latin typeface="Arial" panose="020B0604020202020204" pitchFamily="34" charset="0"/>
                          <a:cs typeface="Arial" panose="020B0604020202020204" pitchFamily="34" charset="0"/>
                        </a:rPr>
                        <a:t>outcomes</a:t>
                      </a:r>
                    </a:p>
                    <a:p>
                      <a:pPr algn="l" fontAlgn="t">
                        <a:spcBef>
                          <a:spcPts val="0"/>
                        </a:spcBef>
                        <a:spcAft>
                          <a:spcPts val="0"/>
                        </a:spcAft>
                      </a:pPr>
                      <a:endParaRPr lang="en-GB" sz="1000" b="0" i="0" u="none" strike="noStrike">
                        <a:effectLst/>
                        <a:latin typeface="Arial" panose="020B0604020202020204" pitchFamily="34" charset="0"/>
                        <a:cs typeface="Arial" panose="020B0604020202020204" pitchFamily="34" charset="0"/>
                      </a:endParaRP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0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Improved </a:t>
                      </a:r>
                      <a:r>
                        <a:rPr lang="en-GB" sz="10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access to specialist supports</a:t>
                      </a:r>
                      <a:endParaRPr lang="en-GB" sz="1000" b="1" i="0" u="none" strike="noStrike">
                        <a:effectLst/>
                        <a:latin typeface="Arial" panose="020B0604020202020204" pitchFamily="34" charset="0"/>
                        <a:cs typeface="Arial" panose="020B0604020202020204" pitchFamily="34" charset="0"/>
                      </a:endParaRP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7417401"/>
                  </a:ext>
                </a:extLst>
              </a:tr>
              <a:tr h="5135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System wide “prevention” and “post service intervention” </a:t>
                      </a:r>
                      <a:r>
                        <a:rPr lang="en-GB" sz="10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offer – prevent, delay, reduce</a:t>
                      </a:r>
                      <a:endParaRPr lang="en-GB" sz="1000" b="0" i="0" u="none" strike="noStrike">
                        <a:effectLst/>
                        <a:latin typeface="Arial" panose="020B0604020202020204" pitchFamily="34" charset="0"/>
                        <a:cs typeface="Arial" panose="020B0604020202020204" pitchFamily="34" charset="0"/>
                      </a:endParaRPr>
                    </a:p>
                    <a:p>
                      <a:endParaRPr lang="en-US" sz="1000"/>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a:latin typeface="Arial" panose="020B0604020202020204" pitchFamily="34" charset="0"/>
                          <a:cs typeface="Arial" panose="020B0604020202020204" pitchFamily="34" charset="0"/>
                        </a:rPr>
                        <a:t>Staying strong and connected through austerity and Covid, </a:t>
                      </a:r>
                      <a:r>
                        <a:rPr lang="en-US" sz="1000" b="1">
                          <a:latin typeface="Arial" panose="020B0604020202020204" pitchFamily="34" charset="0"/>
                          <a:cs typeface="Arial" panose="020B0604020202020204" pitchFamily="34" charset="0"/>
                        </a:rPr>
                        <a:t>mutually supportive neighbours and communities</a:t>
                      </a:r>
                    </a:p>
                  </a:txBody>
                  <a:tcPr marL="56275" marR="56275" marT="78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700407"/>
                  </a:ext>
                </a:extLst>
              </a:tr>
            </a:tbl>
          </a:graphicData>
        </a:graphic>
      </p:graphicFrame>
    </p:spTree>
    <p:extLst>
      <p:ext uri="{BB962C8B-B14F-4D97-AF65-F5344CB8AC3E}">
        <p14:creationId xmlns:p14="http://schemas.microsoft.com/office/powerpoint/2010/main" val="2540593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1B255A-4B4D-A9B8-461B-D5AAB143025C}"/>
              </a:ext>
            </a:extLst>
          </p:cNvPr>
          <p:cNvSpPr/>
          <p:nvPr/>
        </p:nvSpPr>
        <p:spPr>
          <a:xfrm>
            <a:off x="8022265" y="857251"/>
            <a:ext cx="664535" cy="9252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297724E5-6097-AAEC-3957-4621D7EC1ECF}"/>
              </a:ext>
            </a:extLst>
          </p:cNvPr>
          <p:cNvSpPr/>
          <p:nvPr/>
        </p:nvSpPr>
        <p:spPr>
          <a:xfrm>
            <a:off x="1" y="5549682"/>
            <a:ext cx="9106515" cy="4510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3">
            <a:extLst>
              <a:ext uri="{FF2B5EF4-FFF2-40B4-BE49-F238E27FC236}">
                <a16:creationId xmlns:a16="http://schemas.microsoft.com/office/drawing/2014/main" id="{980CB6FC-F19B-984D-8492-57006E39C057}"/>
              </a:ext>
            </a:extLst>
          </p:cNvPr>
          <p:cNvSpPr>
            <a:spLocks noGrp="1"/>
          </p:cNvSpPr>
          <p:nvPr>
            <p:ph type="title"/>
          </p:nvPr>
        </p:nvSpPr>
        <p:spPr>
          <a:xfrm>
            <a:off x="37484" y="146135"/>
            <a:ext cx="9106516" cy="530223"/>
          </a:xfrm>
        </p:spPr>
        <p:txBody>
          <a:bodyPr/>
          <a:lstStyle/>
          <a:p>
            <a:r>
              <a:rPr lang="en-US" sz="3000" dirty="0">
                <a:solidFill>
                  <a:schemeClr val="tx1"/>
                </a:solidFill>
                <a:latin typeface="+mj-lt"/>
              </a:rPr>
              <a:t>Framework of Design and Practice | Foundations </a:t>
            </a:r>
          </a:p>
        </p:txBody>
      </p:sp>
      <p:grpSp>
        <p:nvGrpSpPr>
          <p:cNvPr id="18" name="Group 17">
            <a:extLst>
              <a:ext uri="{FF2B5EF4-FFF2-40B4-BE49-F238E27FC236}">
                <a16:creationId xmlns:a16="http://schemas.microsoft.com/office/drawing/2014/main" id="{C8C425C7-6D04-5141-A8D0-E7C2EC022617}"/>
              </a:ext>
            </a:extLst>
          </p:cNvPr>
          <p:cNvGrpSpPr>
            <a:grpSpLocks noChangeAspect="1"/>
          </p:cNvGrpSpPr>
          <p:nvPr/>
        </p:nvGrpSpPr>
        <p:grpSpPr>
          <a:xfrm>
            <a:off x="393012" y="2660285"/>
            <a:ext cx="675000" cy="675000"/>
            <a:chOff x="-628527" y="3429000"/>
            <a:chExt cx="1620000" cy="1620000"/>
          </a:xfrm>
          <a:solidFill>
            <a:schemeClr val="tx2"/>
          </a:solidFill>
        </p:grpSpPr>
        <p:sp>
          <p:nvSpPr>
            <p:cNvPr id="19" name="Oval 18">
              <a:extLst>
                <a:ext uri="{FF2B5EF4-FFF2-40B4-BE49-F238E27FC236}">
                  <a16:creationId xmlns:a16="http://schemas.microsoft.com/office/drawing/2014/main" id="{306DD0FA-441E-7844-BFE4-E2198326FFF7}"/>
                </a:ext>
              </a:extLst>
            </p:cNvPr>
            <p:cNvSpPr/>
            <p:nvPr/>
          </p:nvSpPr>
          <p:spPr>
            <a:xfrm>
              <a:off x="-628527" y="3429000"/>
              <a:ext cx="1620000" cy="162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a:extLst>
                <a:ext uri="{FF2B5EF4-FFF2-40B4-BE49-F238E27FC236}">
                  <a16:creationId xmlns:a16="http://schemas.microsoft.com/office/drawing/2014/main" id="{706EC997-D334-7A46-BE63-B9B03881E030}"/>
                </a:ext>
              </a:extLst>
            </p:cNvPr>
            <p:cNvSpPr>
              <a:spLocks noChangeAspect="1"/>
            </p:cNvSpPr>
            <p:nvPr/>
          </p:nvSpPr>
          <p:spPr>
            <a:xfrm>
              <a:off x="-538527" y="3530713"/>
              <a:ext cx="1440000" cy="1440000"/>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1" name="Group 20">
            <a:extLst>
              <a:ext uri="{FF2B5EF4-FFF2-40B4-BE49-F238E27FC236}">
                <a16:creationId xmlns:a16="http://schemas.microsoft.com/office/drawing/2014/main" id="{A6828E18-A54C-DD41-84F8-999A15A30E5C}"/>
              </a:ext>
            </a:extLst>
          </p:cNvPr>
          <p:cNvGrpSpPr>
            <a:grpSpLocks noChangeAspect="1"/>
          </p:cNvGrpSpPr>
          <p:nvPr/>
        </p:nvGrpSpPr>
        <p:grpSpPr>
          <a:xfrm>
            <a:off x="419819" y="5694718"/>
            <a:ext cx="675000" cy="675000"/>
            <a:chOff x="-628527" y="3429000"/>
            <a:chExt cx="1620000" cy="1620000"/>
          </a:xfrm>
          <a:solidFill>
            <a:schemeClr val="accent1"/>
          </a:solidFill>
        </p:grpSpPr>
        <p:sp>
          <p:nvSpPr>
            <p:cNvPr id="22" name="Oval 21">
              <a:extLst>
                <a:ext uri="{FF2B5EF4-FFF2-40B4-BE49-F238E27FC236}">
                  <a16:creationId xmlns:a16="http://schemas.microsoft.com/office/drawing/2014/main" id="{9A9EA6D0-25E2-7445-B1C2-C688F4207B1E}"/>
                </a:ext>
              </a:extLst>
            </p:cNvPr>
            <p:cNvSpPr/>
            <p:nvPr/>
          </p:nvSpPr>
          <p:spPr>
            <a:xfrm>
              <a:off x="-628527" y="3429000"/>
              <a:ext cx="1620000" cy="162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01BA7E35-6503-1444-A72D-8D20B2D0E820}"/>
                </a:ext>
              </a:extLst>
            </p:cNvPr>
            <p:cNvSpPr>
              <a:spLocks noChangeAspect="1"/>
            </p:cNvSpPr>
            <p:nvPr/>
          </p:nvSpPr>
          <p:spPr>
            <a:xfrm>
              <a:off x="-564190" y="3504828"/>
              <a:ext cx="1440000" cy="1440000"/>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 name="Group 23">
            <a:extLst>
              <a:ext uri="{FF2B5EF4-FFF2-40B4-BE49-F238E27FC236}">
                <a16:creationId xmlns:a16="http://schemas.microsoft.com/office/drawing/2014/main" id="{C88E80C9-2B84-7D44-B1F0-719BEC0085C1}"/>
              </a:ext>
            </a:extLst>
          </p:cNvPr>
          <p:cNvGrpSpPr>
            <a:grpSpLocks noChangeAspect="1"/>
          </p:cNvGrpSpPr>
          <p:nvPr/>
        </p:nvGrpSpPr>
        <p:grpSpPr>
          <a:xfrm>
            <a:off x="393012" y="3705303"/>
            <a:ext cx="675000" cy="675000"/>
            <a:chOff x="-628527" y="3429000"/>
            <a:chExt cx="1620000" cy="1620000"/>
          </a:xfrm>
          <a:solidFill>
            <a:schemeClr val="accent2"/>
          </a:solidFill>
        </p:grpSpPr>
        <p:sp>
          <p:nvSpPr>
            <p:cNvPr id="25" name="Oval 24">
              <a:extLst>
                <a:ext uri="{FF2B5EF4-FFF2-40B4-BE49-F238E27FC236}">
                  <a16:creationId xmlns:a16="http://schemas.microsoft.com/office/drawing/2014/main" id="{DB819D35-0EC4-464F-ADF4-A9AB405B3E33}"/>
                </a:ext>
              </a:extLst>
            </p:cNvPr>
            <p:cNvSpPr/>
            <p:nvPr/>
          </p:nvSpPr>
          <p:spPr>
            <a:xfrm>
              <a:off x="-628527" y="3429000"/>
              <a:ext cx="1620000" cy="162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12C22B54-8382-AE47-A197-03EAFE360213}"/>
                </a:ext>
              </a:extLst>
            </p:cNvPr>
            <p:cNvSpPr>
              <a:spLocks noChangeAspect="1"/>
            </p:cNvSpPr>
            <p:nvPr/>
          </p:nvSpPr>
          <p:spPr>
            <a:xfrm>
              <a:off x="-538527" y="3519000"/>
              <a:ext cx="1440000" cy="1440000"/>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4" name="TextBox 53">
            <a:extLst>
              <a:ext uri="{FF2B5EF4-FFF2-40B4-BE49-F238E27FC236}">
                <a16:creationId xmlns:a16="http://schemas.microsoft.com/office/drawing/2014/main" id="{F8038D12-DF66-193D-1A21-D54F97E48A33}"/>
              </a:ext>
            </a:extLst>
          </p:cNvPr>
          <p:cNvSpPr txBox="1"/>
          <p:nvPr/>
        </p:nvSpPr>
        <p:spPr>
          <a:xfrm>
            <a:off x="1217073" y="2315180"/>
            <a:ext cx="7618171" cy="1015663"/>
          </a:xfrm>
          <a:prstGeom prst="rect">
            <a:avLst/>
          </a:prstGeom>
          <a:noFill/>
        </p:spPr>
        <p:txBody>
          <a:bodyPr wrap="square">
            <a:spAutoFit/>
          </a:bodyPr>
          <a:lstStyle/>
          <a:p>
            <a:r>
              <a:rPr lang="en-US" sz="2000" b="1" dirty="0">
                <a:solidFill>
                  <a:srgbClr val="0070C0"/>
                </a:solidFill>
                <a:latin typeface="Aptos" panose="020B0004020202020204" pitchFamily="34" charset="0"/>
              </a:rPr>
              <a:t>Vision</a:t>
            </a:r>
            <a:r>
              <a:rPr lang="en-US" sz="2000" b="1" dirty="0">
                <a:solidFill>
                  <a:schemeClr val="tx2"/>
                </a:solidFill>
                <a:latin typeface="Aptos" panose="020B0004020202020204" pitchFamily="34" charset="0"/>
              </a:rPr>
              <a:t> </a:t>
            </a:r>
          </a:p>
          <a:p>
            <a:r>
              <a:rPr lang="en-US" sz="2000" i="1" dirty="0">
                <a:latin typeface="Aptos" panose="020B0004020202020204" pitchFamily="34" charset="0"/>
              </a:rPr>
              <a:t>All people live in </a:t>
            </a:r>
            <a:r>
              <a:rPr lang="en-US" sz="2000" b="1" i="1" dirty="0">
                <a:latin typeface="Aptos" panose="020B0004020202020204" pitchFamily="34" charset="0"/>
              </a:rPr>
              <a:t>welcoming communities </a:t>
            </a:r>
            <a:r>
              <a:rPr lang="en-US" sz="2000" i="1" dirty="0">
                <a:latin typeface="Aptos" panose="020B0004020202020204" pitchFamily="34" charset="0"/>
              </a:rPr>
              <a:t>that provide </a:t>
            </a:r>
            <a:r>
              <a:rPr lang="en-US" sz="2000" b="1" i="1" dirty="0">
                <a:latin typeface="Aptos" panose="020B0004020202020204" pitchFamily="34" charset="0"/>
              </a:rPr>
              <a:t>friendship, mutual support, equity and opportunities</a:t>
            </a:r>
            <a:r>
              <a:rPr lang="en-US" sz="2000" i="1" dirty="0">
                <a:latin typeface="Aptos" panose="020B0004020202020204" pitchFamily="34" charset="0"/>
              </a:rPr>
              <a:t> for everyone </a:t>
            </a:r>
            <a:r>
              <a:rPr lang="en-US" sz="2000" b="1" i="1" dirty="0">
                <a:latin typeface="Aptos" panose="020B0004020202020204" pitchFamily="34" charset="0"/>
              </a:rPr>
              <a:t> </a:t>
            </a:r>
          </a:p>
        </p:txBody>
      </p:sp>
      <p:sp>
        <p:nvSpPr>
          <p:cNvPr id="56" name="TextBox 55">
            <a:extLst>
              <a:ext uri="{FF2B5EF4-FFF2-40B4-BE49-F238E27FC236}">
                <a16:creationId xmlns:a16="http://schemas.microsoft.com/office/drawing/2014/main" id="{8D684249-05ED-43E8-AE30-65AAF34B8062}"/>
              </a:ext>
            </a:extLst>
          </p:cNvPr>
          <p:cNvSpPr txBox="1"/>
          <p:nvPr/>
        </p:nvSpPr>
        <p:spPr>
          <a:xfrm>
            <a:off x="1217073" y="3303813"/>
            <a:ext cx="7794338" cy="1938992"/>
          </a:xfrm>
          <a:prstGeom prst="rect">
            <a:avLst/>
          </a:prstGeom>
          <a:noFill/>
        </p:spPr>
        <p:txBody>
          <a:bodyPr wrap="square">
            <a:spAutoFit/>
          </a:bodyPr>
          <a:lstStyle/>
          <a:p>
            <a:r>
              <a:rPr lang="en-US" sz="2000" b="1" dirty="0">
                <a:solidFill>
                  <a:srgbClr val="0070C0"/>
                </a:solidFill>
                <a:latin typeface="Aptos" panose="020B0004020202020204" pitchFamily="34" charset="0"/>
              </a:rPr>
              <a:t>Charter</a:t>
            </a:r>
            <a:r>
              <a:rPr lang="en-US" sz="2000" b="1" dirty="0">
                <a:latin typeface="Aptos" panose="020B0004020202020204" pitchFamily="34" charset="0"/>
              </a:rPr>
              <a:t> </a:t>
            </a:r>
          </a:p>
          <a:p>
            <a:r>
              <a:rPr lang="en-US" sz="2000" i="1" dirty="0">
                <a:latin typeface="Aptos" panose="020B0004020202020204" pitchFamily="34" charset="0"/>
              </a:rPr>
              <a:t>To develop partnerships with individuals with disabilities and their families/support networks as they build and pursue their </a:t>
            </a:r>
            <a:r>
              <a:rPr lang="en-US" sz="2000" b="1" i="1" dirty="0">
                <a:latin typeface="Aptos" panose="020B0004020202020204" pitchFamily="34" charset="0"/>
              </a:rPr>
              <a:t>goals and dreams for a good life </a:t>
            </a:r>
            <a:r>
              <a:rPr lang="en-US" sz="2000" i="1" dirty="0">
                <a:latin typeface="Aptos" panose="020B0004020202020204" pitchFamily="34" charset="0"/>
              </a:rPr>
              <a:t>and with local communities to strengthen their capacity to </a:t>
            </a:r>
            <a:r>
              <a:rPr lang="en-US" sz="2000" b="1" i="1" dirty="0">
                <a:latin typeface="Aptos" panose="020B0004020202020204" pitchFamily="34" charset="0"/>
              </a:rPr>
              <a:t>welcome, include and support all people as valued, contributing citizens </a:t>
            </a:r>
          </a:p>
        </p:txBody>
      </p:sp>
      <p:sp>
        <p:nvSpPr>
          <p:cNvPr id="58" name="TextBox 57">
            <a:extLst>
              <a:ext uri="{FF2B5EF4-FFF2-40B4-BE49-F238E27FC236}">
                <a16:creationId xmlns:a16="http://schemas.microsoft.com/office/drawing/2014/main" id="{275AB604-B60E-1F34-91E1-880BDC9D5D21}"/>
              </a:ext>
            </a:extLst>
          </p:cNvPr>
          <p:cNvSpPr txBox="1"/>
          <p:nvPr/>
        </p:nvSpPr>
        <p:spPr>
          <a:xfrm>
            <a:off x="1217073" y="5204982"/>
            <a:ext cx="7794338" cy="1631216"/>
          </a:xfrm>
          <a:prstGeom prst="rect">
            <a:avLst/>
          </a:prstGeom>
          <a:noFill/>
        </p:spPr>
        <p:txBody>
          <a:bodyPr wrap="square">
            <a:spAutoFit/>
          </a:bodyPr>
          <a:lstStyle/>
          <a:p>
            <a:r>
              <a:rPr lang="en-US" sz="2000" b="1" dirty="0">
                <a:solidFill>
                  <a:srgbClr val="0070C0"/>
                </a:solidFill>
                <a:latin typeface="Aptos" panose="020B0004020202020204" pitchFamily="34" charset="0"/>
              </a:rPr>
              <a:t>Purpose </a:t>
            </a:r>
          </a:p>
          <a:p>
            <a:r>
              <a:rPr lang="en-US" sz="2000" i="1" dirty="0">
                <a:latin typeface="Aptos" panose="020B0004020202020204" pitchFamily="34" charset="0"/>
              </a:rPr>
              <a:t>Local Area Coordinators work to </a:t>
            </a:r>
            <a:r>
              <a:rPr lang="en-US" sz="2000" b="1" i="1" dirty="0">
                <a:latin typeface="Aptos" panose="020B0004020202020204" pitchFamily="34" charset="0"/>
              </a:rPr>
              <a:t>increase the capacity and resilience of individuals</a:t>
            </a:r>
            <a:r>
              <a:rPr lang="en-US" sz="2000" i="1" dirty="0">
                <a:latin typeface="Aptos" panose="020B0004020202020204" pitchFamily="34" charset="0"/>
              </a:rPr>
              <a:t>, </a:t>
            </a:r>
            <a:r>
              <a:rPr lang="en-US" sz="2000" b="1" i="1" dirty="0">
                <a:latin typeface="Aptos" panose="020B0004020202020204" pitchFamily="34" charset="0"/>
              </a:rPr>
              <a:t>families, communities and service systems </a:t>
            </a:r>
            <a:r>
              <a:rPr lang="en-US" sz="2000" i="1" dirty="0">
                <a:latin typeface="Aptos" panose="020B0004020202020204" pitchFamily="34" charset="0"/>
              </a:rPr>
              <a:t>and to reduce the need for or reliance on funding and services, wherever possible. </a:t>
            </a:r>
          </a:p>
        </p:txBody>
      </p:sp>
      <p:pic>
        <p:nvPicPr>
          <p:cNvPr id="62" name="Graphic 61" descr="Neighborhood outline">
            <a:extLst>
              <a:ext uri="{FF2B5EF4-FFF2-40B4-BE49-F238E27FC236}">
                <a16:creationId xmlns:a16="http://schemas.microsoft.com/office/drawing/2014/main" id="{D2FBCC7D-A0B0-7986-DE33-EFF7E75D9AB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0343" y="2727747"/>
            <a:ext cx="480336" cy="480336"/>
          </a:xfrm>
          <a:prstGeom prst="rect">
            <a:avLst/>
          </a:prstGeom>
        </p:spPr>
      </p:pic>
      <p:pic>
        <p:nvPicPr>
          <p:cNvPr id="64" name="Graphic 63" descr="Handshake outline">
            <a:extLst>
              <a:ext uri="{FF2B5EF4-FFF2-40B4-BE49-F238E27FC236}">
                <a16:creationId xmlns:a16="http://schemas.microsoft.com/office/drawing/2014/main" id="{100EF32F-CF3E-4E56-8D5E-3ECCC635832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5287" y="3842859"/>
            <a:ext cx="430450" cy="430450"/>
          </a:xfrm>
          <a:prstGeom prst="rect">
            <a:avLst/>
          </a:prstGeom>
        </p:spPr>
      </p:pic>
      <p:pic>
        <p:nvPicPr>
          <p:cNvPr id="66" name="Graphic 65" descr="Users outline">
            <a:extLst>
              <a:ext uri="{FF2B5EF4-FFF2-40B4-BE49-F238E27FC236}">
                <a16:creationId xmlns:a16="http://schemas.microsoft.com/office/drawing/2014/main" id="{24828F6D-85B8-F169-0702-16D0BC630C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23994" y="5764218"/>
            <a:ext cx="512744" cy="512744"/>
          </a:xfrm>
          <a:prstGeom prst="rect">
            <a:avLst/>
          </a:prstGeom>
        </p:spPr>
      </p:pic>
      <p:sp>
        <p:nvSpPr>
          <p:cNvPr id="3" name="TextBox 2">
            <a:extLst>
              <a:ext uri="{FF2B5EF4-FFF2-40B4-BE49-F238E27FC236}">
                <a16:creationId xmlns:a16="http://schemas.microsoft.com/office/drawing/2014/main" id="{B217D15D-A0DD-4D57-D01E-1EDD1A140606}"/>
              </a:ext>
            </a:extLst>
          </p:cNvPr>
          <p:cNvSpPr txBox="1"/>
          <p:nvPr/>
        </p:nvSpPr>
        <p:spPr>
          <a:xfrm>
            <a:off x="37484" y="683964"/>
            <a:ext cx="9277243" cy="1631216"/>
          </a:xfrm>
          <a:prstGeom prst="rect">
            <a:avLst/>
          </a:prstGeom>
          <a:noFill/>
        </p:spPr>
        <p:txBody>
          <a:bodyPr wrap="square">
            <a:spAutoFit/>
          </a:bodyPr>
          <a:lstStyle/>
          <a:p>
            <a:pPr algn="l"/>
            <a:r>
              <a:rPr lang="en-CA" sz="2000" dirty="0">
                <a:solidFill>
                  <a:srgbClr val="000000"/>
                </a:solidFill>
              </a:rPr>
              <a:t>Local Area Coordination is underpinned by a clear </a:t>
            </a:r>
            <a:r>
              <a:rPr lang="en-CA" sz="2000" b="1" dirty="0">
                <a:solidFill>
                  <a:srgbClr val="000000"/>
                </a:solidFill>
              </a:rPr>
              <a:t>Vision, Charter and Purpose </a:t>
            </a:r>
            <a:r>
              <a:rPr lang="en-CA" sz="2000" dirty="0">
                <a:solidFill>
                  <a:srgbClr val="000000"/>
                </a:solidFill>
              </a:rPr>
              <a:t>across the globe that provide guidance and direction on how it should be implemented. </a:t>
            </a:r>
            <a:r>
              <a:rPr lang="en-GB" sz="2000" dirty="0">
                <a:solidFill>
                  <a:srgbClr val="000000"/>
                </a:solidFill>
              </a:rPr>
              <a:t>However, the practices of Local Area Coordination must always be adapted to be culturally appropriate and relevant to the communities in which it operates</a:t>
            </a:r>
            <a:r>
              <a:rPr lang="en-CA" sz="2000" dirty="0">
                <a:solidFill>
                  <a:srgbClr val="000000"/>
                </a:solidFill>
              </a:rPr>
              <a:t>. </a:t>
            </a:r>
          </a:p>
        </p:txBody>
      </p:sp>
    </p:spTree>
    <p:extLst>
      <p:ext uri="{BB962C8B-B14F-4D97-AF65-F5344CB8AC3E}">
        <p14:creationId xmlns:p14="http://schemas.microsoft.com/office/powerpoint/2010/main" val="101860616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501408-AA42-2373-AE55-0F488DF9F820}"/>
              </a:ext>
            </a:extLst>
          </p:cNvPr>
          <p:cNvSpPr>
            <a:spLocks noGrp="1"/>
          </p:cNvSpPr>
          <p:nvPr>
            <p:ph idx="1"/>
          </p:nvPr>
        </p:nvSpPr>
        <p:spPr>
          <a:xfrm>
            <a:off x="0" y="857250"/>
            <a:ext cx="9144000" cy="5143500"/>
          </a:xfrm>
        </p:spPr>
        <p:txBody>
          <a:bodyPr>
            <a:normAutofit/>
          </a:bodyPr>
          <a:lstStyle/>
          <a:p>
            <a:pPr marL="0" indent="0">
              <a:buNone/>
            </a:pPr>
            <a:endParaRPr lang="en-US" sz="3000" b="1" dirty="0"/>
          </a:p>
        </p:txBody>
      </p:sp>
      <p:graphicFrame>
        <p:nvGraphicFramePr>
          <p:cNvPr id="6" name="Table 5">
            <a:extLst>
              <a:ext uri="{FF2B5EF4-FFF2-40B4-BE49-F238E27FC236}">
                <a16:creationId xmlns:a16="http://schemas.microsoft.com/office/drawing/2014/main" id="{3AD5D3A5-7B58-CCB2-AC7B-77664C6F3CE7}"/>
              </a:ext>
            </a:extLst>
          </p:cNvPr>
          <p:cNvGraphicFramePr>
            <a:graphicFrameLocks noGrp="1"/>
          </p:cNvGraphicFramePr>
          <p:nvPr>
            <p:extLst>
              <p:ext uri="{D42A27DB-BD31-4B8C-83A1-F6EECF244321}">
                <p14:modId xmlns:p14="http://schemas.microsoft.com/office/powerpoint/2010/main" val="3459597931"/>
              </p:ext>
            </p:extLst>
          </p:nvPr>
        </p:nvGraphicFramePr>
        <p:xfrm>
          <a:off x="11875" y="864640"/>
          <a:ext cx="9132125" cy="5612953"/>
        </p:xfrm>
        <a:graphic>
          <a:graphicData uri="http://schemas.openxmlformats.org/drawingml/2006/table">
            <a:tbl>
              <a:tblPr firstRow="1" bandRow="1">
                <a:tableStyleId>{5C22544A-7EE6-4342-B048-85BDC9FD1C3A}</a:tableStyleId>
              </a:tblPr>
              <a:tblGrid>
                <a:gridCol w="1959801">
                  <a:extLst>
                    <a:ext uri="{9D8B030D-6E8A-4147-A177-3AD203B41FA5}">
                      <a16:colId xmlns:a16="http://schemas.microsoft.com/office/drawing/2014/main" val="3499603334"/>
                    </a:ext>
                  </a:extLst>
                </a:gridCol>
                <a:gridCol w="7172324">
                  <a:extLst>
                    <a:ext uri="{9D8B030D-6E8A-4147-A177-3AD203B41FA5}">
                      <a16:colId xmlns:a16="http://schemas.microsoft.com/office/drawing/2014/main" val="1219933069"/>
                    </a:ext>
                  </a:extLst>
                </a:gridCol>
              </a:tblGrid>
              <a:tr h="681872">
                <a:tc>
                  <a:txBody>
                    <a:bodyPr/>
                    <a:lstStyle/>
                    <a:p>
                      <a:endParaRPr lang="en-GB" sz="1500" b="1" dirty="0">
                        <a:effectLst/>
                        <a:latin typeface="Arial" panose="020B0604020202020204" pitchFamily="34" charset="0"/>
                        <a:ea typeface="MS Mincho" panose="02020609040205080304" pitchFamily="49" charset="-128"/>
                        <a:cs typeface="Times New Roman" panose="02020603050405020304" pitchFamily="18" charset="0"/>
                      </a:endParaRPr>
                    </a:p>
                    <a:p>
                      <a:r>
                        <a:rPr lang="en-GB" sz="1500" b="1" dirty="0">
                          <a:effectLst/>
                          <a:latin typeface="Arial" panose="020B0604020202020204" pitchFamily="34" charset="0"/>
                          <a:ea typeface="MS Mincho" panose="02020609040205080304" pitchFamily="49" charset="-128"/>
                          <a:cs typeface="Times New Roman" panose="02020603050405020304" pitchFamily="18" charset="0"/>
                        </a:rPr>
                        <a:t>Citizenship </a:t>
                      </a:r>
                      <a:endParaRPr lang="en-GB"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r>
                        <a:rPr lang="en-GB" sz="1500" b="0" dirty="0">
                          <a:effectLst/>
                          <a:latin typeface="Arial" panose="020B0604020202020204" pitchFamily="34" charset="0"/>
                          <a:ea typeface="MS Mincho" panose="02020609040205080304" pitchFamily="49" charset="-128"/>
                          <a:cs typeface="Times New Roman" panose="02020603050405020304" pitchFamily="18" charset="0"/>
                        </a:rPr>
                        <a:t>All people in our communities have the same </a:t>
                      </a:r>
                      <a:r>
                        <a:rPr lang="en-GB" sz="1500" b="1" dirty="0">
                          <a:effectLst/>
                          <a:latin typeface="Arial" panose="020B0604020202020204" pitchFamily="34" charset="0"/>
                          <a:ea typeface="MS Mincho" panose="02020609040205080304" pitchFamily="49" charset="-128"/>
                          <a:cs typeface="Times New Roman" panose="02020603050405020304" pitchFamily="18" charset="0"/>
                        </a:rPr>
                        <a:t>rights, responsibilities and opportunities </a:t>
                      </a:r>
                      <a:r>
                        <a:rPr lang="en-GB" sz="1500" b="0" dirty="0">
                          <a:effectLst/>
                          <a:latin typeface="Arial" panose="020B0604020202020204" pitchFamily="34" charset="0"/>
                          <a:ea typeface="MS Mincho" panose="02020609040205080304" pitchFamily="49" charset="-128"/>
                          <a:cs typeface="Times New Roman" panose="02020603050405020304" pitchFamily="18" charset="0"/>
                        </a:rPr>
                        <a:t>to </a:t>
                      </a:r>
                      <a:r>
                        <a:rPr lang="en-GB" sz="1500" b="1" dirty="0">
                          <a:effectLst/>
                          <a:latin typeface="Arial" panose="020B0604020202020204" pitchFamily="34" charset="0"/>
                          <a:ea typeface="MS Mincho" panose="02020609040205080304" pitchFamily="49" charset="-128"/>
                          <a:cs typeface="Times New Roman" panose="02020603050405020304" pitchFamily="18" charset="0"/>
                        </a:rPr>
                        <a:t>participate in and contribute to the life of the community</a:t>
                      </a:r>
                      <a:r>
                        <a:rPr lang="en-GB" sz="1500" b="0" dirty="0">
                          <a:effectLst/>
                          <a:latin typeface="Arial" panose="020B0604020202020204" pitchFamily="34" charset="0"/>
                          <a:ea typeface="MS Mincho" panose="02020609040205080304" pitchFamily="49" charset="-128"/>
                          <a:cs typeface="Times New Roman" panose="02020603050405020304" pitchFamily="18" charset="0"/>
                        </a:rPr>
                        <a:t>, respecting and supporting their identity, beliefs, values and practices.</a:t>
                      </a:r>
                      <a:endParaRPr lang="en-GB" sz="15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2081197585"/>
                  </a:ext>
                </a:extLst>
              </a:tr>
              <a:tr h="454581">
                <a:tc>
                  <a:txBody>
                    <a:bodyPr/>
                    <a:lstStyle/>
                    <a:p>
                      <a:r>
                        <a:rPr lang="en-GB" sz="1500" b="1" dirty="0">
                          <a:effectLst/>
                          <a:latin typeface="Arial" panose="020B0604020202020204" pitchFamily="34" charset="0"/>
                          <a:ea typeface="MS Mincho" panose="02020609040205080304" pitchFamily="49" charset="-128"/>
                          <a:cs typeface="Times New Roman" panose="02020603050405020304" pitchFamily="18" charset="0"/>
                        </a:rPr>
                        <a:t>Relationships</a:t>
                      </a:r>
                      <a:endParaRPr lang="en-GB"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r>
                        <a:rPr lang="en-GB" sz="1500" b="1" dirty="0">
                          <a:effectLst/>
                          <a:latin typeface="Arial" panose="020B0604020202020204" pitchFamily="34" charset="0"/>
                          <a:ea typeface="MS Mincho" panose="02020609040205080304" pitchFamily="49" charset="-128"/>
                          <a:cs typeface="Times New Roman" panose="02020603050405020304" pitchFamily="18" charset="0"/>
                        </a:rPr>
                        <a:t>Families, friends and personal networks </a:t>
                      </a:r>
                      <a:r>
                        <a:rPr lang="en-GB" sz="1500" dirty="0">
                          <a:effectLst/>
                          <a:latin typeface="Arial" panose="020B0604020202020204" pitchFamily="34" charset="0"/>
                          <a:ea typeface="MS Mincho" panose="02020609040205080304" pitchFamily="49" charset="-128"/>
                          <a:cs typeface="Times New Roman" panose="02020603050405020304" pitchFamily="18" charset="0"/>
                        </a:rPr>
                        <a:t>are the foundations of a rich and valued life in the community. </a:t>
                      </a:r>
                      <a:endParaRPr lang="en-GB"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3010960303"/>
                  </a:ext>
                </a:extLst>
              </a:tr>
              <a:tr h="454581">
                <a:tc>
                  <a:txBody>
                    <a:bodyPr/>
                    <a:lstStyle/>
                    <a:p>
                      <a:r>
                        <a:rPr lang="en-GB" sz="1500" b="1" dirty="0">
                          <a:effectLst/>
                          <a:latin typeface="Arial" panose="020B0604020202020204" pitchFamily="34" charset="0"/>
                          <a:ea typeface="MS Mincho" panose="02020609040205080304" pitchFamily="49" charset="-128"/>
                          <a:cs typeface="Times New Roman" panose="02020603050405020304" pitchFamily="18" charset="0"/>
                        </a:rPr>
                        <a:t>Natural Authority </a:t>
                      </a:r>
                      <a:endParaRPr lang="en-GB"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r>
                        <a:rPr lang="en-GB" sz="1500" dirty="0">
                          <a:effectLst/>
                          <a:latin typeface="Arial" panose="020B0604020202020204" pitchFamily="34" charset="0"/>
                          <a:ea typeface="MS Mincho" panose="02020609040205080304" pitchFamily="49" charset="-128"/>
                          <a:cs typeface="Times New Roman" panose="02020603050405020304" pitchFamily="18" charset="0"/>
                        </a:rPr>
                        <a:t>People and their families </a:t>
                      </a:r>
                      <a:r>
                        <a:rPr lang="en-GB" sz="1500" b="1" dirty="0">
                          <a:effectLst/>
                          <a:latin typeface="Arial" panose="020B0604020202020204" pitchFamily="34" charset="0"/>
                          <a:ea typeface="MS Mincho" panose="02020609040205080304" pitchFamily="49" charset="-128"/>
                          <a:cs typeface="Times New Roman" panose="02020603050405020304" pitchFamily="18" charset="0"/>
                        </a:rPr>
                        <a:t>are experts in their own lives</a:t>
                      </a:r>
                      <a:r>
                        <a:rPr lang="en-GB" sz="1500" dirty="0">
                          <a:effectLst/>
                          <a:latin typeface="Arial" panose="020B0604020202020204" pitchFamily="34" charset="0"/>
                          <a:ea typeface="MS Mincho" panose="02020609040205080304" pitchFamily="49" charset="-128"/>
                          <a:cs typeface="Times New Roman" panose="02020603050405020304" pitchFamily="18" charset="0"/>
                        </a:rPr>
                        <a:t>, have knowledge about themselves and their communities and are </a:t>
                      </a:r>
                      <a:r>
                        <a:rPr lang="en-GB" sz="1500" b="1" dirty="0">
                          <a:effectLst/>
                          <a:latin typeface="Arial" panose="020B0604020202020204" pitchFamily="34" charset="0"/>
                          <a:ea typeface="MS Mincho" panose="02020609040205080304" pitchFamily="49" charset="-128"/>
                          <a:cs typeface="Times New Roman" panose="02020603050405020304" pitchFamily="18" charset="0"/>
                        </a:rPr>
                        <a:t>best placed to make their own decisions</a:t>
                      </a:r>
                      <a:r>
                        <a:rPr lang="en-GB" sz="1500" dirty="0">
                          <a:effectLst/>
                          <a:latin typeface="Arial" panose="020B0604020202020204" pitchFamily="34" charset="0"/>
                          <a:ea typeface="MS Mincho" panose="02020609040205080304" pitchFamily="49" charset="-128"/>
                          <a:cs typeface="Times New Roman" panose="02020603050405020304" pitchFamily="18" charset="0"/>
                        </a:rPr>
                        <a:t>.</a:t>
                      </a:r>
                      <a:endParaRPr lang="en-GB"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2931247021"/>
                  </a:ext>
                </a:extLst>
              </a:tr>
              <a:tr h="307263">
                <a:tc>
                  <a:txBody>
                    <a:bodyPr/>
                    <a:lstStyle/>
                    <a:p>
                      <a:r>
                        <a:rPr lang="en-GB" sz="1500" b="1" dirty="0">
                          <a:effectLst/>
                          <a:latin typeface="Arial" panose="020B0604020202020204" pitchFamily="34" charset="0"/>
                          <a:ea typeface="MS Mincho" panose="02020609040205080304" pitchFamily="49" charset="-128"/>
                          <a:cs typeface="Times New Roman" panose="02020603050405020304" pitchFamily="18" charset="0"/>
                        </a:rPr>
                        <a:t>Lifelong learning</a:t>
                      </a:r>
                      <a:endParaRPr lang="en-GB"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r>
                        <a:rPr lang="en-GB" sz="1500" dirty="0">
                          <a:effectLst/>
                          <a:latin typeface="Arial" panose="020B0604020202020204" pitchFamily="34" charset="0"/>
                          <a:ea typeface="MS Mincho" panose="02020609040205080304" pitchFamily="49" charset="-128"/>
                          <a:cs typeface="Times New Roman" panose="02020603050405020304" pitchFamily="18" charset="0"/>
                        </a:rPr>
                        <a:t>All people have a </a:t>
                      </a:r>
                      <a:r>
                        <a:rPr lang="en-GB" sz="1500" b="1" dirty="0">
                          <a:effectLst/>
                          <a:latin typeface="Arial" panose="020B0604020202020204" pitchFamily="34" charset="0"/>
                          <a:ea typeface="MS Mincho" panose="02020609040205080304" pitchFamily="49" charset="-128"/>
                          <a:cs typeface="Times New Roman" panose="02020603050405020304" pitchFamily="18" charset="0"/>
                        </a:rPr>
                        <a:t>life-long capacity for learning, development and contribution</a:t>
                      </a:r>
                      <a:r>
                        <a:rPr lang="en-GB" sz="1500" dirty="0">
                          <a:effectLst/>
                          <a:latin typeface="Arial" panose="020B0604020202020204" pitchFamily="34" charset="0"/>
                          <a:ea typeface="MS Mincho" panose="02020609040205080304" pitchFamily="49" charset="-128"/>
                          <a:cs typeface="Times New Roman" panose="02020603050405020304" pitchFamily="18" charset="0"/>
                        </a:rPr>
                        <a:t>.</a:t>
                      </a:r>
                      <a:endParaRPr lang="en-GB"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3848098979"/>
                  </a:ext>
                </a:extLst>
              </a:tr>
              <a:tr h="454581">
                <a:tc>
                  <a:txBody>
                    <a:bodyPr/>
                    <a:lstStyle/>
                    <a:p>
                      <a:r>
                        <a:rPr lang="en-GB" sz="1500" b="1" dirty="0">
                          <a:effectLst/>
                          <a:latin typeface="Arial" panose="020B0604020202020204" pitchFamily="34" charset="0"/>
                          <a:ea typeface="MS Mincho" panose="02020609040205080304" pitchFamily="49" charset="-128"/>
                          <a:cs typeface="Times New Roman" panose="02020603050405020304" pitchFamily="18" charset="0"/>
                        </a:rPr>
                        <a:t>Information </a:t>
                      </a:r>
                      <a:endParaRPr lang="en-GB"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r>
                        <a:rPr lang="en-GB" sz="1500" dirty="0">
                          <a:effectLst/>
                          <a:latin typeface="Arial" panose="020B0604020202020204" pitchFamily="34" charset="0"/>
                          <a:ea typeface="MS Mincho" panose="02020609040205080304" pitchFamily="49" charset="-128"/>
                          <a:cs typeface="Times New Roman" panose="02020603050405020304" pitchFamily="18" charset="0"/>
                        </a:rPr>
                        <a:t>Access to accu</a:t>
                      </a:r>
                      <a:r>
                        <a:rPr lang="en-GB" sz="1500" b="1" dirty="0">
                          <a:effectLst/>
                          <a:latin typeface="Arial" panose="020B0604020202020204" pitchFamily="34" charset="0"/>
                          <a:ea typeface="MS Mincho" panose="02020609040205080304" pitchFamily="49" charset="-128"/>
                          <a:cs typeface="Times New Roman" panose="02020603050405020304" pitchFamily="18" charset="0"/>
                        </a:rPr>
                        <a:t>rate, timely and relevant information </a:t>
                      </a:r>
                      <a:r>
                        <a:rPr lang="en-GB" sz="1500" dirty="0">
                          <a:effectLst/>
                          <a:latin typeface="Arial" panose="020B0604020202020204" pitchFamily="34" charset="0"/>
                          <a:ea typeface="MS Mincho" panose="02020609040205080304" pitchFamily="49" charset="-128"/>
                          <a:cs typeface="Times New Roman" panose="02020603050405020304" pitchFamily="18" charset="0"/>
                        </a:rPr>
                        <a:t>supports informed decision-making, choice and control.</a:t>
                      </a:r>
                      <a:endParaRPr lang="en-GB"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455887119"/>
                  </a:ext>
                </a:extLst>
              </a:tr>
              <a:tr h="681872">
                <a:tc>
                  <a:txBody>
                    <a:bodyPr/>
                    <a:lstStyle/>
                    <a:p>
                      <a:r>
                        <a:rPr lang="en-GB" sz="1500" b="1" dirty="0">
                          <a:effectLst/>
                          <a:latin typeface="Arial" panose="020B0604020202020204" pitchFamily="34" charset="0"/>
                          <a:ea typeface="MS Mincho" panose="02020609040205080304" pitchFamily="49" charset="-128"/>
                          <a:cs typeface="Times New Roman" panose="02020603050405020304" pitchFamily="18" charset="0"/>
                        </a:rPr>
                        <a:t>Choice and Control</a:t>
                      </a:r>
                      <a:endParaRPr lang="en-GB"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r>
                        <a:rPr lang="en-GB" sz="1500" dirty="0">
                          <a:effectLst/>
                          <a:latin typeface="Arial" panose="020B0604020202020204" pitchFamily="34" charset="0"/>
                          <a:ea typeface="MS Mincho" panose="02020609040205080304" pitchFamily="49" charset="-128"/>
                          <a:cs typeface="Times New Roman" panose="02020603050405020304" pitchFamily="18" charset="0"/>
                        </a:rPr>
                        <a:t>Individuals, often with support of their families and personal networks, are </a:t>
                      </a:r>
                      <a:r>
                        <a:rPr lang="en-GB" sz="1500" b="1" dirty="0">
                          <a:effectLst/>
                          <a:latin typeface="Arial" panose="020B0604020202020204" pitchFamily="34" charset="0"/>
                          <a:ea typeface="MS Mincho" panose="02020609040205080304" pitchFamily="49" charset="-128"/>
                          <a:cs typeface="Times New Roman" panose="02020603050405020304" pitchFamily="18" charset="0"/>
                        </a:rPr>
                        <a:t>best placed to lead in making their own decisions and plan</a:t>
                      </a:r>
                      <a:r>
                        <a:rPr lang="en-GB" sz="1500" dirty="0">
                          <a:effectLst/>
                          <a:latin typeface="Arial" panose="020B0604020202020204" pitchFamily="34" charset="0"/>
                          <a:ea typeface="MS Mincho" panose="02020609040205080304" pitchFamily="49" charset="-128"/>
                          <a:cs typeface="Times New Roman" panose="02020603050405020304" pitchFamily="18" charset="0"/>
                        </a:rPr>
                        <a:t>, choose and control supports, services and resources.</a:t>
                      </a:r>
                      <a:endParaRPr lang="en-GB"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720104040"/>
                  </a:ext>
                </a:extLst>
              </a:tr>
              <a:tr h="681872">
                <a:tc>
                  <a:txBody>
                    <a:bodyPr/>
                    <a:lstStyle/>
                    <a:p>
                      <a:r>
                        <a:rPr lang="en-GB" sz="1500" b="1" dirty="0">
                          <a:effectLst/>
                          <a:latin typeface="Arial" panose="020B0604020202020204" pitchFamily="34" charset="0"/>
                          <a:ea typeface="MS Mincho" panose="02020609040205080304" pitchFamily="49" charset="-128"/>
                          <a:cs typeface="Times New Roman" panose="02020603050405020304" pitchFamily="18" charset="0"/>
                        </a:rPr>
                        <a:t>Community </a:t>
                      </a:r>
                      <a:endParaRPr lang="en-GB"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r>
                        <a:rPr lang="en-GB" sz="1500" b="1" dirty="0">
                          <a:effectLst/>
                          <a:latin typeface="Arial" panose="020B0604020202020204" pitchFamily="34" charset="0"/>
                          <a:ea typeface="MS Mincho" panose="02020609040205080304" pitchFamily="49" charset="-128"/>
                          <a:cs typeface="Times New Roman" panose="02020603050405020304" pitchFamily="18" charset="0"/>
                        </a:rPr>
                        <a:t>Communities are further enriched by the inclusion and participation of all people </a:t>
                      </a:r>
                      <a:r>
                        <a:rPr lang="en-GB" sz="1500" dirty="0">
                          <a:effectLst/>
                          <a:latin typeface="Arial" panose="020B0604020202020204" pitchFamily="34" charset="0"/>
                          <a:ea typeface="MS Mincho" panose="02020609040205080304" pitchFamily="49" charset="-128"/>
                          <a:cs typeface="Times New Roman" panose="02020603050405020304" pitchFamily="18" charset="0"/>
                        </a:rPr>
                        <a:t>and these communities are the most important way of building friendship, support and a meaningful life.</a:t>
                      </a:r>
                      <a:endParaRPr lang="en-GB"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944473996"/>
                  </a:ext>
                </a:extLst>
              </a:tr>
              <a:tr h="388620">
                <a:tc>
                  <a:txBody>
                    <a:bodyPr/>
                    <a:lstStyle/>
                    <a:p>
                      <a:r>
                        <a:rPr lang="en-GB" sz="1500" b="1" dirty="0">
                          <a:effectLst/>
                          <a:latin typeface="Arial" panose="020B0604020202020204" pitchFamily="34" charset="0"/>
                          <a:ea typeface="MS Mincho" panose="02020609040205080304" pitchFamily="49" charset="-128"/>
                          <a:cs typeface="Times New Roman" panose="02020603050405020304" pitchFamily="18" charset="0"/>
                        </a:rPr>
                        <a:t>Contribution</a:t>
                      </a:r>
                      <a:endParaRPr lang="en-GB"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r>
                        <a:rPr lang="en-GB" sz="1500" dirty="0">
                          <a:effectLst/>
                          <a:latin typeface="Arial" panose="020B0604020202020204" pitchFamily="34" charset="0"/>
                          <a:ea typeface="MS Mincho" panose="02020609040205080304" pitchFamily="49" charset="-128"/>
                          <a:cs typeface="Times New Roman" panose="02020603050405020304" pitchFamily="18" charset="0"/>
                        </a:rPr>
                        <a:t>We value and </a:t>
                      </a:r>
                      <a:r>
                        <a:rPr lang="en-GB" sz="1500" b="1" dirty="0">
                          <a:effectLst/>
                          <a:latin typeface="Arial" panose="020B0604020202020204" pitchFamily="34" charset="0"/>
                          <a:ea typeface="MS Mincho" panose="02020609040205080304" pitchFamily="49" charset="-128"/>
                          <a:cs typeface="Times New Roman" panose="02020603050405020304" pitchFamily="18" charset="0"/>
                        </a:rPr>
                        <a:t>encourage the strengths, knowledge, skills and contribution </a:t>
                      </a:r>
                      <a:r>
                        <a:rPr lang="en-GB" sz="1500" dirty="0">
                          <a:effectLst/>
                          <a:latin typeface="Arial" panose="020B0604020202020204" pitchFamily="34" charset="0"/>
                          <a:ea typeface="MS Mincho" panose="02020609040205080304" pitchFamily="49" charset="-128"/>
                          <a:cs typeface="Times New Roman" panose="02020603050405020304" pitchFamily="18" charset="0"/>
                        </a:rPr>
                        <a:t>that all individuals, families and communities bring.</a:t>
                      </a:r>
                      <a:endParaRPr lang="en-GB"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691760357"/>
                  </a:ext>
                </a:extLst>
              </a:tr>
              <a:tr h="582930">
                <a:tc>
                  <a:txBody>
                    <a:bodyPr/>
                    <a:lstStyle/>
                    <a:p>
                      <a:r>
                        <a:rPr lang="en-GB" sz="1500" b="1">
                          <a:effectLst/>
                          <a:latin typeface="Arial" panose="020B0604020202020204" pitchFamily="34" charset="0"/>
                          <a:ea typeface="MS Mincho" panose="02020609040205080304" pitchFamily="49" charset="-128"/>
                          <a:cs typeface="Times New Roman" panose="02020603050405020304" pitchFamily="18" charset="0"/>
                        </a:rPr>
                        <a:t>Working together</a:t>
                      </a:r>
                      <a:endParaRPr lang="en-GB" sz="15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r>
                        <a:rPr lang="en-GB" sz="1500" b="1" dirty="0">
                          <a:effectLst/>
                          <a:latin typeface="Arial" panose="020B0604020202020204" pitchFamily="34" charset="0"/>
                          <a:ea typeface="MS Mincho" panose="02020609040205080304" pitchFamily="49" charset="-128"/>
                          <a:cs typeface="Times New Roman" panose="02020603050405020304" pitchFamily="18" charset="0"/>
                        </a:rPr>
                        <a:t>Effective partnerships with individuals/families, communities and services </a:t>
                      </a:r>
                      <a:r>
                        <a:rPr lang="en-GB" sz="1500" dirty="0">
                          <a:effectLst/>
                          <a:latin typeface="Arial" panose="020B0604020202020204" pitchFamily="34" charset="0"/>
                          <a:ea typeface="MS Mincho" panose="02020609040205080304" pitchFamily="49" charset="-128"/>
                          <a:cs typeface="Times New Roman" panose="02020603050405020304" pitchFamily="18" charset="0"/>
                        </a:rPr>
                        <a:t>are vital in </a:t>
                      </a:r>
                      <a:r>
                        <a:rPr lang="en-GB" sz="1500" b="1" dirty="0">
                          <a:effectLst/>
                          <a:latin typeface="Arial" panose="020B0604020202020204" pitchFamily="34" charset="0"/>
                          <a:ea typeface="MS Mincho" panose="02020609040205080304" pitchFamily="49" charset="-128"/>
                          <a:cs typeface="Times New Roman" panose="02020603050405020304" pitchFamily="18" charset="0"/>
                        </a:rPr>
                        <a:t>strengthening the rights and opportunities </a:t>
                      </a:r>
                      <a:r>
                        <a:rPr lang="en-GB" sz="1500" dirty="0">
                          <a:effectLst/>
                          <a:latin typeface="Arial" panose="020B0604020202020204" pitchFamily="34" charset="0"/>
                          <a:ea typeface="MS Mincho" panose="02020609040205080304" pitchFamily="49" charset="-128"/>
                          <a:cs typeface="Times New Roman" panose="02020603050405020304" pitchFamily="18" charset="0"/>
                        </a:rPr>
                        <a:t>for people and their families to achieve their vision for a good life, inclusion and contribution.</a:t>
                      </a:r>
                      <a:endParaRPr lang="en-GB"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2745769245"/>
                  </a:ext>
                </a:extLst>
              </a:tr>
              <a:tr h="505090">
                <a:tc>
                  <a:txBody>
                    <a:bodyPr/>
                    <a:lstStyle/>
                    <a:p>
                      <a:r>
                        <a:rPr lang="en-GB" sz="1500" b="1" dirty="0">
                          <a:effectLst/>
                          <a:latin typeface="Arial" panose="020B0604020202020204" pitchFamily="34" charset="0"/>
                          <a:ea typeface="MS Mincho" panose="02020609040205080304" pitchFamily="49" charset="-128"/>
                          <a:cs typeface="Times New Roman" panose="02020603050405020304" pitchFamily="18" charset="0"/>
                        </a:rPr>
                        <a:t>Complementary Nature of Services</a:t>
                      </a:r>
                      <a:endParaRPr lang="en-GB"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tc>
                  <a:txBody>
                    <a:bodyPr/>
                    <a:lstStyle/>
                    <a:p>
                      <a:r>
                        <a:rPr lang="en-GB" sz="1500" dirty="0">
                          <a:effectLst/>
                          <a:latin typeface="Arial" panose="020B0604020202020204" pitchFamily="34" charset="0"/>
                          <a:ea typeface="MS Mincho" panose="02020609040205080304" pitchFamily="49" charset="-128"/>
                          <a:cs typeface="Times New Roman" panose="02020603050405020304" pitchFamily="18" charset="0"/>
                        </a:rPr>
                        <a:t>Services should </a:t>
                      </a:r>
                      <a:r>
                        <a:rPr lang="en-GB" sz="1500" b="1" dirty="0">
                          <a:effectLst/>
                          <a:latin typeface="Arial" panose="020B0604020202020204" pitchFamily="34" charset="0"/>
                          <a:ea typeface="MS Mincho" panose="02020609040205080304" pitchFamily="49" charset="-128"/>
                          <a:cs typeface="Times New Roman" panose="02020603050405020304" pitchFamily="18" charset="0"/>
                        </a:rPr>
                        <a:t>support and complement the role of individuals, families and communities </a:t>
                      </a:r>
                      <a:r>
                        <a:rPr lang="en-GB" sz="1500" dirty="0">
                          <a:effectLst/>
                          <a:latin typeface="Arial" panose="020B0604020202020204" pitchFamily="34" charset="0"/>
                          <a:ea typeface="MS Mincho" panose="02020609040205080304" pitchFamily="49" charset="-128"/>
                          <a:cs typeface="Times New Roman" panose="02020603050405020304" pitchFamily="18" charset="0"/>
                        </a:rPr>
                        <a:t>in supporting people to achieve their aspirations for a good life </a:t>
                      </a:r>
                      <a:endParaRPr lang="en-GB"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2580568763"/>
                  </a:ext>
                </a:extLst>
              </a:tr>
            </a:tbl>
          </a:graphicData>
        </a:graphic>
      </p:graphicFrame>
      <p:sp>
        <p:nvSpPr>
          <p:cNvPr id="2" name="TextBox 1">
            <a:extLst>
              <a:ext uri="{FF2B5EF4-FFF2-40B4-BE49-F238E27FC236}">
                <a16:creationId xmlns:a16="http://schemas.microsoft.com/office/drawing/2014/main" id="{0971C1CB-CD78-006C-0CF9-5931BA0DDC10}"/>
              </a:ext>
            </a:extLst>
          </p:cNvPr>
          <p:cNvSpPr txBox="1"/>
          <p:nvPr/>
        </p:nvSpPr>
        <p:spPr>
          <a:xfrm>
            <a:off x="415636" y="142504"/>
            <a:ext cx="6495803" cy="584775"/>
          </a:xfrm>
          <a:prstGeom prst="rect">
            <a:avLst/>
          </a:prstGeom>
          <a:noFill/>
        </p:spPr>
        <p:txBody>
          <a:bodyPr wrap="square" rtlCol="0">
            <a:spAutoFit/>
          </a:bodyPr>
          <a:lstStyle/>
          <a:p>
            <a:r>
              <a:rPr lang="en-GB" sz="3200">
                <a:latin typeface="+mj-lt"/>
              </a:rPr>
              <a:t>The 10 Principles</a:t>
            </a:r>
            <a:endParaRPr lang="en-GB" sz="3200" dirty="0">
              <a:latin typeface="+mj-lt"/>
            </a:endParaRPr>
          </a:p>
        </p:txBody>
      </p:sp>
    </p:spTree>
    <p:extLst>
      <p:ext uri="{BB962C8B-B14F-4D97-AF65-F5344CB8AC3E}">
        <p14:creationId xmlns:p14="http://schemas.microsoft.com/office/powerpoint/2010/main" val="915591270"/>
      </p:ext>
    </p:extLst>
  </p:cSld>
  <p:clrMapOvr>
    <a:masterClrMapping/>
  </p:clrMapOvr>
</p:sld>
</file>

<file path=ppt/theme/theme1.xml><?xml version="1.0" encoding="utf-8"?>
<a:theme xmlns:a="http://schemas.openxmlformats.org/drawingml/2006/main" name="NDIS-Master-PP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NDIA Document" ma:contentTypeID="0x010100F428C054AD4B442F90DFE3102753E0A8000EE8AF530FDBFA44B60302A64555A1D2" ma:contentTypeVersion="2" ma:contentTypeDescription="Create a new document." ma:contentTypeScope="" ma:versionID="618294362be060d79cc33ad72e732332">
  <xsd:schema xmlns:xsd="http://www.w3.org/2001/XMLSchema" xmlns:xs="http://www.w3.org/2001/XMLSchema" xmlns:p="http://schemas.microsoft.com/office/2006/metadata/properties" xmlns:ns2="58569e35-c074-42ac-b0e0-5012f8e6d690" xmlns:ns3="4eda4ad6-7ef7-4305-ba1e-934f809bdd01" xmlns:ns4="http://schemas.microsoft.com/sharepoint/v3/fields" targetNamespace="http://schemas.microsoft.com/office/2006/metadata/properties" ma:root="true" ma:fieldsID="fa30cef6cb5adb8ad3c06a220bc6138f" ns2:_="" ns3:_="" ns4:_="">
    <xsd:import namespace="58569e35-c074-42ac-b0e0-5012f8e6d690"/>
    <xsd:import namespace="4eda4ad6-7ef7-4305-ba1e-934f809bdd01"/>
    <xsd:import namespace="http://schemas.microsoft.com/sharepoint/v3/fields"/>
    <xsd:element name="properties">
      <xsd:complexType>
        <xsd:sequence>
          <xsd:element name="documentManagement">
            <xsd:complexType>
              <xsd:all>
                <xsd:element ref="ns2:EffectiveDate" minOccurs="0"/>
                <xsd:element ref="ns2:ResponsibleTeam" minOccurs="0"/>
                <xsd:element ref="ns2:ApprovedDate" minOccurs="0"/>
                <xsd:element ref="ns2:ReviewDate" minOccurs="0"/>
                <xsd:element ref="ns2:DocumentID" minOccurs="0"/>
                <xsd:element ref="ns4:DocumentType_1" minOccurs="0"/>
                <xsd:element ref="ns4:DocumentStatus_1" minOccurs="0"/>
                <xsd:element ref="ns4:NDIALocation_1" minOccurs="0"/>
                <xsd:element ref="ns4:NDIAAudience_1" minOccurs="0"/>
                <xsd:element ref="ns3: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569e35-c074-42ac-b0e0-5012f8e6d690" elementFormDefault="qualified">
    <xsd:import namespace="http://schemas.microsoft.com/office/2006/documentManagement/types"/>
    <xsd:import namespace="http://schemas.microsoft.com/office/infopath/2007/PartnerControls"/>
    <xsd:element name="EffectiveDate" ma:index="11" nillable="true" ma:displayName="Effective Date" ma:format="DateOnly" ma:internalName="EffectiveDate">
      <xsd:simpleType>
        <xsd:restriction base="dms:DateTime"/>
      </xsd:simpleType>
    </xsd:element>
    <xsd:element name="ResponsibleTeam" ma:index="12" nillable="true" ma:displayName="Responsible Team" ma:internalName="ResponsibleTeam">
      <xsd:simpleType>
        <xsd:restriction base="dms:Text"/>
      </xsd:simpleType>
    </xsd:element>
    <xsd:element name="ApprovedDate" ma:index="17" nillable="true" ma:displayName="Approved Date" ma:format="DateOnly" ma:internalName="ApprovedDate">
      <xsd:simpleType>
        <xsd:restriction base="dms:DateTime"/>
      </xsd:simpleType>
    </xsd:element>
    <xsd:element name="ReviewDate" ma:index="18" nillable="true" ma:displayName="Review Date" ma:format="DateOnly" ma:internalName="ReviewDate">
      <xsd:simpleType>
        <xsd:restriction base="dms:DateTime"/>
      </xsd:simpleType>
    </xsd:element>
    <xsd:element name="DocumentID" ma:index="19" nillable="true" ma:displayName="Document ID" ma:internalName="DocumentI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da4ad6-7ef7-4305-ba1e-934f809bdd01" elementFormDefault="qualified">
    <xsd:import namespace="http://schemas.microsoft.com/office/2006/documentManagement/types"/>
    <xsd:import namespace="http://schemas.microsoft.com/office/infopath/2007/PartnerControls"/>
    <xsd:element name="TaxKeywordTaxHTField" ma:index="24" nillable="true" ma:taxonomy="true" ma:internalName="TaxKeywordTaxHTField" ma:taxonomyFieldName="TaxKeyword" ma:displayName="Enterprise Keywords" ma:fieldId="{23f27201-bee3-471e-b2e7-b64fd8b7ca38}" ma:taxonomyMulti="true" ma:sspId="9f4fc770-9e30-4a7e-9d49-5cad8851d1b4" ma:termSetId="00000000-0000-0000-0000-000000000000" ma:anchorId="00000000-0000-0000-0000-000000000000" ma:open="true" ma:isKeyword="true">
      <xsd:complexType>
        <xsd:sequence>
          <xsd:element ref="pc:Terms" minOccurs="0" maxOccurs="1"/>
        </xsd:sequence>
      </xsd:complexType>
    </xsd:element>
    <xsd:element name="TaxCatchAll" ma:index="25" nillable="true" ma:displayName="Taxonomy Catch All Column" ma:description="" ma:hidden="true" ma:list="{32fe88df-8d5c-43aa-8279-01d625dd9d33}" ma:internalName="TaxCatchAll" ma:showField="CatchAllData" ma:web="4eda4ad6-7ef7-4305-ba1e-934f809bdd0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DocumentType_1" ma:index="20" ma:taxonomy="true" ma:internalName="DocumentType_1" ma:taxonomyFieldName="DocumentType" ma:displayName="Document Type" ma:fieldId="{92fa6a2e-0d7e-4e78-be20-f9987db8b03b}" ma:sspId="9f4fc770-9e30-4a7e-9d49-5cad8851d1b4" ma:termSetId="c1a6297d-0dfe-40b3-a5c9-2e689fa1ec72" ma:anchorId="00000000-0000-0000-0000-000000000000" ma:open="false" ma:isKeyword="false">
      <xsd:complexType>
        <xsd:sequence>
          <xsd:element ref="pc:Terms" minOccurs="0" maxOccurs="1"/>
        </xsd:sequence>
      </xsd:complexType>
    </xsd:element>
    <xsd:element name="DocumentStatus_1" ma:index="21" ma:taxonomy="true" ma:internalName="DocumentStatus_1" ma:taxonomyFieldName="DocumentStatus" ma:displayName="Document Status" ma:fieldId="{e653d9f8-7d25-4bb5-be42-32f3d0f20f58}" ma:sspId="9f4fc770-9e30-4a7e-9d49-5cad8851d1b4" ma:termSetId="bc722b28-4e62-4d7a-bf70-cb15374b45d5" ma:anchorId="00000000-0000-0000-0000-000000000000" ma:open="false" ma:isKeyword="false">
      <xsd:complexType>
        <xsd:sequence>
          <xsd:element ref="pc:Terms" minOccurs="0" maxOccurs="1"/>
        </xsd:sequence>
      </xsd:complexType>
    </xsd:element>
    <xsd:element name="NDIALocation_1" ma:index="22" ma:taxonomy="true" ma:internalName="NDIALocation_1" ma:taxonomyFieldName="NDIALocation" ma:displayName="NDIA Location" ma:fieldId="{ab3aca8c-8deb-47ab-b3df-79adf1737f22}" ma:taxonomyMulti="true" ma:sspId="9f4fc770-9e30-4a7e-9d49-5cad8851d1b4" ma:termSetId="abc5f28b-2928-4173-84f3-68069e698d6a" ma:anchorId="00000000-0000-0000-0000-000000000000" ma:open="false" ma:isKeyword="false">
      <xsd:complexType>
        <xsd:sequence>
          <xsd:element ref="pc:Terms" minOccurs="0" maxOccurs="1"/>
        </xsd:sequence>
      </xsd:complexType>
    </xsd:element>
    <xsd:element name="NDIAAudience_1" ma:index="23" ma:taxonomy="true" ma:internalName="NDIAAudience_1" ma:taxonomyFieldName="NDIAAudience" ma:displayName="NDIA Audience" ma:default="-1;#All staff|60152733-a6e9-4070-8d91-7ad5c325687c" ma:fieldId="{80953672-57bc-454a-822a-283fae71a67c}" ma:taxonomyMulti="true" ma:sspId="9f4fc770-9e30-4a7e-9d49-5cad8851d1b4" ma:termSetId="c2e1a1a2-b298-42f5-a018-30de4c2dff0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6"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DIAAudience_1 xmlns="http://schemas.microsoft.com/sharepoint/v3/fields">
      <Terms xmlns="http://schemas.microsoft.com/office/infopath/2007/PartnerControls">
        <TermInfo xmlns="http://schemas.microsoft.com/office/infopath/2007/PartnerControls">
          <TermName xmlns="http://schemas.microsoft.com/office/infopath/2007/PartnerControls">All staff</TermName>
          <TermId xmlns="http://schemas.microsoft.com/office/infopath/2007/PartnerControls">60152733-a6e9-4070-8d91-7ad5c325687c</TermId>
        </TermInfo>
      </Terms>
    </NDIAAudience_1>
    <TaxCatchAll xmlns="4eda4ad6-7ef7-4305-ba1e-934f809bdd01">
      <Value>20</Value>
      <Value>12</Value>
      <Value>2</Value>
      <Value>1</Value>
    </TaxCatchAll>
    <NDIALocation_1 xmlns="http://schemas.microsoft.com/sharepoint/v3/fields">
      <Terms xmlns="http://schemas.microsoft.com/office/infopath/2007/PartnerControls">
        <TermInfo xmlns="http://schemas.microsoft.com/office/infopath/2007/PartnerControls">
          <TermName xmlns="http://schemas.microsoft.com/office/infopath/2007/PartnerControls">Australia-wide</TermName>
          <TermId xmlns="http://schemas.microsoft.com/office/infopath/2007/PartnerControls">128ca0ae-5e24-49e1-a2ce-f7dc74366abc</TermId>
        </TermInfo>
      </Terms>
    </NDIALocation_1>
    <DocumentStatus_1 xmlns="http://schemas.microsoft.com/sharepoint/v3/fields">
      <Terms xmlns="http://schemas.microsoft.com/office/infopath/2007/PartnerControls">
        <TermInfo xmlns="http://schemas.microsoft.com/office/infopath/2007/PartnerControls">
          <TermName xmlns="http://schemas.microsoft.com/office/infopath/2007/PartnerControls">Approved</TermName>
          <TermId xmlns="http://schemas.microsoft.com/office/infopath/2007/PartnerControls">38d2d1ad-195e-4428-a55d-25a6b10fdc1d</TermId>
        </TermInfo>
      </Terms>
    </DocumentStatus_1>
    <ApprovedDate xmlns="58569e35-c074-42ac-b0e0-5012f8e6d690" xsi:nil="true"/>
    <ReviewDate xmlns="58569e35-c074-42ac-b0e0-5012f8e6d690" xsi:nil="true"/>
    <TaxKeywordTaxHTField xmlns="4eda4ad6-7ef7-4305-ba1e-934f809bdd01">
      <Terms xmlns="http://schemas.microsoft.com/office/infopath/2007/PartnerControls"/>
    </TaxKeywordTaxHTField>
    <EffectiveDate xmlns="58569e35-c074-42ac-b0e0-5012f8e6d690" xsi:nil="true"/>
    <ResponsibleTeam xmlns="58569e35-c074-42ac-b0e0-5012f8e6d690" xsi:nil="true"/>
    <DocumentID xmlns="58569e35-c074-42ac-b0e0-5012f8e6d690" xsi:nil="true"/>
    <DocumentType_1 xmlns="http://schemas.microsoft.com/sharepoint/v3/fields">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134e8c49-a2b9-47ae-b156-db0bee5ca248</TermId>
        </TermInfo>
      </Terms>
    </DocumentType_1>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F85C7C-CC1F-45F8-B6A1-B72532DB0A04}">
  <ds:schemaRefs>
    <ds:schemaRef ds:uri="4eda4ad6-7ef7-4305-ba1e-934f809bdd01"/>
    <ds:schemaRef ds:uri="58569e35-c074-42ac-b0e0-5012f8e6d6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30BBEEB-527D-4FD1-B8D4-B7553E66404E}">
  <ds:schemaRefs>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terms/"/>
    <ds:schemaRef ds:uri="http://schemas.microsoft.com/sharepoint/v3/fields"/>
    <ds:schemaRef ds:uri="http://www.w3.org/XML/1998/namespace"/>
    <ds:schemaRef ds:uri="4eda4ad6-7ef7-4305-ba1e-934f809bdd01"/>
    <ds:schemaRef ds:uri="58569e35-c074-42ac-b0e0-5012f8e6d690"/>
    <ds:schemaRef ds:uri="http://schemas.microsoft.com/office/2006/metadata/properties"/>
  </ds:schemaRefs>
</ds:datastoreItem>
</file>

<file path=customXml/itemProps3.xml><?xml version="1.0" encoding="utf-8"?>
<ds:datastoreItem xmlns:ds="http://schemas.openxmlformats.org/officeDocument/2006/customXml" ds:itemID="{C20210CF-C210-4F1F-A1E8-F768CF8D78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NDIS-Master-PPpresentation (2)</Template>
  <TotalTime>435</TotalTime>
  <Words>2955</Words>
  <Application>Microsoft Office PowerPoint</Application>
  <PresentationFormat>On-screen Show (4:3)</PresentationFormat>
  <Paragraphs>227</Paragraphs>
  <Slides>25</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Aptos</vt:lpstr>
      <vt:lpstr>Aptos Display</vt:lpstr>
      <vt:lpstr>Arial</vt:lpstr>
      <vt:lpstr>Avenir Next</vt:lpstr>
      <vt:lpstr>Calibri</vt:lpstr>
      <vt:lpstr>NDIS-Master-PPpresentation</vt:lpstr>
      <vt:lpstr>Office Theme</vt:lpstr>
      <vt:lpstr>Unpicking the Nova Scotia Human Rights Remedy – Local Area Coordination as a foundational strategy for making disability supports more personal, local and accountable.</vt:lpstr>
      <vt:lpstr>Overview</vt:lpstr>
      <vt:lpstr>History – Australia and International</vt:lpstr>
      <vt:lpstr>LAC approach is a small scale lever of large scale change – driven by evidence and 30+ years of uninterrupted learning</vt:lpstr>
      <vt:lpstr>Where are human services delivery going? (alignment with reform directions)</vt:lpstr>
      <vt:lpstr>2021 International Book launch</vt:lpstr>
      <vt:lpstr>Evidence and outcomes 2021(40+ studies) From Bartnik and Broad 2021 p78</vt:lpstr>
      <vt:lpstr>Framework of Design and Practice | Foundations </vt:lpstr>
      <vt:lpstr>PowerPoint Presentation</vt:lpstr>
      <vt:lpstr>PowerPoint Presentation</vt:lpstr>
      <vt:lpstr>PowerPoint Presentation</vt:lpstr>
      <vt:lpstr>Some fundamentals</vt:lpstr>
      <vt:lpstr>The Building Blocks of Local Area Coordination Fidelity and Sustainability</vt:lpstr>
      <vt:lpstr>PowerPoint Presentation</vt:lpstr>
      <vt:lpstr>Finding of discrimination in 4 areas:</vt:lpstr>
      <vt:lpstr> Remedy has 6 Key Directions  </vt:lpstr>
      <vt:lpstr>Why LAC? – workshop agenda</vt:lpstr>
      <vt:lpstr>Key points from the Background paper</vt:lpstr>
      <vt:lpstr>High level overview of criteria</vt:lpstr>
      <vt:lpstr>High level overview of Options</vt:lpstr>
      <vt:lpstr>  Where we landed</vt:lpstr>
      <vt:lpstr>Key  Remedy targets   </vt:lpstr>
      <vt:lpstr>Reflections on progress so far</vt:lpstr>
      <vt:lpstr>               Questions</vt:lpstr>
      <vt:lpstr>Some resources</vt:lpstr>
    </vt:vector>
  </TitlesOfParts>
  <Company>Australian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Eddie Bartnik</dc:creator>
  <cp:keywords/>
  <dc:description/>
  <cp:lastModifiedBy>Eddie Bartnik</cp:lastModifiedBy>
  <cp:revision>5</cp:revision>
  <cp:lastPrinted>2025-04-21T05:19:31Z</cp:lastPrinted>
  <dcterms:created xsi:type="dcterms:W3CDTF">2016-02-14T22:33:37Z</dcterms:created>
  <dcterms:modified xsi:type="dcterms:W3CDTF">2025-04-21T06:08:21Z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0x010100F428C054AD4B442F90DFE3102753E0A8000EE8AF530FDBFA44B60302A64555A1D2</vt:lpwstr>
  </property>
  <property fmtid="{D5CDD505-2E9C-101B-9397-08002B2CF9AE}" pid="3" name="TaxKeyword">
    <vt:lpwstr/>
  </property>
  <property fmtid="{D5CDD505-2E9C-101B-9397-08002B2CF9AE}" pid="4" name="NDIAAudience">
    <vt:lpwstr>1;#All staff|60152733-a6e9-4070-8d91-7ad5c325687c</vt:lpwstr>
  </property>
  <property fmtid="{D5CDD505-2E9C-101B-9397-08002B2CF9AE}" pid="5" name="DocumentStatus">
    <vt:lpwstr>12;#Approved|38d2d1ad-195e-4428-a55d-25a6b10fdc1d</vt:lpwstr>
  </property>
  <property fmtid="{D5CDD505-2E9C-101B-9397-08002B2CF9AE}" pid="6" name="DocumentType">
    <vt:lpwstr>20;#Template|134e8c49-a2b9-47ae-b156-db0bee5ca248</vt:lpwstr>
  </property>
  <property fmtid="{D5CDD505-2E9C-101B-9397-08002B2CF9AE}" pid="7" name="NDIALocation">
    <vt:lpwstr>2;#Australia-wide|128ca0ae-5e24-49e1-a2ce-f7dc74366abc</vt:lpwstr>
  </property>
</Properties>
</file>