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4"/>
    <p:sldMasterId id="2147483904" r:id="rId5"/>
  </p:sldMasterIdLst>
  <p:notesMasterIdLst>
    <p:notesMasterId r:id="rId22"/>
  </p:notesMasterIdLst>
  <p:sldIdLst>
    <p:sldId id="276" r:id="rId6"/>
    <p:sldId id="2147375521" r:id="rId7"/>
    <p:sldId id="2147375290" r:id="rId8"/>
    <p:sldId id="2147375291" r:id="rId9"/>
    <p:sldId id="2147375325" r:id="rId10"/>
    <p:sldId id="2147375800" r:id="rId11"/>
    <p:sldId id="2147375821" r:id="rId12"/>
    <p:sldId id="2147375519" r:id="rId13"/>
    <p:sldId id="2147375816" r:id="rId14"/>
    <p:sldId id="2147375235" r:id="rId15"/>
    <p:sldId id="2147375817" r:id="rId16"/>
    <p:sldId id="2147375818" r:id="rId17"/>
    <p:sldId id="2147375811" r:id="rId18"/>
    <p:sldId id="2147375801" r:id="rId19"/>
    <p:sldId id="2147375809" r:id="rId20"/>
    <p:sldId id="2147375820" r:id="rId2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447718-768F-8EBD-9D6C-DC3D617298A5}" name="Mirzoyan, Lilit (MCCSS)" initials="ML" userId="S::lilit.mirzoyan@ontario.ca::c6882666-48d9-4667-bf9e-a6b7582a9b2d" providerId="AD"/>
  <p188:author id="{A38BA422-FBF6-81BD-4D41-261BB81C8ED1}" name="Boyse, Chelsey A (She/Her) (MCCSS)" initials="BCA((" userId="S::Chelsey.A.Boyse@ontario.ca::d31f7d9c-9fbe-4a51-97fe-700d849ea6ce" providerId="AD"/>
  <p188:author id="{592B5B2F-0521-980A-2618-6C4080459006}" name="Hendry, Jody (MCCSS)" initials="HJ" userId="S::jody.hendry@ontario.ca::7c88fccb-cfa7-4ba8-a7dd-771301b39bf8" providerId="AD"/>
  <p188:author id="{06F3E231-5B00-DDAF-4E02-DBEDCC213C58}" name="Li, Diana (MCCSS)" initials="LD(" userId="S::Diana.Li@ontario.ca::d0684611-0e32-41d7-9fb8-73d66b353784" providerId="AD"/>
  <p188:author id="{F6881336-16D3-6BAA-D85D-6615A7634352}" name="Li, Diana (MCCSS)" initials="LD" userId="S::diana.li@ontario.ca::d0684611-0e32-41d7-9fb8-73d66b353784" providerId="AD"/>
  <p188:author id="{1E803D41-2FE6-5614-711D-1FDDDD47A27E}" name="Chilvers, Ashley (MCCSS)" initials="AC" userId="S::Ashley.Chilvers@ontario.ca::b7150a40-cd05-40d6-84f5-80b90b5a7282" providerId="AD"/>
  <p188:author id="{6C988243-F0C4-079A-94B8-D86CBC2E0FB5}" name="Mirzoyan, Lilit (MCCSS)" initials="ML(" userId="S::Lilit.Mirzoyan@ontario.ca::c6882666-48d9-4667-bf9e-a6b7582a9b2d" providerId="AD"/>
  <p188:author id="{3431504F-483B-4D56-B82F-E5966C18C1DB}" name="Feldman, David  (MCCSS)" initials="" userId="S::David.Feldman@ontario.ca::d408b9f7-44f9-44a2-b184-4f8c387bfa5e" providerId="AD"/>
  <p188:author id="{8C0F2150-ED48-E530-56DA-FB3E036851C9}" name="Ibimidun, Gbemisola (MCCSS)" initials="IG(" userId="S::Gbemisola.Ibimidun@ontario.ca::63f762d2-6336-4a25-92dd-73f5eef4daa8" providerId="AD"/>
  <p188:author id="{85768F65-65FE-545F-F75C-6835FC06A951}" name="Lin Lin" initials="LL" userId="S::Lin.Lin@ontario.ca::02744a57-6585-4d8c-bcc2-d77bd75865f2" providerId="AD"/>
  <p188:author id="{5C2AA867-2698-8976-2B1F-19F9246A9232}" name="Muthukumaran, Ramya (MCCSS)" initials="MR(" userId="S::Ramya.Muthukumaran@ontario.ca::ffed6389-ef06-486d-b79e-27342ce115d1" providerId="AD"/>
  <p188:author id="{5033D98B-E72D-25AB-70AF-4F5D1FF53AB0}" name="Kuepfer, Christine (MCCSS)" initials="KC(" userId="S::Christine.Kuepfer@ontario.ca::6d0c5415-8400-44ba-a37b-e9345ade7b08" providerId="AD"/>
  <p188:author id="{E5766D91-3098-390A-F21D-5AB05485B4FA}" name="Sheard, Erin (She/Her) (MCCSS)" initials="ES" userId="S::Erin.Sheard@ontario.ca::8d319bcb-5bf7-4cff-a8be-db457f30b7a0" providerId="AD"/>
  <p188:author id="{93580C94-762A-CC6A-68A5-56FA11B159E2}" name="Thompson, Kyrel (MCCSS)" initials="TK" userId="S::kyrel.thompson@ontario.ca::60d350c8-d4e5-4ea9-a72e-727f558b81e4" providerId="AD"/>
  <p188:author id="{114879A2-8C44-249D-FFBD-B2EAB111BB86}" name="Thomas, Paulette (MCCSS)" initials="TP" userId="S::paulette.thomas@ontario.ca::7b4d550b-ff7a-4585-8f68-edab8e39ede3" providerId="AD"/>
  <p188:author id="{02D5F3AD-0E03-4CCF-6016-F2E1D33F9E92}" name="Clarke, Laura (MCCSS)" initials="CL(" userId="S::Laura.Clarke2@ontario.ca::f487d0be-7359-447a-b724-d9126d8cbb58" providerId="AD"/>
  <p188:author id="{A66B31B9-6514-D2AA-CBF5-631AA6078296}" name="Olmstead, Amy (She/Her) (MCCSS)" initials="O(" userId="S::amy.olmstead@ontario.ca::50200071-7eb9-48b8-8893-0de047be4d44" providerId="AD"/>
  <p188:author id="{BF08F6C5-F083-4A50-A092-93C6ABCA9F03}" name="Thompson, Kyrel (MCCSS)" initials="" userId="S::Kyrel.Thompson@ontario.ca::60d350c8-d4e5-4ea9-a72e-727f558b81e4" providerId="AD"/>
  <p188:author id="{901B30D3-8EFE-CEEB-0F16-8D387A3004B7}" name="Hossain, Rafa (She/Her) (MCCSS)" initials="HR((" userId="S::Rafa.Hossain2@ontario.ca::b7443371-d257-4ce7-8299-3fd774fbb11c" providerId="AD"/>
  <p188:author id="{668BADD5-BB50-BB17-F5F7-BB218E5F6789}" name="Olmstead, Amy (MCCSS)" initials="OA(" userId="S::Amy.Olmstead@ontario.ca::50200071-7eb9-48b8-8893-0de047be4d44" providerId="AD"/>
  <p188:author id="{7CCD15DD-A414-3079-66CC-28A52F41D7F4}" name="Syed, Ahad (MCCSS)" initials="AS" userId="S::Ahad.Syed@ontario.ca::2bf29c8e-6a27-4bd7-8cbf-56d69f27d0ed" providerId="AD"/>
  <p188:author id="{7231B3E1-1CD7-E3E3-E3B2-DC65DBC92FDE}" name="Feldman, David  (MCCSS)" initials="FD" userId="S::david.feldman@ontario.ca::d408b9f7-44f9-44a2-b184-4f8c387bfa5e" providerId="AD"/>
  <p188:author id="{13FAE5F0-9C89-E5E7-55F0-41A176026195}" name="Taylor, Cliona (She/Her) (MCCSS)" initials="T(" userId="S::cliona.taylor@ontario.ca::80e4dce7-a74f-433e-8cc1-47a79768d7a1" providerId="AD"/>
  <p188:author id="{95B1C0F7-9610-1F53-B9AD-11124F14EC3A}" name="Cureton, Jacqueline (MCCSS)" initials="JC" userId="S::Jacqueline.Cureton@ontario.ca::a30a7952-d841-47d0-ae51-a3483eb49ee0" providerId="AD"/>
  <p188:author id="{0070E4FD-A17B-064E-AB26-294EF3EDA7CF}" name="Taylor, Cliona (She/Her) (MCCSS)" initials="CT" userId="S::Cliona.Taylor@ontario.ca::80e4dce7-a74f-433e-8cc1-47a79768d7a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2888AE"/>
    <a:srgbClr val="DAEDFB"/>
    <a:srgbClr val="ACDBFC"/>
    <a:srgbClr val="9DA7F5"/>
    <a:srgbClr val="C327CF"/>
    <a:srgbClr val="EB87ED"/>
    <a:srgbClr val="FAC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1A965C-D569-E1B4-ECF9-ED32CFBB109D}" v="4" dt="2025-04-28T12:47:11.715"/>
    <p1510:client id="{83DA83D1-6E45-2384-BBC9-9B4612F85D55}" v="15" dt="2025-04-28T20:48:06.652"/>
    <p1510:client id="{8A1819F4-4DE4-ADA6-1D3B-094878D02AA0}" v="3" dt="2025-04-28T13:24:39.830"/>
  </p1510:revLst>
</p1510:revInfo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zoyan, Lilit (MCCSS)" userId="c6882666-48d9-4667-bf9e-a6b7582a9b2d" providerId="ADAL" clId="{6C4F7A10-2EE4-45B0-BE47-599672739110}"/>
    <pc:docChg chg="undo custSel modSld sldOrd">
      <pc:chgData name="Mirzoyan, Lilit (MCCSS)" userId="c6882666-48d9-4667-bf9e-a6b7582a9b2d" providerId="ADAL" clId="{6C4F7A10-2EE4-45B0-BE47-599672739110}" dt="2025-04-07T17:27:45.475" v="861" actId="20577"/>
      <pc:docMkLst>
        <pc:docMk/>
      </pc:docMkLst>
      <pc:sldChg chg="modSp mod">
        <pc:chgData name="Mirzoyan, Lilit (MCCSS)" userId="c6882666-48d9-4667-bf9e-a6b7582a9b2d" providerId="ADAL" clId="{6C4F7A10-2EE4-45B0-BE47-599672739110}" dt="2025-04-07T17:27:45.475" v="861" actId="20577"/>
        <pc:sldMkLst>
          <pc:docMk/>
          <pc:sldMk cId="3662091983" sldId="276"/>
        </pc:sldMkLst>
        <pc:spChg chg="mod">
          <ac:chgData name="Mirzoyan, Lilit (MCCSS)" userId="c6882666-48d9-4667-bf9e-a6b7582a9b2d" providerId="ADAL" clId="{6C4F7A10-2EE4-45B0-BE47-599672739110}" dt="2025-04-07T17:27:45.475" v="861" actId="20577"/>
          <ac:spMkLst>
            <pc:docMk/>
            <pc:sldMk cId="3662091983" sldId="276"/>
            <ac:spMk id="2" creationId="{26ED4401-F597-4A96-B57F-FDDD18A88CF9}"/>
          </ac:spMkLst>
        </pc:spChg>
      </pc:sldChg>
      <pc:sldChg chg="addSp delSp modSp mod">
        <pc:chgData name="Mirzoyan, Lilit (MCCSS)" userId="c6882666-48d9-4667-bf9e-a6b7582a9b2d" providerId="ADAL" clId="{6C4F7A10-2EE4-45B0-BE47-599672739110}" dt="2025-04-04T19:29:18.434" v="595" actId="1076"/>
        <pc:sldMkLst>
          <pc:docMk/>
          <pc:sldMk cId="2905551956" sldId="2147375235"/>
        </pc:sldMkLst>
        <pc:spChg chg="del mod">
          <ac:chgData name="Mirzoyan, Lilit (MCCSS)" userId="c6882666-48d9-4667-bf9e-a6b7582a9b2d" providerId="ADAL" clId="{6C4F7A10-2EE4-45B0-BE47-599672739110}" dt="2025-04-04T19:24:52.727" v="531" actId="478"/>
          <ac:spMkLst>
            <pc:docMk/>
            <pc:sldMk cId="2905551956" sldId="2147375235"/>
            <ac:spMk id="2" creationId="{CD0F10CB-0F9D-494C-8130-9476AE931C9F}"/>
          </ac:spMkLst>
        </pc:spChg>
        <pc:spChg chg="mod">
          <ac:chgData name="Mirzoyan, Lilit (MCCSS)" userId="c6882666-48d9-4667-bf9e-a6b7582a9b2d" providerId="ADAL" clId="{6C4F7A10-2EE4-45B0-BE47-599672739110}" dt="2025-04-04T19:29:18.434" v="595" actId="1076"/>
          <ac:spMkLst>
            <pc:docMk/>
            <pc:sldMk cId="2905551956" sldId="2147375235"/>
            <ac:spMk id="3" creationId="{09B2BD82-C345-AC93-633D-DDA4C3F089A3}"/>
          </ac:spMkLst>
        </pc:spChg>
        <pc:spChg chg="add del">
          <ac:chgData name="Mirzoyan, Lilit (MCCSS)" userId="c6882666-48d9-4667-bf9e-a6b7582a9b2d" providerId="ADAL" clId="{6C4F7A10-2EE4-45B0-BE47-599672739110}" dt="2025-04-04T19:24:46.942" v="529" actId="478"/>
          <ac:spMkLst>
            <pc:docMk/>
            <pc:sldMk cId="2905551956" sldId="2147375235"/>
            <ac:spMk id="6" creationId="{4D416B4F-6EFC-9330-9342-9ABB20EA4672}"/>
          </ac:spMkLst>
        </pc:spChg>
        <pc:spChg chg="del mod">
          <ac:chgData name="Mirzoyan, Lilit (MCCSS)" userId="c6882666-48d9-4667-bf9e-a6b7582a9b2d" providerId="ADAL" clId="{6C4F7A10-2EE4-45B0-BE47-599672739110}" dt="2025-04-04T19:25:07.803" v="537" actId="478"/>
          <ac:spMkLst>
            <pc:docMk/>
            <pc:sldMk cId="2905551956" sldId="2147375235"/>
            <ac:spMk id="7" creationId="{3633C45E-9267-45B7-D689-1D61EC912614}"/>
          </ac:spMkLst>
        </pc:spChg>
        <pc:spChg chg="del mod">
          <ac:chgData name="Mirzoyan, Lilit (MCCSS)" userId="c6882666-48d9-4667-bf9e-a6b7582a9b2d" providerId="ADAL" clId="{6C4F7A10-2EE4-45B0-BE47-599672739110}" dt="2025-04-04T19:25:13.987" v="539" actId="478"/>
          <ac:spMkLst>
            <pc:docMk/>
            <pc:sldMk cId="2905551956" sldId="2147375235"/>
            <ac:spMk id="8" creationId="{87F58121-3222-942A-1B90-D79D40D23E9A}"/>
          </ac:spMkLst>
        </pc:spChg>
        <pc:spChg chg="add del">
          <ac:chgData name="Mirzoyan, Lilit (MCCSS)" userId="c6882666-48d9-4667-bf9e-a6b7582a9b2d" providerId="ADAL" clId="{6C4F7A10-2EE4-45B0-BE47-599672739110}" dt="2025-04-04T19:23:50.450" v="527" actId="478"/>
          <ac:spMkLst>
            <pc:docMk/>
            <pc:sldMk cId="2905551956" sldId="2147375235"/>
            <ac:spMk id="10" creationId="{24DC6D1C-905E-F173-C797-775EB33BFC9D}"/>
          </ac:spMkLst>
        </pc:spChg>
        <pc:spChg chg="add del mod">
          <ac:chgData name="Mirzoyan, Lilit (MCCSS)" userId="c6882666-48d9-4667-bf9e-a6b7582a9b2d" providerId="ADAL" clId="{6C4F7A10-2EE4-45B0-BE47-599672739110}" dt="2025-04-04T19:26:13.841" v="555"/>
          <ac:spMkLst>
            <pc:docMk/>
            <pc:sldMk cId="2905551956" sldId="2147375235"/>
            <ac:spMk id="12" creationId="{A1B2B69D-069A-3C62-3201-59086094C67C}"/>
          </ac:spMkLst>
        </pc:spChg>
        <pc:spChg chg="add del mod">
          <ac:chgData name="Mirzoyan, Lilit (MCCSS)" userId="c6882666-48d9-4667-bf9e-a6b7582a9b2d" providerId="ADAL" clId="{6C4F7A10-2EE4-45B0-BE47-599672739110}" dt="2025-04-04T19:26:50.808" v="566" actId="478"/>
          <ac:spMkLst>
            <pc:docMk/>
            <pc:sldMk cId="2905551956" sldId="2147375235"/>
            <ac:spMk id="14" creationId="{D407889D-1030-D396-31A1-865A1E2022C2}"/>
          </ac:spMkLst>
        </pc:spChg>
        <pc:spChg chg="add del mod">
          <ac:chgData name="Mirzoyan, Lilit (MCCSS)" userId="c6882666-48d9-4667-bf9e-a6b7582a9b2d" providerId="ADAL" clId="{6C4F7A10-2EE4-45B0-BE47-599672739110}" dt="2025-04-04T19:26:59.371" v="569" actId="478"/>
          <ac:spMkLst>
            <pc:docMk/>
            <pc:sldMk cId="2905551956" sldId="2147375235"/>
            <ac:spMk id="16" creationId="{7A906429-CED8-DD9D-9B19-E63BE3BB8E55}"/>
          </ac:spMkLst>
        </pc:spChg>
        <pc:spChg chg="add mod">
          <ac:chgData name="Mirzoyan, Lilit (MCCSS)" userId="c6882666-48d9-4667-bf9e-a6b7582a9b2d" providerId="ADAL" clId="{6C4F7A10-2EE4-45B0-BE47-599672739110}" dt="2025-04-04T19:28:59.895" v="592" actId="1076"/>
          <ac:spMkLst>
            <pc:docMk/>
            <pc:sldMk cId="2905551956" sldId="2147375235"/>
            <ac:spMk id="17" creationId="{EAFB01C2-7927-EB60-2C12-B351D1F18FA6}"/>
          </ac:spMkLst>
        </pc:spChg>
        <pc:spChg chg="add mod">
          <ac:chgData name="Mirzoyan, Lilit (MCCSS)" userId="c6882666-48d9-4667-bf9e-a6b7582a9b2d" providerId="ADAL" clId="{6C4F7A10-2EE4-45B0-BE47-599672739110}" dt="2025-04-04T19:28:56.068" v="591" actId="1076"/>
          <ac:spMkLst>
            <pc:docMk/>
            <pc:sldMk cId="2905551956" sldId="2147375235"/>
            <ac:spMk id="18" creationId="{04E4CC00-6150-73F9-E808-318BF71C1C82}"/>
          </ac:spMkLst>
        </pc:spChg>
        <pc:spChg chg="add mod">
          <ac:chgData name="Mirzoyan, Lilit (MCCSS)" userId="c6882666-48d9-4667-bf9e-a6b7582a9b2d" providerId="ADAL" clId="{6C4F7A10-2EE4-45B0-BE47-599672739110}" dt="2025-04-04T19:29:05.699" v="593" actId="14100"/>
          <ac:spMkLst>
            <pc:docMk/>
            <pc:sldMk cId="2905551956" sldId="2147375235"/>
            <ac:spMk id="19" creationId="{1DAC2630-F30B-1BE8-3423-BC7C324D7C98}"/>
          </ac:spMkLst>
        </pc:spChg>
        <pc:spChg chg="mod">
          <ac:chgData name="Mirzoyan, Lilit (MCCSS)" userId="c6882666-48d9-4667-bf9e-a6b7582a9b2d" providerId="ADAL" clId="{6C4F7A10-2EE4-45B0-BE47-599672739110}" dt="2025-04-04T19:28:49.215" v="589" actId="1076"/>
          <ac:spMkLst>
            <pc:docMk/>
            <pc:sldMk cId="2905551956" sldId="2147375235"/>
            <ac:spMk id="23" creationId="{201EE1B2-6293-43DE-A094-ABEB5A803B41}"/>
          </ac:spMkLst>
        </pc:spChg>
        <pc:spChg chg="mod">
          <ac:chgData name="Mirzoyan, Lilit (MCCSS)" userId="c6882666-48d9-4667-bf9e-a6b7582a9b2d" providerId="ADAL" clId="{6C4F7A10-2EE4-45B0-BE47-599672739110}" dt="2025-04-04T19:22:02.123" v="524" actId="1076"/>
          <ac:spMkLst>
            <pc:docMk/>
            <pc:sldMk cId="2905551956" sldId="2147375235"/>
            <ac:spMk id="24" creationId="{07C0B8E1-A862-458B-B05C-B2384724C616}"/>
          </ac:spMkLst>
        </pc:spChg>
        <pc:spChg chg="mod">
          <ac:chgData name="Mirzoyan, Lilit (MCCSS)" userId="c6882666-48d9-4667-bf9e-a6b7582a9b2d" providerId="ADAL" clId="{6C4F7A10-2EE4-45B0-BE47-599672739110}" dt="2025-04-04T19:28:40.096" v="588" actId="1076"/>
          <ac:spMkLst>
            <pc:docMk/>
            <pc:sldMk cId="2905551956" sldId="2147375235"/>
            <ac:spMk id="27" creationId="{11BE7929-D60B-4DD3-B048-5D0C46A0066D}"/>
          </ac:spMkLst>
        </pc:spChg>
        <pc:picChg chg="mod">
          <ac:chgData name="Mirzoyan, Lilit (MCCSS)" userId="c6882666-48d9-4667-bf9e-a6b7582a9b2d" providerId="ADAL" clId="{6C4F7A10-2EE4-45B0-BE47-599672739110}" dt="2025-04-04T19:28:51.095" v="590" actId="1076"/>
          <ac:picMkLst>
            <pc:docMk/>
            <pc:sldMk cId="2905551956" sldId="2147375235"/>
            <ac:picMk id="36" creationId="{9250100F-672D-4D2D-BF57-7F86344811B5}"/>
          </ac:picMkLst>
        </pc:picChg>
        <pc:picChg chg="mod">
          <ac:chgData name="Mirzoyan, Lilit (MCCSS)" userId="c6882666-48d9-4667-bf9e-a6b7582a9b2d" providerId="ADAL" clId="{6C4F7A10-2EE4-45B0-BE47-599672739110}" dt="2025-04-04T19:22:02.123" v="524" actId="1076"/>
          <ac:picMkLst>
            <pc:docMk/>
            <pc:sldMk cId="2905551956" sldId="2147375235"/>
            <ac:picMk id="40" creationId="{054B565F-8EB3-4F75-A6FE-D43E9C282D88}"/>
          </ac:picMkLst>
        </pc:picChg>
      </pc:sldChg>
      <pc:sldChg chg="addSp modSp mod addCm modCm">
        <pc:chgData name="Mirzoyan, Lilit (MCCSS)" userId="c6882666-48d9-4667-bf9e-a6b7582a9b2d" providerId="ADAL" clId="{6C4F7A10-2EE4-45B0-BE47-599672739110}" dt="2025-04-04T20:06:25.263" v="683"/>
        <pc:sldMkLst>
          <pc:docMk/>
          <pc:sldMk cId="298614516" sldId="2147375291"/>
        </pc:sldMkLst>
        <pc:spChg chg="add mod">
          <ac:chgData name="Mirzoyan, Lilit (MCCSS)" userId="c6882666-48d9-4667-bf9e-a6b7582a9b2d" providerId="ADAL" clId="{6C4F7A10-2EE4-45B0-BE47-599672739110}" dt="2025-04-04T19:45:54.231" v="681" actId="1076"/>
          <ac:spMkLst>
            <pc:docMk/>
            <pc:sldMk cId="298614516" sldId="2147375291"/>
            <ac:spMk id="2" creationId="{61459663-3902-CD31-7D0A-F48F9BC17D87}"/>
          </ac:spMkLst>
        </pc:spChg>
        <pc:picChg chg="mod">
          <ac:chgData name="Mirzoyan, Lilit (MCCSS)" userId="c6882666-48d9-4667-bf9e-a6b7582a9b2d" providerId="ADAL" clId="{6C4F7A10-2EE4-45B0-BE47-599672739110}" dt="2025-04-04T19:34:17.529" v="669" actId="14100"/>
          <ac:picMkLst>
            <pc:docMk/>
            <pc:sldMk cId="298614516" sldId="2147375291"/>
            <ac:picMk id="11" creationId="{C457041F-F095-2903-56C9-B283CDE31AE7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irzoyan, Lilit (MCCSS)" userId="c6882666-48d9-4667-bf9e-a6b7582a9b2d" providerId="ADAL" clId="{6C4F7A10-2EE4-45B0-BE47-599672739110}" dt="2025-04-04T20:06:25.263" v="683"/>
              <pc2:cmMkLst xmlns:pc2="http://schemas.microsoft.com/office/powerpoint/2019/9/main/command">
                <pc:docMk/>
                <pc:sldMk cId="298614516" sldId="2147375291"/>
                <pc2:cmMk id="{0A52CF1C-4FB9-4DD9-BFEF-573C868663F5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4T19:58:06.796" v="682" actId="2056"/>
              <pc2:cmMkLst xmlns:pc2="http://schemas.microsoft.com/office/powerpoint/2019/9/main/command">
                <pc:docMk/>
                <pc:sldMk cId="298614516" sldId="2147375291"/>
                <pc2:cmMk id="{09F532D0-EBF8-405E-A5D3-3F1E89D76A27}"/>
              </pc2:cmMkLst>
            </pc226:cmChg>
          </p:ext>
        </pc:extLst>
      </pc:sldChg>
      <pc:sldChg chg="modSp mod">
        <pc:chgData name="Mirzoyan, Lilit (MCCSS)" userId="c6882666-48d9-4667-bf9e-a6b7582a9b2d" providerId="ADAL" clId="{6C4F7A10-2EE4-45B0-BE47-599672739110}" dt="2025-04-04T16:22:22.493" v="1" actId="1076"/>
        <pc:sldMkLst>
          <pc:docMk/>
          <pc:sldMk cId="3686474499" sldId="2147375325"/>
        </pc:sldMkLst>
        <pc:picChg chg="mod">
          <ac:chgData name="Mirzoyan, Lilit (MCCSS)" userId="c6882666-48d9-4667-bf9e-a6b7582a9b2d" providerId="ADAL" clId="{6C4F7A10-2EE4-45B0-BE47-599672739110}" dt="2025-04-04T16:22:22.493" v="1" actId="1076"/>
          <ac:picMkLst>
            <pc:docMk/>
            <pc:sldMk cId="3686474499" sldId="2147375325"/>
            <ac:picMk id="4" creationId="{50ED28FF-BEEF-ED19-2AA7-0D3CF6E08A91}"/>
          </ac:picMkLst>
        </pc:picChg>
      </pc:sldChg>
      <pc:sldChg chg="modSp mod">
        <pc:chgData name="Mirzoyan, Lilit (MCCSS)" userId="c6882666-48d9-4667-bf9e-a6b7582a9b2d" providerId="ADAL" clId="{6C4F7A10-2EE4-45B0-BE47-599672739110}" dt="2025-04-04T19:09:39.945" v="436" actId="207"/>
        <pc:sldMkLst>
          <pc:docMk/>
          <pc:sldMk cId="2063897815" sldId="2147375514"/>
        </pc:sldMkLst>
        <pc:spChg chg="mod">
          <ac:chgData name="Mirzoyan, Lilit (MCCSS)" userId="c6882666-48d9-4667-bf9e-a6b7582a9b2d" providerId="ADAL" clId="{6C4F7A10-2EE4-45B0-BE47-599672739110}" dt="2025-04-04T19:09:39.945" v="436" actId="207"/>
          <ac:spMkLst>
            <pc:docMk/>
            <pc:sldMk cId="2063897815" sldId="2147375514"/>
            <ac:spMk id="6" creationId="{72D7509C-69A4-6EFA-1AE8-34262F590D3A}"/>
          </ac:spMkLst>
        </pc:spChg>
      </pc:sldChg>
      <pc:sldChg chg="modSp mod">
        <pc:chgData name="Mirzoyan, Lilit (MCCSS)" userId="c6882666-48d9-4667-bf9e-a6b7582a9b2d" providerId="ADAL" clId="{6C4F7A10-2EE4-45B0-BE47-599672739110}" dt="2025-04-04T19:31:40.701" v="610" actId="207"/>
        <pc:sldMkLst>
          <pc:docMk/>
          <pc:sldMk cId="1922433236" sldId="2147375519"/>
        </pc:sldMkLst>
        <pc:spChg chg="mod">
          <ac:chgData name="Mirzoyan, Lilit (MCCSS)" userId="c6882666-48d9-4667-bf9e-a6b7582a9b2d" providerId="ADAL" clId="{6C4F7A10-2EE4-45B0-BE47-599672739110}" dt="2025-04-04T19:31:35.985" v="609" actId="207"/>
          <ac:spMkLst>
            <pc:docMk/>
            <pc:sldMk cId="1922433236" sldId="2147375519"/>
            <ac:spMk id="4" creationId="{00000000-0000-0000-0000-000000000000}"/>
          </ac:spMkLst>
        </pc:spChg>
        <pc:spChg chg="mod">
          <ac:chgData name="Mirzoyan, Lilit (MCCSS)" userId="c6882666-48d9-4667-bf9e-a6b7582a9b2d" providerId="ADAL" clId="{6C4F7A10-2EE4-45B0-BE47-599672739110}" dt="2025-04-04T19:31:40.701" v="610" actId="207"/>
          <ac:spMkLst>
            <pc:docMk/>
            <pc:sldMk cId="1922433236" sldId="2147375519"/>
            <ac:spMk id="5" creationId="{227D3AA8-EDB6-1078-7A8E-D1D4FADC28ED}"/>
          </ac:spMkLst>
        </pc:spChg>
      </pc:sldChg>
      <pc:sldChg chg="addSp delSp modSp mod">
        <pc:chgData name="Mirzoyan, Lilit (MCCSS)" userId="c6882666-48d9-4667-bf9e-a6b7582a9b2d" providerId="ADAL" clId="{6C4F7A10-2EE4-45B0-BE47-599672739110}" dt="2025-04-04T19:33:29.458" v="668" actId="20577"/>
        <pc:sldMkLst>
          <pc:docMk/>
          <pc:sldMk cId="2914369162" sldId="2147375521"/>
        </pc:sldMkLst>
        <pc:spChg chg="mod">
          <ac:chgData name="Mirzoyan, Lilit (MCCSS)" userId="c6882666-48d9-4667-bf9e-a6b7582a9b2d" providerId="ADAL" clId="{6C4F7A10-2EE4-45B0-BE47-599672739110}" dt="2025-04-04T19:33:29.458" v="668" actId="20577"/>
          <ac:spMkLst>
            <pc:docMk/>
            <pc:sldMk cId="2914369162" sldId="2147375521"/>
            <ac:spMk id="6" creationId="{C2B511DA-0C5A-4D4A-438A-49442747DE91}"/>
          </ac:spMkLst>
        </pc:spChg>
        <pc:spChg chg="add mod">
          <ac:chgData name="Mirzoyan, Lilit (MCCSS)" userId="c6882666-48d9-4667-bf9e-a6b7582a9b2d" providerId="ADAL" clId="{6C4F7A10-2EE4-45B0-BE47-599672739110}" dt="2025-04-04T19:32:42.466" v="644" actId="20577"/>
          <ac:spMkLst>
            <pc:docMk/>
            <pc:sldMk cId="2914369162" sldId="2147375521"/>
            <ac:spMk id="9" creationId="{86C83074-8104-14CB-EBCF-474631E06268}"/>
          </ac:spMkLst>
        </pc:spChg>
        <pc:spChg chg="del mod">
          <ac:chgData name="Mirzoyan, Lilit (MCCSS)" userId="c6882666-48d9-4667-bf9e-a6b7582a9b2d" providerId="ADAL" clId="{6C4F7A10-2EE4-45B0-BE47-599672739110}" dt="2025-04-04T19:31:16.574" v="608" actId="478"/>
          <ac:spMkLst>
            <pc:docMk/>
            <pc:sldMk cId="2914369162" sldId="2147375521"/>
            <ac:spMk id="20" creationId="{00000000-0000-0000-0000-000000000000}"/>
          </ac:spMkLst>
        </pc:spChg>
      </pc:sldChg>
      <pc:sldChg chg="modSp mod">
        <pc:chgData name="Mirzoyan, Lilit (MCCSS)" userId="c6882666-48d9-4667-bf9e-a6b7582a9b2d" providerId="ADAL" clId="{6C4F7A10-2EE4-45B0-BE47-599672739110}" dt="2025-04-04T19:19:33.756" v="484" actId="207"/>
        <pc:sldMkLst>
          <pc:docMk/>
          <pc:sldMk cId="389079936" sldId="2147375533"/>
        </pc:sldMkLst>
        <pc:spChg chg="mod">
          <ac:chgData name="Mirzoyan, Lilit (MCCSS)" userId="c6882666-48d9-4667-bf9e-a6b7582a9b2d" providerId="ADAL" clId="{6C4F7A10-2EE4-45B0-BE47-599672739110}" dt="2025-04-04T19:19:33.756" v="484" actId="207"/>
          <ac:spMkLst>
            <pc:docMk/>
            <pc:sldMk cId="389079936" sldId="2147375533"/>
            <ac:spMk id="2" creationId="{B3C027A3-7524-4FF0-AD96-97245FB4941D}"/>
          </ac:spMkLst>
        </pc:spChg>
      </pc:sldChg>
      <pc:sldChg chg="modSp mod modCm">
        <pc:chgData name="Mirzoyan, Lilit (MCCSS)" userId="c6882666-48d9-4667-bf9e-a6b7582a9b2d" providerId="ADAL" clId="{6C4F7A10-2EE4-45B0-BE47-599672739110}" dt="2025-04-07T13:42:16.932" v="687" actId="1036"/>
        <pc:sldMkLst>
          <pc:docMk/>
          <pc:sldMk cId="1086228563" sldId="2147375574"/>
        </pc:sldMkLst>
        <pc:spChg chg="mod">
          <ac:chgData name="Mirzoyan, Lilit (MCCSS)" userId="c6882666-48d9-4667-bf9e-a6b7582a9b2d" providerId="ADAL" clId="{6C4F7A10-2EE4-45B0-BE47-599672739110}" dt="2025-04-07T13:42:16.932" v="687" actId="1036"/>
          <ac:spMkLst>
            <pc:docMk/>
            <pc:sldMk cId="1086228563" sldId="2147375574"/>
            <ac:spMk id="4" creationId="{C2E7738C-945F-D79B-EB2A-43BFD3A8F5FB}"/>
          </ac:spMkLst>
        </pc:spChg>
        <pc:graphicFrameChg chg="modGraphic">
          <ac:chgData name="Mirzoyan, Lilit (MCCSS)" userId="c6882666-48d9-4667-bf9e-a6b7582a9b2d" providerId="ADAL" clId="{6C4F7A10-2EE4-45B0-BE47-599672739110}" dt="2025-04-04T16:33:05.924" v="373" actId="207"/>
          <ac:graphicFrameMkLst>
            <pc:docMk/>
            <pc:sldMk cId="1086228563" sldId="2147375574"/>
            <ac:graphicFrameMk id="20" creationId="{918CD7E6-ED68-C6E5-E90B-B2F2B74E801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4T16:33:08.533" v="374"/>
              <pc2:cmMkLst xmlns:pc2="http://schemas.microsoft.com/office/powerpoint/2019/9/main/command">
                <pc:docMk/>
                <pc:sldMk cId="1086228563" sldId="2147375574"/>
                <pc2:cmMk id="{CAD6FF83-819F-4301-A102-5D8E2FCFBE6B}"/>
              </pc2:cmMkLst>
            </pc226:cmChg>
          </p:ext>
        </pc:extLst>
      </pc:sldChg>
      <pc:sldChg chg="modSp mod modCm">
        <pc:chgData name="Mirzoyan, Lilit (MCCSS)" userId="c6882666-48d9-4667-bf9e-a6b7582a9b2d" providerId="ADAL" clId="{6C4F7A10-2EE4-45B0-BE47-599672739110}" dt="2025-04-04T16:33:35.971" v="377" actId="20577"/>
        <pc:sldMkLst>
          <pc:docMk/>
          <pc:sldMk cId="824314703" sldId="2147375768"/>
        </pc:sldMkLst>
        <pc:graphicFrameChg chg="modGraphic">
          <ac:chgData name="Mirzoyan, Lilit (MCCSS)" userId="c6882666-48d9-4667-bf9e-a6b7582a9b2d" providerId="ADAL" clId="{6C4F7A10-2EE4-45B0-BE47-599672739110}" dt="2025-04-04T16:33:35.971" v="377" actId="20577"/>
          <ac:graphicFrameMkLst>
            <pc:docMk/>
            <pc:sldMk cId="824314703" sldId="2147375768"/>
            <ac:graphicFrameMk id="20" creationId="{918CD7E6-ED68-C6E5-E90B-B2F2B74E801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4T16:33:32.173" v="376" actId="20577"/>
              <pc2:cmMkLst xmlns:pc2="http://schemas.microsoft.com/office/powerpoint/2019/9/main/command">
                <pc:docMk/>
                <pc:sldMk cId="824314703" sldId="2147375768"/>
                <pc2:cmMk id="{F2CA3900-C66F-4112-8258-88BF0312D22C}"/>
              </pc2:cmMkLst>
            </pc226:cmChg>
          </p:ext>
        </pc:extLst>
      </pc:sldChg>
      <pc:sldChg chg="modSp mod modCm">
        <pc:chgData name="Mirzoyan, Lilit (MCCSS)" userId="c6882666-48d9-4667-bf9e-a6b7582a9b2d" providerId="ADAL" clId="{6C4F7A10-2EE4-45B0-BE47-599672739110}" dt="2025-04-04T19:09:17.910" v="435" actId="1036"/>
        <pc:sldMkLst>
          <pc:docMk/>
          <pc:sldMk cId="2449077783" sldId="2147375784"/>
        </pc:sldMkLst>
        <pc:spChg chg="mod">
          <ac:chgData name="Mirzoyan, Lilit (MCCSS)" userId="c6882666-48d9-4667-bf9e-a6b7582a9b2d" providerId="ADAL" clId="{6C4F7A10-2EE4-45B0-BE47-599672739110}" dt="2025-04-04T19:09:17.910" v="435" actId="1036"/>
          <ac:spMkLst>
            <pc:docMk/>
            <pc:sldMk cId="2449077783" sldId="2147375784"/>
            <ac:spMk id="3" creationId="{4F70F752-0E4D-E9E0-18B6-62421A12F16A}"/>
          </ac:spMkLst>
        </pc:spChg>
        <pc:spChg chg="mod">
          <ac:chgData name="Mirzoyan, Lilit (MCCSS)" userId="c6882666-48d9-4667-bf9e-a6b7582a9b2d" providerId="ADAL" clId="{6C4F7A10-2EE4-45B0-BE47-599672739110}" dt="2025-04-04T19:09:10.323" v="425" actId="114"/>
          <ac:spMkLst>
            <pc:docMk/>
            <pc:sldMk cId="2449077783" sldId="2147375784"/>
            <ac:spMk id="5" creationId="{227D3AA8-EDB6-1078-7A8E-D1D4FADC28E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4T19:09:13.618" v="426"/>
              <pc2:cmMkLst xmlns:pc2="http://schemas.microsoft.com/office/powerpoint/2019/9/main/command">
                <pc:docMk/>
                <pc:sldMk cId="2449077783" sldId="2147375784"/>
                <pc2:cmMk id="{D4881C38-F6F6-4737-B586-03FE98F0D959}"/>
              </pc2:cmMkLst>
            </pc226:cmChg>
          </p:ext>
        </pc:extLst>
      </pc:sldChg>
      <pc:sldChg chg="modSp mod modCm">
        <pc:chgData name="Mirzoyan, Lilit (MCCSS)" userId="c6882666-48d9-4667-bf9e-a6b7582a9b2d" providerId="ADAL" clId="{6C4F7A10-2EE4-45B0-BE47-599672739110}" dt="2025-04-04T19:09:01.259" v="424" actId="2056"/>
        <pc:sldMkLst>
          <pc:docMk/>
          <pc:sldMk cId="3834118094" sldId="2147375794"/>
        </pc:sldMkLst>
        <pc:spChg chg="mod">
          <ac:chgData name="Mirzoyan, Lilit (MCCSS)" userId="c6882666-48d9-4667-bf9e-a6b7582a9b2d" providerId="ADAL" clId="{6C4F7A10-2EE4-45B0-BE47-599672739110}" dt="2025-04-04T19:08:41.019" v="419" actId="20577"/>
          <ac:spMkLst>
            <pc:docMk/>
            <pc:sldMk cId="3834118094" sldId="2147375794"/>
            <ac:spMk id="5" creationId="{227D3AA8-EDB6-1078-7A8E-D1D4FADC28ED}"/>
          </ac:spMkLst>
        </pc:spChg>
        <pc:spChg chg="mod">
          <ac:chgData name="Mirzoyan, Lilit (MCCSS)" userId="c6882666-48d9-4667-bf9e-a6b7582a9b2d" providerId="ADAL" clId="{6C4F7A10-2EE4-45B0-BE47-599672739110}" dt="2025-04-04T19:08:54.950" v="422" actId="27636"/>
          <ac:spMkLst>
            <pc:docMk/>
            <pc:sldMk cId="3834118094" sldId="2147375794"/>
            <ac:spMk id="6" creationId="{10FDDB24-D902-4DF1-7714-C50CAD8A2C2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4T19:08:50.287" v="420"/>
              <pc2:cmMkLst xmlns:pc2="http://schemas.microsoft.com/office/powerpoint/2019/9/main/command">
                <pc:docMk/>
                <pc:sldMk cId="3834118094" sldId="2147375794"/>
                <pc2:cmMk id="{992B2F88-65E5-4192-8CB1-1D274A453C3C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4T19:08:54.901" v="421" actId="6549"/>
              <pc2:cmMkLst xmlns:pc2="http://schemas.microsoft.com/office/powerpoint/2019/9/main/command">
                <pc:docMk/>
                <pc:sldMk cId="3834118094" sldId="2147375794"/>
                <pc2:cmMk id="{3C9EBBBE-68E8-4A11-84FA-DDE07628BA85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4T19:09:01.259" v="424" actId="2056"/>
              <pc2:cmMkLst xmlns:pc2="http://schemas.microsoft.com/office/powerpoint/2019/9/main/command">
                <pc:docMk/>
                <pc:sldMk cId="3834118094" sldId="2147375794"/>
                <pc2:cmMk id="{501627F4-7ED5-4DC4-A33C-6F9DF093E675}"/>
              </pc2:cmMkLst>
            </pc226:cmChg>
          </p:ext>
        </pc:extLst>
      </pc:sldChg>
      <pc:sldChg chg="addSp mod modShow modCm">
        <pc:chgData name="Mirzoyan, Lilit (MCCSS)" userId="c6882666-48d9-4667-bf9e-a6b7582a9b2d" providerId="ADAL" clId="{6C4F7A10-2EE4-45B0-BE47-599672739110}" dt="2025-04-07T13:41:19.299" v="685" actId="729"/>
        <pc:sldMkLst>
          <pc:docMk/>
          <pc:sldMk cId="3535566377" sldId="2147375796"/>
        </pc:sldMkLst>
        <pc:cxnChg chg="add">
          <ac:chgData name="Mirzoyan, Lilit (MCCSS)" userId="c6882666-48d9-4667-bf9e-a6b7582a9b2d" providerId="ADAL" clId="{6C4F7A10-2EE4-45B0-BE47-599672739110}" dt="2025-04-04T16:34:31.507" v="382" actId="11529"/>
          <ac:cxnSpMkLst>
            <pc:docMk/>
            <pc:sldMk cId="3535566377" sldId="2147375796"/>
            <ac:cxnSpMk id="5" creationId="{6D8F960C-C2C0-BB21-2D4F-5F0EBF928699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4T16:33:57.168" v="379"/>
              <pc2:cmMkLst xmlns:pc2="http://schemas.microsoft.com/office/powerpoint/2019/9/main/command">
                <pc:docMk/>
                <pc:sldMk cId="3535566377" sldId="2147375796"/>
                <pc2:cmMk id="{21CE6989-2AFD-463F-96DB-F843D21136D7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4T16:34:01.206" v="380"/>
              <pc2:cmMkLst xmlns:pc2="http://schemas.microsoft.com/office/powerpoint/2019/9/main/command">
                <pc:docMk/>
                <pc:sldMk cId="3535566377" sldId="2147375796"/>
                <pc2:cmMk id="{17FF52AB-EEE0-47B5-9D8A-B362DD54798C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4T16:34:07.296" v="381"/>
              <pc2:cmMkLst xmlns:pc2="http://schemas.microsoft.com/office/powerpoint/2019/9/main/command">
                <pc:docMk/>
                <pc:sldMk cId="3535566377" sldId="2147375796"/>
                <pc2:cmMk id="{794B36E6-8926-41A6-BE22-4410624A941D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4T16:33:52.804" v="378"/>
              <pc2:cmMkLst xmlns:pc2="http://schemas.microsoft.com/office/powerpoint/2019/9/main/command">
                <pc:docMk/>
                <pc:sldMk cId="3535566377" sldId="2147375796"/>
                <pc2:cmMk id="{6335C9FD-83B3-43E8-B180-8024D6EBF88C}"/>
              </pc2:cmMkLst>
            </pc226:cmChg>
          </p:ext>
        </pc:extLst>
      </pc:sldChg>
      <pc:sldChg chg="modSp mod">
        <pc:chgData name="Mirzoyan, Lilit (MCCSS)" userId="c6882666-48d9-4667-bf9e-a6b7582a9b2d" providerId="ADAL" clId="{6C4F7A10-2EE4-45B0-BE47-599672739110}" dt="2025-04-04T19:30:13.461" v="604" actId="207"/>
        <pc:sldMkLst>
          <pc:docMk/>
          <pc:sldMk cId="2159263591" sldId="2147375799"/>
        </pc:sldMkLst>
        <pc:spChg chg="mod">
          <ac:chgData name="Mirzoyan, Lilit (MCCSS)" userId="c6882666-48d9-4667-bf9e-a6b7582a9b2d" providerId="ADAL" clId="{6C4F7A10-2EE4-45B0-BE47-599672739110}" dt="2025-04-04T19:29:49.912" v="601" actId="207"/>
          <ac:spMkLst>
            <pc:docMk/>
            <pc:sldMk cId="2159263591" sldId="2147375799"/>
            <ac:spMk id="8" creationId="{DBA66803-52E5-B32F-EC58-16CB9BD8BEAF}"/>
          </ac:spMkLst>
        </pc:spChg>
        <pc:spChg chg="mod">
          <ac:chgData name="Mirzoyan, Lilit (MCCSS)" userId="c6882666-48d9-4667-bf9e-a6b7582a9b2d" providerId="ADAL" clId="{6C4F7A10-2EE4-45B0-BE47-599672739110}" dt="2025-04-04T19:30:13.461" v="604" actId="207"/>
          <ac:spMkLst>
            <pc:docMk/>
            <pc:sldMk cId="2159263591" sldId="2147375799"/>
            <ac:spMk id="9" creationId="{E9573A64-07BC-30E7-F1B0-3A5BBCADAF64}"/>
          </ac:spMkLst>
        </pc:spChg>
        <pc:spChg chg="mod">
          <ac:chgData name="Mirzoyan, Lilit (MCCSS)" userId="c6882666-48d9-4667-bf9e-a6b7582a9b2d" providerId="ADAL" clId="{6C4F7A10-2EE4-45B0-BE47-599672739110}" dt="2025-04-04T19:10:25.745" v="438" actId="207"/>
          <ac:spMkLst>
            <pc:docMk/>
            <pc:sldMk cId="2159263591" sldId="2147375799"/>
            <ac:spMk id="16" creationId="{F6E6F2E6-3B01-1320-A6BB-4E06E46F2D68}"/>
          </ac:spMkLst>
        </pc:spChg>
      </pc:sldChg>
      <pc:sldChg chg="modSp mod modCm">
        <pc:chgData name="Mirzoyan, Lilit (MCCSS)" userId="c6882666-48d9-4667-bf9e-a6b7582a9b2d" providerId="ADAL" clId="{6C4F7A10-2EE4-45B0-BE47-599672739110}" dt="2025-04-07T17:15:59.674" v="840" actId="20577"/>
        <pc:sldMkLst>
          <pc:docMk/>
          <pc:sldMk cId="3033985574" sldId="2147375804"/>
        </pc:sldMkLst>
        <pc:spChg chg="mod">
          <ac:chgData name="Mirzoyan, Lilit (MCCSS)" userId="c6882666-48d9-4667-bf9e-a6b7582a9b2d" providerId="ADAL" clId="{6C4F7A10-2EE4-45B0-BE47-599672739110}" dt="2025-04-07T16:06:38.702" v="697" actId="20577"/>
          <ac:spMkLst>
            <pc:docMk/>
            <pc:sldMk cId="3033985574" sldId="2147375804"/>
            <ac:spMk id="4" creationId="{9CC28AED-0BFF-79BD-1405-99DBE6C73858}"/>
          </ac:spMkLst>
        </pc:spChg>
        <pc:spChg chg="mod">
          <ac:chgData name="Mirzoyan, Lilit (MCCSS)" userId="c6882666-48d9-4667-bf9e-a6b7582a9b2d" providerId="ADAL" clId="{6C4F7A10-2EE4-45B0-BE47-599672739110}" dt="2025-04-07T17:15:59.674" v="840" actId="20577"/>
          <ac:spMkLst>
            <pc:docMk/>
            <pc:sldMk cId="3033985574" sldId="2147375804"/>
            <ac:spMk id="7" creationId="{E5FA10DB-CFF3-0D5D-756F-14FE508F4B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7T17:15:59.674" v="840" actId="20577"/>
              <pc2:cmMkLst xmlns:pc2="http://schemas.microsoft.com/office/powerpoint/2019/9/main/command">
                <pc:docMk/>
                <pc:sldMk cId="3033985574" sldId="2147375804"/>
                <pc2:cmMk id="{64EE4809-8270-4BCE-BF2D-E321B4435FA4}"/>
              </pc2:cmMkLst>
              <pc226:cmRplyChg chg="add">
                <pc226:chgData name="Mirzoyan, Lilit (MCCSS)" userId="c6882666-48d9-4667-bf9e-a6b7582a9b2d" providerId="ADAL" clId="{6C4F7A10-2EE4-45B0-BE47-599672739110}" dt="2025-04-07T17:15:31.297" v="790"/>
                <pc2:cmRplyMkLst xmlns:pc2="http://schemas.microsoft.com/office/powerpoint/2019/9/main/command">
                  <pc:docMk/>
                  <pc:sldMk cId="3033985574" sldId="2147375804"/>
                  <pc2:cmMk id="{64EE4809-8270-4BCE-BF2D-E321B4435FA4}"/>
                  <pc2:cmRplyMk id="{7A66A634-7E3B-4534-9783-196631241B1F}"/>
                </pc2:cmRplyMkLst>
              </pc226:cmRplyChg>
            </pc226:cmChg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7T16:03:45.854" v="688"/>
              <pc2:cmMkLst xmlns:pc2="http://schemas.microsoft.com/office/powerpoint/2019/9/main/command">
                <pc:docMk/>
                <pc:sldMk cId="3033985574" sldId="2147375804"/>
                <pc2:cmMk id="{DD1AFB71-DC82-409C-8CEE-4AF1D10236FE}"/>
              </pc2:cmMkLst>
            </pc226:cmChg>
          </p:ext>
        </pc:extLst>
      </pc:sldChg>
      <pc:sldChg chg="modSp mod">
        <pc:chgData name="Mirzoyan, Lilit (MCCSS)" userId="c6882666-48d9-4667-bf9e-a6b7582a9b2d" providerId="ADAL" clId="{6C4F7A10-2EE4-45B0-BE47-599672739110}" dt="2025-04-04T19:19:24.643" v="483" actId="207"/>
        <pc:sldMkLst>
          <pc:docMk/>
          <pc:sldMk cId="2182191401" sldId="2147375805"/>
        </pc:sldMkLst>
        <pc:spChg chg="mod">
          <ac:chgData name="Mirzoyan, Lilit (MCCSS)" userId="c6882666-48d9-4667-bf9e-a6b7582a9b2d" providerId="ADAL" clId="{6C4F7A10-2EE4-45B0-BE47-599672739110}" dt="2025-04-04T19:19:24.643" v="483" actId="207"/>
          <ac:spMkLst>
            <pc:docMk/>
            <pc:sldMk cId="2182191401" sldId="2147375805"/>
            <ac:spMk id="2" creationId="{21B2EF7C-F56B-4345-B1F8-329A0A30D86C}"/>
          </ac:spMkLst>
        </pc:spChg>
      </pc:sldChg>
      <pc:sldChg chg="modSp mod">
        <pc:chgData name="Mirzoyan, Lilit (MCCSS)" userId="c6882666-48d9-4667-bf9e-a6b7582a9b2d" providerId="ADAL" clId="{6C4F7A10-2EE4-45B0-BE47-599672739110}" dt="2025-04-04T19:16:59.679" v="482" actId="114"/>
        <pc:sldMkLst>
          <pc:docMk/>
          <pc:sldMk cId="2318807127" sldId="2147375809"/>
        </pc:sldMkLst>
        <pc:spChg chg="mod">
          <ac:chgData name="Mirzoyan, Lilit (MCCSS)" userId="c6882666-48d9-4667-bf9e-a6b7582a9b2d" providerId="ADAL" clId="{6C4F7A10-2EE4-45B0-BE47-599672739110}" dt="2025-04-04T19:16:59.679" v="482" actId="114"/>
          <ac:spMkLst>
            <pc:docMk/>
            <pc:sldMk cId="2318807127" sldId="2147375809"/>
            <ac:spMk id="1566" creationId="{133F180E-0EF6-57FD-EC73-DE92F232FA5D}"/>
          </ac:spMkLst>
        </pc:spChg>
      </pc:sldChg>
      <pc:sldChg chg="modSp mod">
        <pc:chgData name="Mirzoyan, Lilit (MCCSS)" userId="c6882666-48d9-4667-bf9e-a6b7582a9b2d" providerId="ADAL" clId="{6C4F7A10-2EE4-45B0-BE47-599672739110}" dt="2025-04-04T19:10:17.492" v="437" actId="207"/>
        <pc:sldMkLst>
          <pc:docMk/>
          <pc:sldMk cId="659417204" sldId="2147375810"/>
        </pc:sldMkLst>
        <pc:spChg chg="mod">
          <ac:chgData name="Mirzoyan, Lilit (MCCSS)" userId="c6882666-48d9-4667-bf9e-a6b7582a9b2d" providerId="ADAL" clId="{6C4F7A10-2EE4-45B0-BE47-599672739110}" dt="2025-04-04T19:10:17.492" v="437" actId="207"/>
          <ac:spMkLst>
            <pc:docMk/>
            <pc:sldMk cId="659417204" sldId="2147375810"/>
            <ac:spMk id="14" creationId="{F565D47E-F420-74CB-0860-0074A36DCB08}"/>
          </ac:spMkLst>
        </pc:spChg>
      </pc:sldChg>
      <pc:sldChg chg="addSp delSp modSp mod modShow delCm">
        <pc:chgData name="Mirzoyan, Lilit (MCCSS)" userId="c6882666-48d9-4667-bf9e-a6b7582a9b2d" providerId="ADAL" clId="{6C4F7A10-2EE4-45B0-BE47-599672739110}" dt="2025-04-04T19:08:01.853" v="388" actId="729"/>
        <pc:sldMkLst>
          <pc:docMk/>
          <pc:sldMk cId="3836213847" sldId="2147375812"/>
        </pc:sldMkLst>
        <pc:spChg chg="add mod">
          <ac:chgData name="Mirzoyan, Lilit (MCCSS)" userId="c6882666-48d9-4667-bf9e-a6b7582a9b2d" providerId="ADAL" clId="{6C4F7A10-2EE4-45B0-BE47-599672739110}" dt="2025-04-04T16:32:50.400" v="372" actId="1076"/>
          <ac:spMkLst>
            <pc:docMk/>
            <pc:sldMk cId="3836213847" sldId="2147375812"/>
            <ac:spMk id="2" creationId="{4F70F752-0E4D-E9E0-18B6-62421A12F16A}"/>
          </ac:spMkLst>
        </pc:spChg>
        <pc:graphicFrameChg chg="mod modGraphic">
          <ac:chgData name="Mirzoyan, Lilit (MCCSS)" userId="c6882666-48d9-4667-bf9e-a6b7582a9b2d" providerId="ADAL" clId="{6C4F7A10-2EE4-45B0-BE47-599672739110}" dt="2025-04-04T16:32:47.655" v="371" actId="1076"/>
          <ac:graphicFrameMkLst>
            <pc:docMk/>
            <pc:sldMk cId="3836213847" sldId="2147375812"/>
            <ac:graphicFrameMk id="4" creationId="{C75EE618-0E0C-E504-570A-0A5E161BED23}"/>
          </ac:graphicFrameMkLst>
        </pc:graphicFrameChg>
        <pc:cxnChg chg="add del">
          <ac:chgData name="Mirzoyan, Lilit (MCCSS)" userId="c6882666-48d9-4667-bf9e-a6b7582a9b2d" providerId="ADAL" clId="{6C4F7A10-2EE4-45B0-BE47-599672739110}" dt="2025-04-04T19:07:53.796" v="387" actId="478"/>
          <ac:cxnSpMkLst>
            <pc:docMk/>
            <pc:sldMk cId="3836213847" sldId="2147375812"/>
            <ac:cxnSpMk id="6" creationId="{AC108CB5-1ABA-904E-9083-3C30141490FA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zoyan, Lilit (MCCSS)" userId="c6882666-48d9-4667-bf9e-a6b7582a9b2d" providerId="ADAL" clId="{6C4F7A10-2EE4-45B0-BE47-599672739110}" dt="2025-04-04T16:22:39.490" v="2"/>
              <pc2:cmMkLst xmlns:pc2="http://schemas.microsoft.com/office/powerpoint/2019/9/main/command">
                <pc:docMk/>
                <pc:sldMk cId="3836213847" sldId="2147375812"/>
                <pc2:cmMk id="{CB2506E2-C5F6-4220-B5BB-E26B8EF31CE7}"/>
              </pc2:cmMkLst>
            </pc226:cmChg>
          </p:ext>
        </pc:extLst>
      </pc:sldChg>
      <pc:sldChg chg="modCm">
        <pc:chgData name="Mirzoyan, Lilit (MCCSS)" userId="c6882666-48d9-4667-bf9e-a6b7582a9b2d" providerId="ADAL" clId="{6C4F7A10-2EE4-45B0-BE47-599672739110}" dt="2025-04-07T13:39:11.926" v="684" actId="2056"/>
        <pc:sldMkLst>
          <pc:docMk/>
          <pc:sldMk cId="1801312094" sldId="214737581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7T13:39:11.926" v="684" actId="2056"/>
              <pc2:cmMkLst xmlns:pc2="http://schemas.microsoft.com/office/powerpoint/2019/9/main/command">
                <pc:docMk/>
                <pc:sldMk cId="1801312094" sldId="2147375813"/>
                <pc2:cmMk id="{0E1E8B94-F1CC-410A-8152-D15CC56A9478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7T13:39:11.926" v="684" actId="2056"/>
              <pc2:cmMkLst xmlns:pc2="http://schemas.microsoft.com/office/powerpoint/2019/9/main/command">
                <pc:docMk/>
                <pc:sldMk cId="1801312094" sldId="2147375813"/>
                <pc2:cmMk id="{3F3F70F3-4546-4DF3-A3CC-950B552640A2}"/>
              </pc2:cmMkLst>
            </pc226:cmChg>
          </p:ext>
        </pc:extLst>
      </pc:sldChg>
      <pc:sldChg chg="addSp delSp modSp mod ord modCm">
        <pc:chgData name="Mirzoyan, Lilit (MCCSS)" userId="c6882666-48d9-4667-bf9e-a6b7582a9b2d" providerId="ADAL" clId="{6C4F7A10-2EE4-45B0-BE47-599672739110}" dt="2025-04-07T17:14:05.843" v="780"/>
        <pc:sldMkLst>
          <pc:docMk/>
          <pc:sldMk cId="1687149926" sldId="2147375815"/>
        </pc:sldMkLst>
        <pc:spChg chg="add del mod">
          <ac:chgData name="Mirzoyan, Lilit (MCCSS)" userId="c6882666-48d9-4667-bf9e-a6b7582a9b2d" providerId="ADAL" clId="{6C4F7A10-2EE4-45B0-BE47-599672739110}" dt="2025-04-04T19:12:52.480" v="440" actId="478"/>
          <ac:spMkLst>
            <pc:docMk/>
            <pc:sldMk cId="1687149926" sldId="2147375815"/>
            <ac:spMk id="3" creationId="{55DE17F9-C7AA-AA25-713C-532C0D68DCFC}"/>
          </ac:spMkLst>
        </pc:spChg>
        <pc:spChg chg="mod">
          <ac:chgData name="Mirzoyan, Lilit (MCCSS)" userId="c6882666-48d9-4667-bf9e-a6b7582a9b2d" providerId="ADAL" clId="{6C4F7A10-2EE4-45B0-BE47-599672739110}" dt="2025-04-04T19:20:45.615" v="518" actId="1035"/>
          <ac:spMkLst>
            <pc:docMk/>
            <pc:sldMk cId="1687149926" sldId="2147375815"/>
            <ac:spMk id="4" creationId="{9F7893B4-DAB5-73D7-907C-B43181C307D1}"/>
          </ac:spMkLst>
        </pc:spChg>
        <pc:spChg chg="del mod">
          <ac:chgData name="Mirzoyan, Lilit (MCCSS)" userId="c6882666-48d9-4667-bf9e-a6b7582a9b2d" providerId="ADAL" clId="{6C4F7A10-2EE4-45B0-BE47-599672739110}" dt="2025-04-04T19:15:21.473" v="472" actId="478"/>
          <ac:spMkLst>
            <pc:docMk/>
            <pc:sldMk cId="1687149926" sldId="2147375815"/>
            <ac:spMk id="5" creationId="{AD46F3EE-7F6C-8865-E0FD-1A0A3DA994D8}"/>
          </ac:spMkLst>
        </pc:spChg>
        <pc:spChg chg="add mod ord">
          <ac:chgData name="Mirzoyan, Lilit (MCCSS)" userId="c6882666-48d9-4667-bf9e-a6b7582a9b2d" providerId="ADAL" clId="{6C4F7A10-2EE4-45B0-BE47-599672739110}" dt="2025-04-04T19:20:45.615" v="518" actId="1035"/>
          <ac:spMkLst>
            <pc:docMk/>
            <pc:sldMk cId="1687149926" sldId="2147375815"/>
            <ac:spMk id="8" creationId="{AEA9CD7D-DE93-505E-FB2E-2BDE84619D5F}"/>
          </ac:spMkLst>
        </pc:spChg>
        <pc:spChg chg="mod">
          <ac:chgData name="Mirzoyan, Lilit (MCCSS)" userId="c6882666-48d9-4667-bf9e-a6b7582a9b2d" providerId="ADAL" clId="{6C4F7A10-2EE4-45B0-BE47-599672739110}" dt="2025-04-04T19:21:01.092" v="520" actId="20577"/>
          <ac:spMkLst>
            <pc:docMk/>
            <pc:sldMk cId="1687149926" sldId="2147375815"/>
            <ac:spMk id="12" creationId="{06E76D02-1154-A036-0759-C139F5BB196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6C4F7A10-2EE4-45B0-BE47-599672739110}" dt="2025-04-07T17:14:05.843" v="780"/>
              <pc2:cmMkLst xmlns:pc2="http://schemas.microsoft.com/office/powerpoint/2019/9/main/command">
                <pc:docMk/>
                <pc:sldMk cId="1687149926" sldId="2147375815"/>
                <pc2:cmMk id="{31ABC418-2632-453F-8027-292C21D8F893}"/>
              </pc2:cmMkLst>
            </pc226:cmChg>
          </p:ext>
        </pc:extLst>
      </pc:sldChg>
    </pc:docChg>
  </pc:docChgLst>
  <pc:docChgLst>
    <pc:chgData name="Ibimidun, Gbemisola (MCCSS)" userId="63f762d2-6336-4a25-92dd-73f5eef4daa8" providerId="ADAL" clId="{056245AA-3ED4-44EF-BC09-4C63B56AD8A3}"/>
    <pc:docChg chg="">
      <pc:chgData name="Ibimidun, Gbemisola (MCCSS)" userId="63f762d2-6336-4a25-92dd-73f5eef4daa8" providerId="ADAL" clId="{056245AA-3ED4-44EF-BC09-4C63B56AD8A3}" dt="2025-01-21T15:10:56.540" v="6"/>
      <pc:docMkLst>
        <pc:docMk/>
      </pc:docMkLst>
      <pc:sldChg chg="addCm">
        <pc:chgData name="Ibimidun, Gbemisola (MCCSS)" userId="63f762d2-6336-4a25-92dd-73f5eef4daa8" providerId="ADAL" clId="{056245AA-3ED4-44EF-BC09-4C63B56AD8A3}" dt="2025-01-21T14:58:51.785" v="3"/>
        <pc:sldMkLst>
          <pc:docMk/>
          <pc:sldMk cId="3628325301" sldId="214737556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Ibimidun, Gbemisola (MCCSS)" userId="63f762d2-6336-4a25-92dd-73f5eef4daa8" providerId="ADAL" clId="{056245AA-3ED4-44EF-BC09-4C63B56AD8A3}" dt="2025-01-21T14:58:51.785" v="3"/>
              <pc2:cmMkLst xmlns:pc2="http://schemas.microsoft.com/office/powerpoint/2019/9/main/command">
                <pc:docMk/>
                <pc:sldMk cId="3628325301" sldId="2147375563"/>
                <pc2:cmMk id="{B13DECAD-91C4-4B07-ABD5-B33BAA3328B0}"/>
              </pc2:cmMkLst>
            </pc226:cmChg>
          </p:ext>
        </pc:extLst>
      </pc:sldChg>
      <pc:sldChg chg="addCm">
        <pc:chgData name="Ibimidun, Gbemisola (MCCSS)" userId="63f762d2-6336-4a25-92dd-73f5eef4daa8" providerId="ADAL" clId="{056245AA-3ED4-44EF-BC09-4C63B56AD8A3}" dt="2025-01-21T14:49:28.891" v="2"/>
        <pc:sldMkLst>
          <pc:docMk/>
          <pc:sldMk cId="1086228563" sldId="214737557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Ibimidun, Gbemisola (MCCSS)" userId="63f762d2-6336-4a25-92dd-73f5eef4daa8" providerId="ADAL" clId="{056245AA-3ED4-44EF-BC09-4C63B56AD8A3}" dt="2025-01-21T14:49:28.891" v="2"/>
              <pc2:cmMkLst xmlns:pc2="http://schemas.microsoft.com/office/powerpoint/2019/9/main/command">
                <pc:docMk/>
                <pc:sldMk cId="1086228563" sldId="2147375574"/>
                <pc2:cmMk id="{BB38C10B-412B-47E8-A03B-2034312ED5B9}"/>
              </pc2:cmMkLst>
            </pc226:cmChg>
          </p:ext>
        </pc:extLst>
      </pc:sldChg>
      <pc:sldChg chg="modCm">
        <pc:chgData name="Ibimidun, Gbemisola (MCCSS)" userId="63f762d2-6336-4a25-92dd-73f5eef4daa8" providerId="ADAL" clId="{056245AA-3ED4-44EF-BC09-4C63B56AD8A3}" dt="2025-01-21T14:47:51.357" v="1"/>
        <pc:sldMkLst>
          <pc:docMk/>
          <pc:sldMk cId="824314703" sldId="21473757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Ibimidun, Gbemisola (MCCSS)" userId="63f762d2-6336-4a25-92dd-73f5eef4daa8" providerId="ADAL" clId="{056245AA-3ED4-44EF-BC09-4C63B56AD8A3}" dt="2025-01-21T14:47:51.357" v="1"/>
              <pc2:cmMkLst xmlns:pc2="http://schemas.microsoft.com/office/powerpoint/2019/9/main/command">
                <pc:docMk/>
                <pc:sldMk cId="824314703" sldId="2147375768"/>
                <pc2:cmMk id="{2F78C928-105B-4BAD-9991-646ACCED08AB}"/>
              </pc2:cmMkLst>
              <pc226:cmRplyChg chg="add">
                <pc226:chgData name="Ibimidun, Gbemisola (MCCSS)" userId="63f762d2-6336-4a25-92dd-73f5eef4daa8" providerId="ADAL" clId="{056245AA-3ED4-44EF-BC09-4C63B56AD8A3}" dt="2025-01-21T14:47:51.357" v="1"/>
                <pc2:cmRplyMkLst xmlns:pc2="http://schemas.microsoft.com/office/powerpoint/2019/9/main/command">
                  <pc:docMk/>
                  <pc:sldMk cId="824314703" sldId="2147375768"/>
                  <pc2:cmMk id="{2F78C928-105B-4BAD-9991-646ACCED08AB}"/>
                  <pc2:cmRplyMk id="{93A5D57F-02ED-4BC5-8454-08AD62415427}"/>
                </pc2:cmRplyMkLst>
              </pc226:cmRplyChg>
            </pc226:cmChg>
          </p:ext>
        </pc:extLst>
      </pc:sldChg>
      <pc:sldChg chg="modCm">
        <pc:chgData name="Ibimidun, Gbemisola (MCCSS)" userId="63f762d2-6336-4a25-92dd-73f5eef4daa8" providerId="ADAL" clId="{056245AA-3ED4-44EF-BC09-4C63B56AD8A3}" dt="2025-01-21T15:10:56.540" v="6"/>
        <pc:sldMkLst>
          <pc:docMk/>
          <pc:sldMk cId="875323601" sldId="214737577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Ibimidun, Gbemisola (MCCSS)" userId="63f762d2-6336-4a25-92dd-73f5eef4daa8" providerId="ADAL" clId="{056245AA-3ED4-44EF-BC09-4C63B56AD8A3}" dt="2025-01-21T15:10:56.540" v="6"/>
              <pc2:cmMkLst xmlns:pc2="http://schemas.microsoft.com/office/powerpoint/2019/9/main/command">
                <pc:docMk/>
                <pc:sldMk cId="875323601" sldId="2147375771"/>
                <pc2:cmMk id="{DD7F9409-58A5-4A0C-BDA8-D75E33628350}"/>
              </pc2:cmMkLst>
              <pc226:cmRplyChg chg="add">
                <pc226:chgData name="Ibimidun, Gbemisola (MCCSS)" userId="63f762d2-6336-4a25-92dd-73f5eef4daa8" providerId="ADAL" clId="{056245AA-3ED4-44EF-BC09-4C63B56AD8A3}" dt="2025-01-21T15:10:56.540" v="6"/>
                <pc2:cmRplyMkLst xmlns:pc2="http://schemas.microsoft.com/office/powerpoint/2019/9/main/command">
                  <pc:docMk/>
                  <pc:sldMk cId="875323601" sldId="2147375771"/>
                  <pc2:cmMk id="{DD7F9409-58A5-4A0C-BDA8-D75E33628350}"/>
                  <pc2:cmRplyMk id="{90F56132-4561-4CA1-9083-6A78CD0EEAA0}"/>
                </pc2:cmRplyMkLst>
              </pc226:cmRplyChg>
            </pc226:cmChg>
          </p:ext>
        </pc:extLst>
      </pc:sldChg>
      <pc:sldChg chg="addCm">
        <pc:chgData name="Ibimidun, Gbemisola (MCCSS)" userId="63f762d2-6336-4a25-92dd-73f5eef4daa8" providerId="ADAL" clId="{056245AA-3ED4-44EF-BC09-4C63B56AD8A3}" dt="2025-01-21T15:07:30.607" v="4"/>
        <pc:sldMkLst>
          <pc:docMk/>
          <pc:sldMk cId="1006120241" sldId="21473757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Ibimidun, Gbemisola (MCCSS)" userId="63f762d2-6336-4a25-92dd-73f5eef4daa8" providerId="ADAL" clId="{056245AA-3ED4-44EF-BC09-4C63B56AD8A3}" dt="2025-01-21T15:07:30.607" v="4"/>
              <pc2:cmMkLst xmlns:pc2="http://schemas.microsoft.com/office/powerpoint/2019/9/main/command">
                <pc:docMk/>
                <pc:sldMk cId="1006120241" sldId="2147375795"/>
                <pc2:cmMk id="{ED1462F2-8EE1-4F72-84A8-D38662C015BC}"/>
              </pc2:cmMkLst>
            </pc226:cmChg>
          </p:ext>
        </pc:extLst>
      </pc:sldChg>
      <pc:sldChg chg="modCm">
        <pc:chgData name="Ibimidun, Gbemisola (MCCSS)" userId="63f762d2-6336-4a25-92dd-73f5eef4daa8" providerId="ADAL" clId="{056245AA-3ED4-44EF-BC09-4C63B56AD8A3}" dt="2025-01-21T15:09:16.793" v="5"/>
        <pc:sldMkLst>
          <pc:docMk/>
          <pc:sldMk cId="3535566377" sldId="214737579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Ibimidun, Gbemisola (MCCSS)" userId="63f762d2-6336-4a25-92dd-73f5eef4daa8" providerId="ADAL" clId="{056245AA-3ED4-44EF-BC09-4C63B56AD8A3}" dt="2025-01-21T15:09:16.793" v="5"/>
              <pc2:cmMkLst xmlns:pc2="http://schemas.microsoft.com/office/powerpoint/2019/9/main/command">
                <pc:docMk/>
                <pc:sldMk cId="3535566377" sldId="2147375796"/>
                <pc2:cmMk id="{3448F588-7C5A-491D-9C81-28D85C1DB11E}"/>
              </pc2:cmMkLst>
              <pc226:cmRplyChg chg="add">
                <pc226:chgData name="Ibimidun, Gbemisola (MCCSS)" userId="63f762d2-6336-4a25-92dd-73f5eef4daa8" providerId="ADAL" clId="{056245AA-3ED4-44EF-BC09-4C63B56AD8A3}" dt="2025-01-21T15:09:16.793" v="5"/>
                <pc2:cmRplyMkLst xmlns:pc2="http://schemas.microsoft.com/office/powerpoint/2019/9/main/command">
                  <pc:docMk/>
                  <pc:sldMk cId="3535566377" sldId="2147375796"/>
                  <pc2:cmMk id="{3448F588-7C5A-491D-9C81-28D85C1DB11E}"/>
                  <pc2:cmRplyMk id="{2EDE2ABB-FAA9-41EC-BAA8-33D9A88A3196}"/>
                </pc2:cmRplyMkLst>
              </pc226:cmRplyChg>
            </pc226:cmChg>
          </p:ext>
        </pc:extLst>
      </pc:sldChg>
      <pc:sldChg chg="addCm">
        <pc:chgData name="Ibimidun, Gbemisola (MCCSS)" userId="63f762d2-6336-4a25-92dd-73f5eef4daa8" providerId="ADAL" clId="{056245AA-3ED4-44EF-BC09-4C63B56AD8A3}" dt="2025-01-21T14:46:30.006" v="0"/>
        <pc:sldMkLst>
          <pc:docMk/>
          <pc:sldMk cId="523832085" sldId="214737580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Ibimidun, Gbemisola (MCCSS)" userId="63f762d2-6336-4a25-92dd-73f5eef4daa8" providerId="ADAL" clId="{056245AA-3ED4-44EF-BC09-4C63B56AD8A3}" dt="2025-01-21T14:46:30.006" v="0"/>
              <pc2:cmMkLst xmlns:pc2="http://schemas.microsoft.com/office/powerpoint/2019/9/main/command">
                <pc:docMk/>
                <pc:sldMk cId="523832085" sldId="2147375800"/>
                <pc2:cmMk id="{3CF7E751-E5DA-4884-8F11-0D5A420271A4}"/>
              </pc2:cmMkLst>
            </pc226:cmChg>
          </p:ext>
        </pc:extLst>
      </pc:sldChg>
    </pc:docChg>
  </pc:docChgLst>
  <pc:docChgLst>
    <pc:chgData name="Olmstead, Amy (She/Her) (MCCSS)" userId="S::amy.olmstead@ontario.ca::50200071-7eb9-48b8-8893-0de047be4d44" providerId="AD" clId="Web-{0E0141D2-16E6-5218-DA0C-AF765BB95C57}"/>
    <pc:docChg chg="delSld modSld">
      <pc:chgData name="Olmstead, Amy (She/Her) (MCCSS)" userId="S::amy.olmstead@ontario.ca::50200071-7eb9-48b8-8893-0de047be4d44" providerId="AD" clId="Web-{0E0141D2-16E6-5218-DA0C-AF765BB95C57}" dt="2025-04-27T18:12:36.147" v="252" actId="20577"/>
      <pc:docMkLst>
        <pc:docMk/>
      </pc:docMkLst>
      <pc:sldChg chg="modSp">
        <pc:chgData name="Olmstead, Amy (She/Her) (MCCSS)" userId="S::amy.olmstead@ontario.ca::50200071-7eb9-48b8-8893-0de047be4d44" providerId="AD" clId="Web-{0E0141D2-16E6-5218-DA0C-AF765BB95C57}" dt="2025-04-27T18:05:54.829" v="51" actId="1076"/>
        <pc:sldMkLst>
          <pc:docMk/>
          <pc:sldMk cId="1922433236" sldId="2147375519"/>
        </pc:sldMkLst>
        <pc:spChg chg="mod">
          <ac:chgData name="Olmstead, Amy (She/Her) (MCCSS)" userId="S::amy.olmstead@ontario.ca::50200071-7eb9-48b8-8893-0de047be4d44" providerId="AD" clId="Web-{0E0141D2-16E6-5218-DA0C-AF765BB95C57}" dt="2025-04-27T18:05:54.829" v="50" actId="1076"/>
          <ac:spMkLst>
            <pc:docMk/>
            <pc:sldMk cId="1922433236" sldId="2147375519"/>
            <ac:spMk id="2" creationId="{E52379C0-A1AD-5614-E730-2EB31AA468CB}"/>
          </ac:spMkLst>
        </pc:spChg>
        <pc:spChg chg="mod">
          <ac:chgData name="Olmstead, Amy (She/Her) (MCCSS)" userId="S::amy.olmstead@ontario.ca::50200071-7eb9-48b8-8893-0de047be4d44" providerId="AD" clId="Web-{0E0141D2-16E6-5218-DA0C-AF765BB95C57}" dt="2025-04-27T18:05:54.829" v="51" actId="1076"/>
          <ac:spMkLst>
            <pc:docMk/>
            <pc:sldMk cId="1922433236" sldId="2147375519"/>
            <ac:spMk id="8" creationId="{087B0E44-F595-E2F0-DE2B-2CF2C114EF70}"/>
          </ac:spMkLst>
        </pc:spChg>
      </pc:sldChg>
      <pc:sldChg chg="addSp modSp">
        <pc:chgData name="Olmstead, Amy (She/Her) (MCCSS)" userId="S::amy.olmstead@ontario.ca::50200071-7eb9-48b8-8893-0de047be4d44" providerId="AD" clId="Web-{0E0141D2-16E6-5218-DA0C-AF765BB95C57}" dt="2025-04-27T18:12:36.147" v="252" actId="20577"/>
        <pc:sldMkLst>
          <pc:docMk/>
          <pc:sldMk cId="516439661" sldId="2147375820"/>
        </pc:sldMkLst>
        <pc:spChg chg="add mod">
          <ac:chgData name="Olmstead, Amy (She/Her) (MCCSS)" userId="S::amy.olmstead@ontario.ca::50200071-7eb9-48b8-8893-0de047be4d44" providerId="AD" clId="Web-{0E0141D2-16E6-5218-DA0C-AF765BB95C57}" dt="2025-04-27T18:05:43.860" v="49" actId="14100"/>
          <ac:spMkLst>
            <pc:docMk/>
            <pc:sldMk cId="516439661" sldId="2147375820"/>
            <ac:spMk id="5" creationId="{E85DE85C-DFC8-54E7-37A5-B15E5F2E0C63}"/>
          </ac:spMkLst>
        </pc:spChg>
        <pc:spChg chg="add mod">
          <ac:chgData name="Olmstead, Amy (She/Her) (MCCSS)" userId="S::amy.olmstead@ontario.ca::50200071-7eb9-48b8-8893-0de047be4d44" providerId="AD" clId="Web-{0E0141D2-16E6-5218-DA0C-AF765BB95C57}" dt="2025-04-27T18:12:36.147" v="252" actId="20577"/>
          <ac:spMkLst>
            <pc:docMk/>
            <pc:sldMk cId="516439661" sldId="2147375820"/>
            <ac:spMk id="7" creationId="{FB861C15-4310-4F46-A187-C3E9D0A5EE3C}"/>
          </ac:spMkLst>
        </pc:spChg>
        <pc:spChg chg="mod">
          <ac:chgData name="Olmstead, Amy (She/Her) (MCCSS)" userId="S::amy.olmstead@ontario.ca::50200071-7eb9-48b8-8893-0de047be4d44" providerId="AD" clId="Web-{0E0141D2-16E6-5218-DA0C-AF765BB95C57}" dt="2025-04-27T18:05:16" v="42" actId="1076"/>
          <ac:spMkLst>
            <pc:docMk/>
            <pc:sldMk cId="516439661" sldId="2147375820"/>
            <ac:spMk id="8" creationId="{65120EFF-70C0-49C8-CCB8-77C2A68AD277}"/>
          </ac:spMkLst>
        </pc:spChg>
      </pc:sldChg>
      <pc:sldChg chg="delSp modSp del">
        <pc:chgData name="Olmstead, Amy (She/Her) (MCCSS)" userId="S::amy.olmstead@ontario.ca::50200071-7eb9-48b8-8893-0de047be4d44" providerId="AD" clId="Web-{0E0141D2-16E6-5218-DA0C-AF765BB95C57}" dt="2025-04-27T18:05:09.234" v="41"/>
        <pc:sldMkLst>
          <pc:docMk/>
          <pc:sldMk cId="2896314733" sldId="2147375822"/>
        </pc:sldMkLst>
        <pc:spChg chg="mod">
          <ac:chgData name="Olmstead, Amy (She/Her) (MCCSS)" userId="S::amy.olmstead@ontario.ca::50200071-7eb9-48b8-8893-0de047be4d44" providerId="AD" clId="Web-{0E0141D2-16E6-5218-DA0C-AF765BB95C57}" dt="2025-04-27T17:48:18.782" v="40" actId="20577"/>
          <ac:spMkLst>
            <pc:docMk/>
            <pc:sldMk cId="2896314733" sldId="2147375822"/>
            <ac:spMk id="3" creationId="{9FB956F9-5773-B738-11EE-8AE2EEB3ADFF}"/>
          </ac:spMkLst>
        </pc:spChg>
        <pc:spChg chg="mod">
          <ac:chgData name="Olmstead, Amy (She/Her) (MCCSS)" userId="S::amy.olmstead@ontario.ca::50200071-7eb9-48b8-8893-0de047be4d44" providerId="AD" clId="Web-{0E0141D2-16E6-5218-DA0C-AF765BB95C57}" dt="2025-04-27T17:48:16.563" v="37" actId="20577"/>
          <ac:spMkLst>
            <pc:docMk/>
            <pc:sldMk cId="2896314733" sldId="2147375822"/>
            <ac:spMk id="4" creationId="{B8DDB9C6-E653-BFB2-6FB1-6CFA6FEA1914}"/>
          </ac:spMkLst>
        </pc:spChg>
        <pc:spChg chg="del">
          <ac:chgData name="Olmstead, Amy (She/Her) (MCCSS)" userId="S::amy.olmstead@ontario.ca::50200071-7eb9-48b8-8893-0de047be4d44" providerId="AD" clId="Web-{0E0141D2-16E6-5218-DA0C-AF765BB95C57}" dt="2025-04-27T17:39:28.477" v="6"/>
          <ac:spMkLst>
            <pc:docMk/>
            <pc:sldMk cId="2896314733" sldId="2147375822"/>
            <ac:spMk id="7" creationId="{7FDE1F86-69EA-4EF1-63CB-D609299AD2F8}"/>
          </ac:spMkLst>
        </pc:spChg>
      </pc:sldChg>
    </pc:docChg>
  </pc:docChgLst>
  <pc:docChgLst>
    <pc:chgData name="Ibimidun, Gbemisola (MCCSS)" userId="63f762d2-6336-4a25-92dd-73f5eef4daa8" providerId="ADAL" clId="{6B08EF11-FFC1-44FF-AF47-6F700AD7BE3D}"/>
    <pc:docChg chg="modSld">
      <pc:chgData name="Ibimidun, Gbemisola (MCCSS)" userId="63f762d2-6336-4a25-92dd-73f5eef4daa8" providerId="ADAL" clId="{6B08EF11-FFC1-44FF-AF47-6F700AD7BE3D}" dt="2025-04-03T20:25:12.014" v="5" actId="400"/>
      <pc:docMkLst>
        <pc:docMk/>
      </pc:docMkLst>
      <pc:sldChg chg="modSp mod addCm modCm">
        <pc:chgData name="Ibimidun, Gbemisola (MCCSS)" userId="63f762d2-6336-4a25-92dd-73f5eef4daa8" providerId="ADAL" clId="{6B08EF11-FFC1-44FF-AF47-6F700AD7BE3D}" dt="2025-04-03T20:25:12.014" v="5" actId="400"/>
        <pc:sldMkLst>
          <pc:docMk/>
          <pc:sldMk cId="824314703" sldId="2147375768"/>
        </pc:sldMkLst>
        <pc:graphicFrameChg chg="modGraphic">
          <ac:chgData name="Ibimidun, Gbemisola (MCCSS)" userId="63f762d2-6336-4a25-92dd-73f5eef4daa8" providerId="ADAL" clId="{6B08EF11-FFC1-44FF-AF47-6F700AD7BE3D}" dt="2025-04-03T20:25:12.014" v="5" actId="400"/>
          <ac:graphicFrameMkLst>
            <pc:docMk/>
            <pc:sldMk cId="824314703" sldId="2147375768"/>
            <ac:graphicFrameMk id="20" creationId="{918CD7E6-ED68-C6E5-E90B-B2F2B74E801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Ibimidun, Gbemisola (MCCSS)" userId="63f762d2-6336-4a25-92dd-73f5eef4daa8" providerId="ADAL" clId="{6B08EF11-FFC1-44FF-AF47-6F700AD7BE3D}" dt="2025-04-03T20:23:25.784" v="3"/>
              <pc2:cmMkLst xmlns:pc2="http://schemas.microsoft.com/office/powerpoint/2019/9/main/command">
                <pc:docMk/>
                <pc:sldMk cId="824314703" sldId="2147375768"/>
                <pc2:cmMk id="{F2CA3900-C66F-4112-8258-88BF0312D22C}"/>
              </pc2:cmMkLst>
              <pc226:cmRplyChg chg="add">
                <pc226:chgData name="Ibimidun, Gbemisola (MCCSS)" userId="63f762d2-6336-4a25-92dd-73f5eef4daa8" providerId="ADAL" clId="{6B08EF11-FFC1-44FF-AF47-6F700AD7BE3D}" dt="2025-04-03T20:23:25.784" v="3"/>
                <pc2:cmRplyMkLst xmlns:pc2="http://schemas.microsoft.com/office/powerpoint/2019/9/main/command">
                  <pc:docMk/>
                  <pc:sldMk cId="824314703" sldId="2147375768"/>
                  <pc2:cmMk id="{F2CA3900-C66F-4112-8258-88BF0312D22C}"/>
                  <pc2:cmRplyMk id="{C9468C1B-D9C4-421B-BA21-BB6F419E668B}"/>
                </pc2:cmRplyMkLst>
              </pc226:cmRplyChg>
            </pc226:cmChg>
          </p:ext>
        </pc:extLst>
      </pc:sldChg>
    </pc:docChg>
  </pc:docChgLst>
  <pc:docChgLst>
    <pc:chgData name="Taylor, Cliona (She/Her) (MCCSS)" userId="80e4dce7-a74f-433e-8cc1-47a79768d7a1" providerId="ADAL" clId="{CE71BAEC-BE7F-45E9-B38F-B14F90BFD8F7}"/>
    <pc:docChg chg="custSel modSld">
      <pc:chgData name="Taylor, Cliona (She/Her) (MCCSS)" userId="80e4dce7-a74f-433e-8cc1-47a79768d7a1" providerId="ADAL" clId="{CE71BAEC-BE7F-45E9-B38F-B14F90BFD8F7}" dt="2025-04-15T19:00:51.771" v="384" actId="2056"/>
      <pc:docMkLst>
        <pc:docMk/>
      </pc:docMkLst>
      <pc:sldChg chg="modSp mod modCm">
        <pc:chgData name="Taylor, Cliona (She/Her) (MCCSS)" userId="80e4dce7-a74f-433e-8cc1-47a79768d7a1" providerId="ADAL" clId="{CE71BAEC-BE7F-45E9-B38F-B14F90BFD8F7}" dt="2025-04-15T18:16:05.856" v="92" actId="20577"/>
        <pc:sldMkLst>
          <pc:docMk/>
          <pc:sldMk cId="2159263591" sldId="2147375799"/>
        </pc:sldMkLst>
        <pc:spChg chg="mod">
          <ac:chgData name="Taylor, Cliona (She/Her) (MCCSS)" userId="80e4dce7-a74f-433e-8cc1-47a79768d7a1" providerId="ADAL" clId="{CE71BAEC-BE7F-45E9-B38F-B14F90BFD8F7}" dt="2025-04-15T18:16:05.856" v="92" actId="20577"/>
          <ac:spMkLst>
            <pc:docMk/>
            <pc:sldMk cId="2159263591" sldId="2147375799"/>
            <ac:spMk id="8" creationId="{DBA66803-52E5-B32F-EC58-16CB9BD8BEA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Taylor, Cliona (She/Her) (MCCSS)" userId="80e4dce7-a74f-433e-8cc1-47a79768d7a1" providerId="ADAL" clId="{CE71BAEC-BE7F-45E9-B38F-B14F90BFD8F7}" dt="2025-04-15T18:16:05.856" v="92" actId="20577"/>
              <pc2:cmMkLst xmlns:pc2="http://schemas.microsoft.com/office/powerpoint/2019/9/main/command">
                <pc:docMk/>
                <pc:sldMk cId="2159263591" sldId="2147375799"/>
                <pc2:cmMk id="{786E94B1-C987-40F3-AAE9-338BC35D5AC6}"/>
              </pc2:cmMkLst>
            </pc226:cmChg>
          </p:ext>
        </pc:extLst>
      </pc:sldChg>
      <pc:sldChg chg="modSp mod modCm">
        <pc:chgData name="Taylor, Cliona (She/Her) (MCCSS)" userId="80e4dce7-a74f-433e-8cc1-47a79768d7a1" providerId="ADAL" clId="{CE71BAEC-BE7F-45E9-B38F-B14F90BFD8F7}" dt="2025-04-15T18:25:46.124" v="382" actId="20577"/>
        <pc:sldMkLst>
          <pc:docMk/>
          <pc:sldMk cId="2238948166" sldId="2147375801"/>
        </pc:sldMkLst>
        <pc:spChg chg="mod">
          <ac:chgData name="Taylor, Cliona (She/Her) (MCCSS)" userId="80e4dce7-a74f-433e-8cc1-47a79768d7a1" providerId="ADAL" clId="{CE71BAEC-BE7F-45E9-B38F-B14F90BFD8F7}" dt="2025-04-15T18:25:46.124" v="382" actId="20577"/>
          <ac:spMkLst>
            <pc:docMk/>
            <pc:sldMk cId="2238948166" sldId="2147375801"/>
            <ac:spMk id="16" creationId="{F1540B52-0014-781B-F7D6-D2F6979C07D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Taylor, Cliona (She/Her) (MCCSS)" userId="80e4dce7-a74f-433e-8cc1-47a79768d7a1" providerId="ADAL" clId="{CE71BAEC-BE7F-45E9-B38F-B14F90BFD8F7}" dt="2025-04-15T18:25:46.124" v="382" actId="20577"/>
              <pc2:cmMkLst xmlns:pc2="http://schemas.microsoft.com/office/powerpoint/2019/9/main/command">
                <pc:docMk/>
                <pc:sldMk cId="2238948166" sldId="2147375801"/>
                <pc2:cmMk id="{82F176AC-20BE-473B-8E1A-8D418E042F82}"/>
              </pc2:cmMkLst>
            </pc226:cmChg>
          </p:ext>
        </pc:extLst>
      </pc:sldChg>
      <pc:sldChg chg="modCm">
        <pc:chgData name="Taylor, Cliona (She/Her) (MCCSS)" userId="80e4dce7-a74f-433e-8cc1-47a79768d7a1" providerId="ADAL" clId="{CE71BAEC-BE7F-45E9-B38F-B14F90BFD8F7}" dt="2025-04-15T19:00:51.771" v="384" actId="2056"/>
        <pc:sldMkLst>
          <pc:docMk/>
          <pc:sldMk cId="2318807127" sldId="214737580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Taylor, Cliona (She/Her) (MCCSS)" userId="80e4dce7-a74f-433e-8cc1-47a79768d7a1" providerId="ADAL" clId="{CE71BAEC-BE7F-45E9-B38F-B14F90BFD8F7}" dt="2025-04-15T18:39:49.541" v="383" actId="2056"/>
              <pc2:cmMkLst xmlns:pc2="http://schemas.microsoft.com/office/powerpoint/2019/9/main/command">
                <pc:docMk/>
                <pc:sldMk cId="2318807127" sldId="2147375809"/>
                <pc2:cmMk id="{288874BB-DEAA-451E-A29A-F887CE7238EC}"/>
              </pc2:cmMkLst>
            </pc226:cmChg>
            <pc226:cmChg xmlns:pc226="http://schemas.microsoft.com/office/powerpoint/2022/06/main/command" chg="mod">
              <pc226:chgData name="Taylor, Cliona (She/Her) (MCCSS)" userId="80e4dce7-a74f-433e-8cc1-47a79768d7a1" providerId="ADAL" clId="{CE71BAEC-BE7F-45E9-B38F-B14F90BFD8F7}" dt="2025-04-15T19:00:51.771" v="384" actId="2056"/>
              <pc2:cmMkLst xmlns:pc2="http://schemas.microsoft.com/office/powerpoint/2019/9/main/command">
                <pc:docMk/>
                <pc:sldMk cId="2318807127" sldId="2147375809"/>
                <pc2:cmMk id="{B3660AC0-CB27-4F7E-93D5-C2539041192C}"/>
              </pc2:cmMkLst>
            </pc226:cmChg>
          </p:ext>
        </pc:extLst>
      </pc:sldChg>
      <pc:sldChg chg="modSp mod modCm">
        <pc:chgData name="Taylor, Cliona (She/Her) (MCCSS)" userId="80e4dce7-a74f-433e-8cc1-47a79768d7a1" providerId="ADAL" clId="{CE71BAEC-BE7F-45E9-B38F-B14F90BFD8F7}" dt="2025-04-15T18:17:53.630" v="138" actId="6549"/>
        <pc:sldMkLst>
          <pc:docMk/>
          <pc:sldMk cId="2624988920" sldId="2147375811"/>
        </pc:sldMkLst>
        <pc:graphicFrameChg chg="modGraphic">
          <ac:chgData name="Taylor, Cliona (She/Her) (MCCSS)" userId="80e4dce7-a74f-433e-8cc1-47a79768d7a1" providerId="ADAL" clId="{CE71BAEC-BE7F-45E9-B38F-B14F90BFD8F7}" dt="2025-04-15T18:17:53.630" v="138" actId="6549"/>
          <ac:graphicFrameMkLst>
            <pc:docMk/>
            <pc:sldMk cId="2624988920" sldId="2147375811"/>
            <ac:graphicFrameMk id="3" creationId="{23592627-8E15-60DF-DB91-FD9853F1E6E6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Taylor, Cliona (She/Her) (MCCSS)" userId="80e4dce7-a74f-433e-8cc1-47a79768d7a1" providerId="ADAL" clId="{CE71BAEC-BE7F-45E9-B38F-B14F90BFD8F7}" dt="2025-04-15T18:17:53.630" v="138" actId="6549"/>
              <pc2:cmMkLst xmlns:pc2="http://schemas.microsoft.com/office/powerpoint/2019/9/main/command">
                <pc:docMk/>
                <pc:sldMk cId="2624988920" sldId="2147375811"/>
                <pc2:cmMk id="{57A01979-01C6-446C-B76B-74DFB9BB625E}"/>
              </pc2:cmMkLst>
            </pc226:cmChg>
          </p:ext>
        </pc:extLst>
      </pc:sldChg>
    </pc:docChg>
  </pc:docChgLst>
  <pc:docChgLst>
    <pc:chgData name="Hendry, Jody (MCCSS)" userId="S::jody.hendry@ontario.ca::7c88fccb-cfa7-4ba8-a7dd-771301b39bf8" providerId="AD" clId="Web-{96A21A4C-AB67-B967-C519-4E9539CEE811}"/>
    <pc:docChg chg="modSld">
      <pc:chgData name="Hendry, Jody (MCCSS)" userId="S::jody.hendry@ontario.ca::7c88fccb-cfa7-4ba8-a7dd-771301b39bf8" providerId="AD" clId="Web-{96A21A4C-AB67-B967-C519-4E9539CEE811}" dt="2025-04-02T16:28:07.713" v="3"/>
      <pc:docMkLst>
        <pc:docMk/>
      </pc:docMkLst>
      <pc:sldChg chg="modSp">
        <pc:chgData name="Hendry, Jody (MCCSS)" userId="S::jody.hendry@ontario.ca::7c88fccb-cfa7-4ba8-a7dd-771301b39bf8" providerId="AD" clId="Web-{96A21A4C-AB67-B967-C519-4E9539CEE811}" dt="2025-04-02T16:28:07.713" v="3"/>
        <pc:sldMkLst>
          <pc:docMk/>
          <pc:sldMk cId="1006120241" sldId="2147375795"/>
        </pc:sldMkLst>
        <pc:graphicFrameChg chg="mod modGraphic">
          <ac:chgData name="Hendry, Jody (MCCSS)" userId="S::jody.hendry@ontario.ca::7c88fccb-cfa7-4ba8-a7dd-771301b39bf8" providerId="AD" clId="Web-{96A21A4C-AB67-B967-C519-4E9539CEE811}" dt="2025-04-02T16:28:07.713" v="3"/>
          <ac:graphicFrameMkLst>
            <pc:docMk/>
            <pc:sldMk cId="1006120241" sldId="2147375795"/>
            <ac:graphicFrameMk id="20" creationId="{918CD7E6-ED68-C6E5-E90B-B2F2B74E801B}"/>
          </ac:graphicFrameMkLst>
        </pc:graphicFrameChg>
      </pc:sldChg>
    </pc:docChg>
  </pc:docChgLst>
  <pc:docChgLst>
    <pc:chgData name="Boyse, Chelsey A (She/Her) (MCCSS)" userId="S::chelsey.a.boyse@ontario.ca::d31f7d9c-9fbe-4a51-97fe-700d849ea6ce" providerId="AD" clId="Web-{1DFE4B23-DE3D-0BB7-21A0-DDC4499CD4B5}"/>
    <pc:docChg chg="modSld">
      <pc:chgData name="Boyse, Chelsey A (She/Her) (MCCSS)" userId="S::chelsey.a.boyse@ontario.ca::d31f7d9c-9fbe-4a51-97fe-700d849ea6ce" providerId="AD" clId="Web-{1DFE4B23-DE3D-0BB7-21A0-DDC4499CD4B5}" dt="2025-01-13T14:45:08.366" v="2" actId="20577"/>
      <pc:docMkLst>
        <pc:docMk/>
      </pc:docMkLst>
      <pc:sldChg chg="modSp">
        <pc:chgData name="Boyse, Chelsey A (She/Her) (MCCSS)" userId="S::chelsey.a.boyse@ontario.ca::d31f7d9c-9fbe-4a51-97fe-700d849ea6ce" providerId="AD" clId="Web-{1DFE4B23-DE3D-0BB7-21A0-DDC4499CD4B5}" dt="2025-01-13T14:45:08.366" v="2" actId="20577"/>
        <pc:sldMkLst>
          <pc:docMk/>
          <pc:sldMk cId="3824089586" sldId="2147375630"/>
        </pc:sldMkLst>
        <pc:spChg chg="mod">
          <ac:chgData name="Boyse, Chelsey A (She/Her) (MCCSS)" userId="S::chelsey.a.boyse@ontario.ca::d31f7d9c-9fbe-4a51-97fe-700d849ea6ce" providerId="AD" clId="Web-{1DFE4B23-DE3D-0BB7-21A0-DDC4499CD4B5}" dt="2025-01-13T14:45:08.366" v="2" actId="20577"/>
          <ac:spMkLst>
            <pc:docMk/>
            <pc:sldMk cId="3824089586" sldId="2147375630"/>
            <ac:spMk id="3" creationId="{1D12631D-867E-7DD2-E897-02318C0035F9}"/>
          </ac:spMkLst>
        </pc:spChg>
      </pc:sldChg>
    </pc:docChg>
  </pc:docChgLst>
  <pc:docChgLst>
    <pc:chgData name="Boyse, Chelsey A (She/Her) (MCCSS)" userId="d31f7d9c-9fbe-4a51-97fe-700d849ea6ce" providerId="ADAL" clId="{B2FBB511-E8A2-4414-B22E-BE522C2C4B23}"/>
    <pc:docChg chg="modSld">
      <pc:chgData name="Boyse, Chelsey A (She/Her) (MCCSS)" userId="d31f7d9c-9fbe-4a51-97fe-700d849ea6ce" providerId="ADAL" clId="{B2FBB511-E8A2-4414-B22E-BE522C2C4B23}" dt="2025-02-04T16:23:55.912" v="6" actId="20577"/>
      <pc:docMkLst>
        <pc:docMk/>
      </pc:docMkLst>
      <pc:sldChg chg="modSp mod">
        <pc:chgData name="Boyse, Chelsey A (She/Her) (MCCSS)" userId="d31f7d9c-9fbe-4a51-97fe-700d849ea6ce" providerId="ADAL" clId="{B2FBB511-E8A2-4414-B22E-BE522C2C4B23}" dt="2025-02-04T16:23:55.912" v="6" actId="20577"/>
        <pc:sldMkLst>
          <pc:docMk/>
          <pc:sldMk cId="3375302470" sldId="2147375510"/>
        </pc:sldMkLst>
        <pc:spChg chg="mod">
          <ac:chgData name="Boyse, Chelsey A (She/Her) (MCCSS)" userId="d31f7d9c-9fbe-4a51-97fe-700d849ea6ce" providerId="ADAL" clId="{B2FBB511-E8A2-4414-B22E-BE522C2C4B23}" dt="2025-02-04T16:23:55.912" v="6" actId="20577"/>
          <ac:spMkLst>
            <pc:docMk/>
            <pc:sldMk cId="3375302470" sldId="2147375510"/>
            <ac:spMk id="3" creationId="{7EE5329E-52B7-41C7-B62D-54D6EE0359FC}"/>
          </ac:spMkLst>
        </pc:spChg>
      </pc:sldChg>
    </pc:docChg>
  </pc:docChgLst>
  <pc:docChgLst>
    <pc:chgData name="Taylor, Cliona (She/Her) (MCCSS)" userId="S::cliona.taylor@ontario.ca::80e4dce7-a74f-433e-8cc1-47a79768d7a1" providerId="AD" clId="Web-{48F040BF-3BEF-E568-731A-A2B3E170E72A}"/>
    <pc:docChg chg="mod modSld">
      <pc:chgData name="Taylor, Cliona (She/Her) (MCCSS)" userId="S::cliona.taylor@ontario.ca::80e4dce7-a74f-433e-8cc1-47a79768d7a1" providerId="AD" clId="Web-{48F040BF-3BEF-E568-731A-A2B3E170E72A}" dt="2025-04-03T19:52:43.188" v="87" actId="20577"/>
      <pc:docMkLst>
        <pc:docMk/>
      </pc:docMkLst>
      <pc:sldChg chg="modSp">
        <pc:chgData name="Taylor, Cliona (She/Her) (MCCSS)" userId="S::cliona.taylor@ontario.ca::80e4dce7-a74f-433e-8cc1-47a79768d7a1" providerId="AD" clId="Web-{48F040BF-3BEF-E568-731A-A2B3E170E72A}" dt="2025-04-03T19:52:43.188" v="87" actId="20577"/>
        <pc:sldMkLst>
          <pc:docMk/>
          <pc:sldMk cId="389079936" sldId="2147375533"/>
        </pc:sldMkLst>
        <pc:spChg chg="mod">
          <ac:chgData name="Taylor, Cliona (She/Her) (MCCSS)" userId="S::cliona.taylor@ontario.ca::80e4dce7-a74f-433e-8cc1-47a79768d7a1" providerId="AD" clId="Web-{48F040BF-3BEF-E568-731A-A2B3E170E72A}" dt="2025-04-03T19:52:43.188" v="87" actId="20577"/>
          <ac:spMkLst>
            <pc:docMk/>
            <pc:sldMk cId="389079936" sldId="2147375533"/>
            <ac:spMk id="12" creationId="{5286B3B1-ABD3-3585-3FE4-88A8933125DC}"/>
          </ac:spMkLst>
        </pc:spChg>
      </pc:sldChg>
      <pc:sldChg chg="modSp">
        <pc:chgData name="Taylor, Cliona (She/Her) (MCCSS)" userId="S::cliona.taylor@ontario.ca::80e4dce7-a74f-433e-8cc1-47a79768d7a1" providerId="AD" clId="Web-{48F040BF-3BEF-E568-731A-A2B3E170E72A}" dt="2025-04-03T19:51:18.924" v="85"/>
        <pc:sldMkLst>
          <pc:docMk/>
          <pc:sldMk cId="1086228563" sldId="2147375574"/>
        </pc:sldMkLst>
        <pc:graphicFrameChg chg="mod modGraphic">
          <ac:chgData name="Taylor, Cliona (She/Her) (MCCSS)" userId="S::cliona.taylor@ontario.ca::80e4dce7-a74f-433e-8cc1-47a79768d7a1" providerId="AD" clId="Web-{48F040BF-3BEF-E568-731A-A2B3E170E72A}" dt="2025-04-03T19:51:18.924" v="85"/>
          <ac:graphicFrameMkLst>
            <pc:docMk/>
            <pc:sldMk cId="1086228563" sldId="2147375574"/>
            <ac:graphicFrameMk id="20" creationId="{918CD7E6-ED68-C6E5-E90B-B2F2B74E801B}"/>
          </ac:graphicFrameMkLst>
        </pc:graphicFrameChg>
      </pc:sldChg>
    </pc:docChg>
  </pc:docChgLst>
  <pc:docChgLst>
    <pc:chgData name="Olmstead, Amy (She/Her) (MCCSS)" userId="S::amy.olmstead@ontario.ca::50200071-7eb9-48b8-8893-0de047be4d44" providerId="AD" clId="Web-{49C4E110-5329-E4D7-B8F1-E128CDB70EE1}"/>
    <pc:docChg chg="modSld">
      <pc:chgData name="Olmstead, Amy (She/Her) (MCCSS)" userId="S::amy.olmstead@ontario.ca::50200071-7eb9-48b8-8893-0de047be4d44" providerId="AD" clId="Web-{49C4E110-5329-E4D7-B8F1-E128CDB70EE1}" dt="2025-04-15T03:16:25.667" v="6" actId="1076"/>
      <pc:docMkLst>
        <pc:docMk/>
      </pc:docMkLst>
      <pc:sldChg chg="modSp">
        <pc:chgData name="Olmstead, Amy (She/Her) (MCCSS)" userId="S::amy.olmstead@ontario.ca::50200071-7eb9-48b8-8893-0de047be4d44" providerId="AD" clId="Web-{49C4E110-5329-E4D7-B8F1-E128CDB70EE1}" dt="2025-04-15T03:16:13.980" v="4" actId="1076"/>
        <pc:sldMkLst>
          <pc:docMk/>
          <pc:sldMk cId="3537758838" sldId="2145707148"/>
        </pc:sldMkLst>
        <pc:spChg chg="mod">
          <ac:chgData name="Olmstead, Amy (She/Her) (MCCSS)" userId="S::amy.olmstead@ontario.ca::50200071-7eb9-48b8-8893-0de047be4d44" providerId="AD" clId="Web-{49C4E110-5329-E4D7-B8F1-E128CDB70EE1}" dt="2025-04-15T03:16:13.980" v="4" actId="1076"/>
          <ac:spMkLst>
            <pc:docMk/>
            <pc:sldMk cId="3537758838" sldId="2145707148"/>
            <ac:spMk id="7" creationId="{76F529A3-D21C-47DD-8888-6E377E4BDDBB}"/>
          </ac:spMkLst>
        </pc:spChg>
      </pc:sldChg>
      <pc:sldChg chg="modSp">
        <pc:chgData name="Olmstead, Amy (She/Her) (MCCSS)" userId="S::amy.olmstead@ontario.ca::50200071-7eb9-48b8-8893-0de047be4d44" providerId="AD" clId="Web-{49C4E110-5329-E4D7-B8F1-E128CDB70EE1}" dt="2025-04-15T03:16:25.667" v="6" actId="1076"/>
        <pc:sldMkLst>
          <pc:docMk/>
          <pc:sldMk cId="3375302470" sldId="2147375510"/>
        </pc:sldMkLst>
        <pc:spChg chg="mod">
          <ac:chgData name="Olmstead, Amy (She/Her) (MCCSS)" userId="S::amy.olmstead@ontario.ca::50200071-7eb9-48b8-8893-0de047be4d44" providerId="AD" clId="Web-{49C4E110-5329-E4D7-B8F1-E128CDB70EE1}" dt="2025-04-15T03:16:25.667" v="6" actId="1076"/>
          <ac:spMkLst>
            <pc:docMk/>
            <pc:sldMk cId="3375302470" sldId="2147375510"/>
            <ac:spMk id="7" creationId="{76F529A3-D21C-47DD-8888-6E377E4BDDBB}"/>
          </ac:spMkLst>
        </pc:spChg>
      </pc:sldChg>
      <pc:sldChg chg="modSp">
        <pc:chgData name="Olmstead, Amy (She/Her) (MCCSS)" userId="S::amy.olmstead@ontario.ca::50200071-7eb9-48b8-8893-0de047be4d44" providerId="AD" clId="Web-{49C4E110-5329-E4D7-B8F1-E128CDB70EE1}" dt="2025-04-15T03:15:50.979" v="3" actId="1076"/>
        <pc:sldMkLst>
          <pc:docMk/>
          <pc:sldMk cId="2449077783" sldId="2147375784"/>
        </pc:sldMkLst>
        <pc:spChg chg="mod">
          <ac:chgData name="Olmstead, Amy (She/Her) (MCCSS)" userId="S::amy.olmstead@ontario.ca::50200071-7eb9-48b8-8893-0de047be4d44" providerId="AD" clId="Web-{49C4E110-5329-E4D7-B8F1-E128CDB70EE1}" dt="2025-04-15T03:15:50.979" v="3" actId="1076"/>
          <ac:spMkLst>
            <pc:docMk/>
            <pc:sldMk cId="2449077783" sldId="2147375784"/>
            <ac:spMk id="5" creationId="{227D3AA8-EDB6-1078-7A8E-D1D4FADC28ED}"/>
          </ac:spMkLst>
        </pc:spChg>
      </pc:sldChg>
    </pc:docChg>
  </pc:docChgLst>
  <pc:docChgLst>
    <pc:chgData name="Olmstead, Amy (She/Her) (MCCSS)" userId="S::amy.olmstead@ontario.ca::50200071-7eb9-48b8-8893-0de047be4d44" providerId="AD" clId="Web-{988488A2-389A-95BF-95C4-0D295CB46A54}"/>
    <pc:docChg chg="mod modSld">
      <pc:chgData name="Olmstead, Amy (She/Her) (MCCSS)" userId="S::amy.olmstead@ontario.ca::50200071-7eb9-48b8-8893-0de047be4d44" providerId="AD" clId="Web-{988488A2-389A-95BF-95C4-0D295CB46A54}" dt="2025-04-03T03:28:27.071" v="53" actId="14100"/>
      <pc:docMkLst>
        <pc:docMk/>
      </pc:docMkLst>
      <pc:sldChg chg="modSp">
        <pc:chgData name="Olmstead, Amy (She/Her) (MCCSS)" userId="S::amy.olmstead@ontario.ca::50200071-7eb9-48b8-8893-0de047be4d44" providerId="AD" clId="Web-{988488A2-389A-95BF-95C4-0D295CB46A54}" dt="2025-04-03T03:27:08.742" v="32" actId="14100"/>
        <pc:sldMkLst>
          <pc:docMk/>
          <pc:sldMk cId="1692903132" sldId="311"/>
        </pc:sldMkLst>
        <pc:spChg chg="mod">
          <ac:chgData name="Olmstead, Amy (She/Her) (MCCSS)" userId="S::amy.olmstead@ontario.ca::50200071-7eb9-48b8-8893-0de047be4d44" providerId="AD" clId="Web-{988488A2-389A-95BF-95C4-0D295CB46A54}" dt="2025-04-03T03:26:55.039" v="29" actId="14100"/>
          <ac:spMkLst>
            <pc:docMk/>
            <pc:sldMk cId="1692903132" sldId="311"/>
            <ac:spMk id="5" creationId="{8ED77B19-7D45-2645-0209-AC1918F066AA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6:46.336" v="28" actId="20577"/>
          <ac:spMkLst>
            <pc:docMk/>
            <pc:sldMk cId="1692903132" sldId="311"/>
            <ac:spMk id="6" creationId="{3ABE9A9C-907B-D187-6B4B-BF4128AC7A52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6:58.070" v="30" actId="14100"/>
          <ac:spMkLst>
            <pc:docMk/>
            <pc:sldMk cId="1692903132" sldId="311"/>
            <ac:spMk id="7" creationId="{B3DD8111-711B-670C-4FDD-8917BA910B79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7:08.742" v="32" actId="14100"/>
          <ac:spMkLst>
            <pc:docMk/>
            <pc:sldMk cId="1692903132" sldId="311"/>
            <ac:spMk id="11" creationId="{B71B5B08-B0AF-EE75-D459-C7FAF0D9DB46}"/>
          </ac:spMkLst>
        </pc:spChg>
      </pc:sldChg>
      <pc:sldChg chg="modSp">
        <pc:chgData name="Olmstead, Amy (She/Her) (MCCSS)" userId="S::amy.olmstead@ontario.ca::50200071-7eb9-48b8-8893-0de047be4d44" providerId="AD" clId="Web-{988488A2-389A-95BF-95C4-0D295CB46A54}" dt="2025-04-03T03:28:27.071" v="53" actId="14100"/>
        <pc:sldMkLst>
          <pc:docMk/>
          <pc:sldMk cId="3652657380" sldId="2147375634"/>
        </pc:sldMkLst>
        <pc:spChg chg="mod">
          <ac:chgData name="Olmstead, Amy (She/Her) (MCCSS)" userId="S::amy.olmstead@ontario.ca::50200071-7eb9-48b8-8893-0de047be4d44" providerId="AD" clId="Web-{988488A2-389A-95BF-95C4-0D295CB46A54}" dt="2025-04-03T03:28:16.555" v="49" actId="20577"/>
          <ac:spMkLst>
            <pc:docMk/>
            <pc:sldMk cId="3652657380" sldId="2147375634"/>
            <ac:spMk id="4" creationId="{9C689FF1-67C1-271E-E07E-8B7131B268B7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8:27.071" v="53" actId="14100"/>
          <ac:spMkLst>
            <pc:docMk/>
            <pc:sldMk cId="3652657380" sldId="2147375634"/>
            <ac:spMk id="8" creationId="{4DC4A758-6C3D-51BC-EC0C-828EE5933936}"/>
          </ac:spMkLst>
        </pc:spChg>
      </pc:sldChg>
      <pc:sldChg chg="modSp">
        <pc:chgData name="Olmstead, Amy (She/Her) (MCCSS)" userId="S::amy.olmstead@ontario.ca::50200071-7eb9-48b8-8893-0de047be4d44" providerId="AD" clId="Web-{988488A2-389A-95BF-95C4-0D295CB46A54}" dt="2025-04-03T03:27:40.477" v="35" actId="20577"/>
        <pc:sldMkLst>
          <pc:docMk/>
          <pc:sldMk cId="3033985574" sldId="2147375804"/>
        </pc:sldMkLst>
        <pc:spChg chg="mod">
          <ac:chgData name="Olmstead, Amy (She/Her) (MCCSS)" userId="S::amy.olmstead@ontario.ca::50200071-7eb9-48b8-8893-0de047be4d44" providerId="AD" clId="Web-{988488A2-389A-95BF-95C4-0D295CB46A54}" dt="2025-04-03T03:27:40.477" v="35" actId="20577"/>
          <ac:spMkLst>
            <pc:docMk/>
            <pc:sldMk cId="3033985574" sldId="2147375804"/>
            <ac:spMk id="3" creationId="{9B87EB83-C5F7-9E99-0C5A-9DD5C918C2A7}"/>
          </ac:spMkLst>
        </pc:spChg>
      </pc:sldChg>
      <pc:sldChg chg="modSp">
        <pc:chgData name="Olmstead, Amy (She/Her) (MCCSS)" userId="S::amy.olmstead@ontario.ca::50200071-7eb9-48b8-8893-0de047be4d44" providerId="AD" clId="Web-{988488A2-389A-95BF-95C4-0D295CB46A54}" dt="2025-04-03T03:25:35.710" v="15" actId="14100"/>
        <pc:sldMkLst>
          <pc:docMk/>
          <pc:sldMk cId="2182191401" sldId="2147375805"/>
        </pc:sldMkLst>
        <pc:spChg chg="mod">
          <ac:chgData name="Olmstead, Amy (She/Her) (MCCSS)" userId="S::amy.olmstead@ontario.ca::50200071-7eb9-48b8-8893-0de047be4d44" providerId="AD" clId="Web-{988488A2-389A-95BF-95C4-0D295CB46A54}" dt="2025-04-03T03:25:29.475" v="12"/>
          <ac:spMkLst>
            <pc:docMk/>
            <pc:sldMk cId="2182191401" sldId="2147375805"/>
            <ac:spMk id="6" creationId="{63392DA3-BA0C-8C48-730C-669D370D3E5F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5:29.491" v="13"/>
          <ac:spMkLst>
            <pc:docMk/>
            <pc:sldMk cId="2182191401" sldId="2147375805"/>
            <ac:spMk id="9" creationId="{B630E351-27EA-8D70-DBDC-1E428174EB18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5:35.710" v="15" actId="14100"/>
          <ac:spMkLst>
            <pc:docMk/>
            <pc:sldMk cId="2182191401" sldId="2147375805"/>
            <ac:spMk id="11" creationId="{5AFD85C0-F7F4-FDBA-2CFC-4268E3D9083B}"/>
          </ac:spMkLst>
        </pc:spChg>
      </pc:sldChg>
      <pc:sldChg chg="modSp">
        <pc:chgData name="Olmstead, Amy (She/Her) (MCCSS)" userId="S::amy.olmstead@ontario.ca::50200071-7eb9-48b8-8893-0de047be4d44" providerId="AD" clId="Web-{988488A2-389A-95BF-95C4-0D295CB46A54}" dt="2025-04-03T03:28:08.446" v="47" actId="1076"/>
        <pc:sldMkLst>
          <pc:docMk/>
          <pc:sldMk cId="2749923944" sldId="2147375806"/>
        </pc:sldMkLst>
        <pc:spChg chg="mod">
          <ac:chgData name="Olmstead, Amy (She/Her) (MCCSS)" userId="S::amy.olmstead@ontario.ca::50200071-7eb9-48b8-8893-0de047be4d44" providerId="AD" clId="Web-{988488A2-389A-95BF-95C4-0D295CB46A54}" dt="2025-04-03T03:28:08.446" v="47" actId="1076"/>
          <ac:spMkLst>
            <pc:docMk/>
            <pc:sldMk cId="2749923944" sldId="2147375806"/>
            <ac:spMk id="2" creationId="{5E8F826E-B772-0961-F9C9-CBDAB0E2CF09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7:54.946" v="37" actId="20577"/>
          <ac:spMkLst>
            <pc:docMk/>
            <pc:sldMk cId="2749923944" sldId="2147375806"/>
            <ac:spMk id="12" creationId="{7FDCC9DE-3DA7-3A24-E4A2-CF3A3841E88F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8:08.258" v="38" actId="1076"/>
          <ac:spMkLst>
            <pc:docMk/>
            <pc:sldMk cId="2749923944" sldId="2147375806"/>
            <ac:spMk id="13" creationId="{1E6F09DD-19BD-2CE7-9E86-3E6DEB72D130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8:08.274" v="39" actId="1076"/>
          <ac:spMkLst>
            <pc:docMk/>
            <pc:sldMk cId="2749923944" sldId="2147375806"/>
            <ac:spMk id="14" creationId="{B650F796-4FF9-F765-46F0-AFAD2E9A1667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8:08.305" v="40" actId="1076"/>
          <ac:spMkLst>
            <pc:docMk/>
            <pc:sldMk cId="2749923944" sldId="2147375806"/>
            <ac:spMk id="15" creationId="{3BD8870A-DFB8-C6C0-589C-7D177249910C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8:08.337" v="42" actId="1076"/>
          <ac:spMkLst>
            <pc:docMk/>
            <pc:sldMk cId="2749923944" sldId="2147375806"/>
            <ac:spMk id="17" creationId="{F6150CCA-BAC1-602B-1F50-1D98DC6B8A0B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8:08.352" v="43" actId="1076"/>
          <ac:spMkLst>
            <pc:docMk/>
            <pc:sldMk cId="2749923944" sldId="2147375806"/>
            <ac:spMk id="19" creationId="{F8765524-5396-B671-70DE-079154F8AF41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8:08.368" v="44" actId="1076"/>
          <ac:spMkLst>
            <pc:docMk/>
            <pc:sldMk cId="2749923944" sldId="2147375806"/>
            <ac:spMk id="20" creationId="{3D97B099-AE5D-9F25-16AE-8C4162202795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8:08.399" v="45" actId="1076"/>
          <ac:spMkLst>
            <pc:docMk/>
            <pc:sldMk cId="2749923944" sldId="2147375806"/>
            <ac:spMk id="21" creationId="{A7D4631A-AA0B-CD8B-83E7-AF11F7CDB5C9}"/>
          </ac:spMkLst>
        </pc:spChg>
        <pc:spChg chg="mod">
          <ac:chgData name="Olmstead, Amy (She/Her) (MCCSS)" userId="S::amy.olmstead@ontario.ca::50200071-7eb9-48b8-8893-0de047be4d44" providerId="AD" clId="Web-{988488A2-389A-95BF-95C4-0D295CB46A54}" dt="2025-04-03T03:28:08.415" v="46" actId="1076"/>
          <ac:spMkLst>
            <pc:docMk/>
            <pc:sldMk cId="2749923944" sldId="2147375806"/>
            <ac:spMk id="22" creationId="{F2755A12-E66C-7AC3-5A11-C282E5A076A9}"/>
          </ac:spMkLst>
        </pc:spChg>
        <pc:cxnChg chg="mod">
          <ac:chgData name="Olmstead, Amy (She/Her) (MCCSS)" userId="S::amy.olmstead@ontario.ca::50200071-7eb9-48b8-8893-0de047be4d44" providerId="AD" clId="Web-{988488A2-389A-95BF-95C4-0D295CB46A54}" dt="2025-04-03T03:28:08.321" v="41" actId="1076"/>
          <ac:cxnSpMkLst>
            <pc:docMk/>
            <pc:sldMk cId="2749923944" sldId="2147375806"/>
            <ac:cxnSpMk id="16" creationId="{3266DF9D-891B-A1C1-4DC9-2AFC8A2D87B3}"/>
          </ac:cxnSpMkLst>
        </pc:cxnChg>
      </pc:sldChg>
    </pc:docChg>
  </pc:docChgLst>
  <pc:docChgLst>
    <pc:chgData name="Taylor, Cliona (She/Her) (MCCSS)" userId="80e4dce7-a74f-433e-8cc1-47a79768d7a1" providerId="ADAL" clId="{06D18178-25DF-4392-9370-9A839BE6422E}"/>
    <pc:docChg chg="undo custSel addSld delSld modSld sldOrd">
      <pc:chgData name="Taylor, Cliona (She/Her) (MCCSS)" userId="80e4dce7-a74f-433e-8cc1-47a79768d7a1" providerId="ADAL" clId="{06D18178-25DF-4392-9370-9A839BE6422E}" dt="2025-04-07T15:54:04.390" v="5974"/>
      <pc:docMkLst>
        <pc:docMk/>
      </pc:docMkLst>
      <pc:sldChg chg="addSp del mod">
        <pc:chgData name="Taylor, Cliona (She/Her) (MCCSS)" userId="80e4dce7-a74f-433e-8cc1-47a79768d7a1" providerId="ADAL" clId="{06D18178-25DF-4392-9370-9A839BE6422E}" dt="2025-04-04T18:55:37.606" v="5954" actId="47"/>
        <pc:sldMkLst>
          <pc:docMk/>
          <pc:sldMk cId="1692903132" sldId="311"/>
        </pc:sldMkLst>
        <pc:cxnChg chg="add">
          <ac:chgData name="Taylor, Cliona (She/Her) (MCCSS)" userId="80e4dce7-a74f-433e-8cc1-47a79768d7a1" providerId="ADAL" clId="{06D18178-25DF-4392-9370-9A839BE6422E}" dt="2025-04-04T15:24:02.828" v="2401" actId="11529"/>
          <ac:cxnSpMkLst>
            <pc:docMk/>
            <pc:sldMk cId="1692903132" sldId="311"/>
            <ac:cxnSpMk id="8" creationId="{2BFA7018-5DBB-ECD1-C7D8-C025833CB2CE}"/>
          </ac:cxnSpMkLst>
        </pc:cxnChg>
      </pc:sldChg>
      <pc:sldChg chg="addSp delSp modSp del mod ord addCm">
        <pc:chgData name="Taylor, Cliona (She/Her) (MCCSS)" userId="80e4dce7-a74f-433e-8cc1-47a79768d7a1" providerId="ADAL" clId="{06D18178-25DF-4392-9370-9A839BE6422E}" dt="2025-04-04T18:55:31.260" v="5952" actId="47"/>
        <pc:sldMkLst>
          <pc:docMk/>
          <pc:sldMk cId="798088795" sldId="331"/>
        </pc:sldMkLst>
        <pc:spChg chg="mod">
          <ac:chgData name="Taylor, Cliona (She/Her) (MCCSS)" userId="80e4dce7-a74f-433e-8cc1-47a79768d7a1" providerId="ADAL" clId="{06D18178-25DF-4392-9370-9A839BE6422E}" dt="2025-04-04T17:33:53.895" v="4791" actId="6549"/>
          <ac:spMkLst>
            <pc:docMk/>
            <pc:sldMk cId="798088795" sldId="331"/>
            <ac:spMk id="2" creationId="{21B2EF7C-F56B-4345-B1F8-329A0A30D86C}"/>
          </ac:spMkLst>
        </pc:spChg>
        <pc:spChg chg="mod">
          <ac:chgData name="Taylor, Cliona (She/Her) (MCCSS)" userId="80e4dce7-a74f-433e-8cc1-47a79768d7a1" providerId="ADAL" clId="{06D18178-25DF-4392-9370-9A839BE6422E}" dt="2025-04-04T17:35:48.042" v="4802" actId="6549"/>
          <ac:spMkLst>
            <pc:docMk/>
            <pc:sldMk cId="798088795" sldId="331"/>
            <ac:spMk id="3" creationId="{E52E4FD9-53A0-BFE9-8E48-99104CA2AD42}"/>
          </ac:spMkLst>
        </pc:spChg>
        <pc:spChg chg="add mod">
          <ac:chgData name="Taylor, Cliona (She/Her) (MCCSS)" userId="80e4dce7-a74f-433e-8cc1-47a79768d7a1" providerId="ADAL" clId="{06D18178-25DF-4392-9370-9A839BE6422E}" dt="2025-04-04T14:56:33.439" v="1347" actId="14100"/>
          <ac:spMkLst>
            <pc:docMk/>
            <pc:sldMk cId="798088795" sldId="331"/>
            <ac:spMk id="5" creationId="{E8AE88C9-1363-265E-28DD-84854E5F028D}"/>
          </ac:spMkLst>
        </pc:spChg>
        <pc:spChg chg="mod">
          <ac:chgData name="Taylor, Cliona (She/Her) (MCCSS)" userId="80e4dce7-a74f-433e-8cc1-47a79768d7a1" providerId="ADAL" clId="{06D18178-25DF-4392-9370-9A839BE6422E}" dt="2025-04-04T14:57:07.047" v="1348" actId="400"/>
          <ac:spMkLst>
            <pc:docMk/>
            <pc:sldMk cId="798088795" sldId="331"/>
            <ac:spMk id="6" creationId="{3ABE9A9C-907B-D187-6B4B-BF4128AC7A52}"/>
          </ac:spMkLst>
        </pc:spChg>
        <pc:spChg chg="mod">
          <ac:chgData name="Taylor, Cliona (She/Her) (MCCSS)" userId="80e4dce7-a74f-433e-8cc1-47a79768d7a1" providerId="ADAL" clId="{06D18178-25DF-4392-9370-9A839BE6422E}" dt="2025-04-04T17:35:48.428" v="4803" actId="6549"/>
          <ac:spMkLst>
            <pc:docMk/>
            <pc:sldMk cId="798088795" sldId="331"/>
            <ac:spMk id="7" creationId="{B3DD8111-711B-670C-4FDD-8917BA910B79}"/>
          </ac:spMkLst>
        </pc:spChg>
        <pc:spChg chg="add del mod">
          <ac:chgData name="Taylor, Cliona (She/Her) (MCCSS)" userId="80e4dce7-a74f-433e-8cc1-47a79768d7a1" providerId="ADAL" clId="{06D18178-25DF-4392-9370-9A839BE6422E}" dt="2025-04-04T14:59:59.522" v="1535" actId="478"/>
          <ac:spMkLst>
            <pc:docMk/>
            <pc:sldMk cId="798088795" sldId="331"/>
            <ac:spMk id="8" creationId="{95BD3948-B8A5-B697-0F32-4CC19C28FFC2}"/>
          </ac:spMkLst>
        </pc:spChg>
        <pc:cxnChg chg="add">
          <ac:chgData name="Taylor, Cliona (She/Her) (MCCSS)" userId="80e4dce7-a74f-433e-8cc1-47a79768d7a1" providerId="ADAL" clId="{06D18178-25DF-4392-9370-9A839BE6422E}" dt="2025-04-04T15:00:09.758" v="1537" actId="11529"/>
          <ac:cxnSpMkLst>
            <pc:docMk/>
            <pc:sldMk cId="798088795" sldId="331"/>
            <ac:cxnSpMk id="10" creationId="{C3134010-77AF-BF64-EA0D-87DA9CD51A72}"/>
          </ac:cxnSpMkLst>
        </pc:cxnChg>
        <pc:cxnChg chg="add">
          <ac:chgData name="Taylor, Cliona (She/Her) (MCCSS)" userId="80e4dce7-a74f-433e-8cc1-47a79768d7a1" providerId="ADAL" clId="{06D18178-25DF-4392-9370-9A839BE6422E}" dt="2025-04-04T17:37:11.148" v="4804" actId="11529"/>
          <ac:cxnSpMkLst>
            <pc:docMk/>
            <pc:sldMk cId="798088795" sldId="331"/>
            <ac:cxnSpMk id="13" creationId="{7F6868C9-6FBD-E94A-0B2D-D2625C3FF349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Taylor, Cliona (She/Her) (MCCSS)" userId="80e4dce7-a74f-433e-8cc1-47a79768d7a1" providerId="ADAL" clId="{06D18178-25DF-4392-9370-9A839BE6422E}" dt="2025-04-04T15:11:40.770" v="2275"/>
              <pc2:cmMkLst xmlns:pc2="http://schemas.microsoft.com/office/powerpoint/2019/9/main/command">
                <pc:docMk/>
                <pc:sldMk cId="798088795" sldId="331"/>
                <pc2:cmMk id="{43E89359-1511-49DE-8CEE-F531DA05D912}"/>
              </pc2:cmMkLst>
            </pc226:cmChg>
          </p:ext>
        </pc:extLst>
      </pc:sldChg>
      <pc:sldChg chg="addSp modSp mod">
        <pc:chgData name="Taylor, Cliona (She/Her) (MCCSS)" userId="80e4dce7-a74f-433e-8cc1-47a79768d7a1" providerId="ADAL" clId="{06D18178-25DF-4392-9370-9A839BE6422E}" dt="2025-04-04T14:51:09.243" v="1079" actId="20577"/>
        <pc:sldMkLst>
          <pc:docMk/>
          <pc:sldMk cId="969841883" sldId="2145706998"/>
        </pc:sldMkLst>
        <pc:spChg chg="add mod">
          <ac:chgData name="Taylor, Cliona (She/Her) (MCCSS)" userId="80e4dce7-a74f-433e-8cc1-47a79768d7a1" providerId="ADAL" clId="{06D18178-25DF-4392-9370-9A839BE6422E}" dt="2025-04-04T14:51:09.243" v="1079" actId="20577"/>
          <ac:spMkLst>
            <pc:docMk/>
            <pc:sldMk cId="969841883" sldId="2145706998"/>
            <ac:spMk id="3" creationId="{66CB7529-BB69-2688-A20E-098D7A694648}"/>
          </ac:spMkLst>
        </pc:spChg>
        <pc:spChg chg="mod">
          <ac:chgData name="Taylor, Cliona (She/Her) (MCCSS)" userId="80e4dce7-a74f-433e-8cc1-47a79768d7a1" providerId="ADAL" clId="{06D18178-25DF-4392-9370-9A839BE6422E}" dt="2025-04-04T14:50:02.067" v="1063" actId="207"/>
          <ac:spMkLst>
            <pc:docMk/>
            <pc:sldMk cId="969841883" sldId="2145706998"/>
            <ac:spMk id="14" creationId="{0DA05AA1-5FA1-6F02-588E-33C764666941}"/>
          </ac:spMkLst>
        </pc:spChg>
      </pc:sldChg>
      <pc:sldChg chg="modCm">
        <pc:chgData name="Taylor, Cliona (She/Her) (MCCSS)" userId="80e4dce7-a74f-433e-8cc1-47a79768d7a1" providerId="ADAL" clId="{06D18178-25DF-4392-9370-9A839BE6422E}" dt="2025-04-07T13:36:06.111" v="5963" actId="2056"/>
        <pc:sldMkLst>
          <pc:docMk/>
          <pc:sldMk cId="298614516" sldId="214737529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Taylor, Cliona (She/Her) (MCCSS)" userId="80e4dce7-a74f-433e-8cc1-47a79768d7a1" providerId="ADAL" clId="{06D18178-25DF-4392-9370-9A839BE6422E}" dt="2025-04-07T13:36:06.111" v="5963" actId="2056"/>
              <pc2:cmMkLst xmlns:pc2="http://schemas.microsoft.com/office/powerpoint/2019/9/main/command">
                <pc:docMk/>
                <pc:sldMk cId="298614516" sldId="2147375291"/>
                <pc2:cmMk id="{0A52CF1C-4FB9-4DD9-BFEF-573C868663F5}"/>
              </pc2:cmMkLst>
            </pc226:cmChg>
            <pc226:cmChg xmlns:pc226="http://schemas.microsoft.com/office/powerpoint/2022/06/main/command" chg="mod">
              <pc226:chgData name="Taylor, Cliona (She/Her) (MCCSS)" userId="80e4dce7-a74f-433e-8cc1-47a79768d7a1" providerId="ADAL" clId="{06D18178-25DF-4392-9370-9A839BE6422E}" dt="2025-04-07T13:36:06.111" v="5963" actId="2056"/>
              <pc2:cmMkLst xmlns:pc2="http://schemas.microsoft.com/office/powerpoint/2019/9/main/command">
                <pc:docMk/>
                <pc:sldMk cId="298614516" sldId="2147375291"/>
                <pc2:cmMk id="{09F532D0-EBF8-405E-A5D3-3F1E89D76A27}"/>
              </pc2:cmMkLst>
            </pc226:cmChg>
          </p:ext>
        </pc:extLst>
      </pc:sldChg>
      <pc:sldChg chg="addSp modSp mod delCm modCm">
        <pc:chgData name="Taylor, Cliona (She/Her) (MCCSS)" userId="80e4dce7-a74f-433e-8cc1-47a79768d7a1" providerId="ADAL" clId="{06D18178-25DF-4392-9370-9A839BE6422E}" dt="2025-04-04T18:52:49.976" v="5865" actId="20577"/>
        <pc:sldMkLst>
          <pc:docMk/>
          <pc:sldMk cId="389079936" sldId="2147375533"/>
        </pc:sldMkLst>
        <pc:spChg chg="mod">
          <ac:chgData name="Taylor, Cliona (She/Her) (MCCSS)" userId="80e4dce7-a74f-433e-8cc1-47a79768d7a1" providerId="ADAL" clId="{06D18178-25DF-4392-9370-9A839BE6422E}" dt="2025-04-04T17:48:47.814" v="5365" actId="20577"/>
          <ac:spMkLst>
            <pc:docMk/>
            <pc:sldMk cId="389079936" sldId="2147375533"/>
            <ac:spMk id="2" creationId="{B3C027A3-7524-4FF0-AD96-97245FB4941D}"/>
          </ac:spMkLst>
        </pc:spChg>
        <pc:spChg chg="add mod">
          <ac:chgData name="Taylor, Cliona (She/Her) (MCCSS)" userId="80e4dce7-a74f-433e-8cc1-47a79768d7a1" providerId="ADAL" clId="{06D18178-25DF-4392-9370-9A839BE6422E}" dt="2025-04-04T14:52:22.454" v="1122" actId="14100"/>
          <ac:spMkLst>
            <pc:docMk/>
            <pc:sldMk cId="389079936" sldId="2147375533"/>
            <ac:spMk id="7" creationId="{997DC7ED-29EF-2D75-FCFF-A66A43EA1A45}"/>
          </ac:spMkLst>
        </pc:spChg>
        <pc:spChg chg="mod">
          <ac:chgData name="Taylor, Cliona (She/Her) (MCCSS)" userId="80e4dce7-a74f-433e-8cc1-47a79768d7a1" providerId="ADAL" clId="{06D18178-25DF-4392-9370-9A839BE6422E}" dt="2025-04-04T17:53:24.980" v="5710" actId="20577"/>
          <ac:spMkLst>
            <pc:docMk/>
            <pc:sldMk cId="389079936" sldId="2147375533"/>
            <ac:spMk id="12" creationId="{5286B3B1-ABD3-3585-3FE4-88A8933125DC}"/>
          </ac:spMkLst>
        </pc:spChg>
        <pc:spChg chg="mod">
          <ac:chgData name="Taylor, Cliona (She/Her) (MCCSS)" userId="80e4dce7-a74f-433e-8cc1-47a79768d7a1" providerId="ADAL" clId="{06D18178-25DF-4392-9370-9A839BE6422E}" dt="2025-04-04T18:52:49.976" v="5865" actId="20577"/>
          <ac:spMkLst>
            <pc:docMk/>
            <pc:sldMk cId="389079936" sldId="2147375533"/>
            <ac:spMk id="22" creationId="{46907CFB-AF23-23A3-857C-BBC3A5BEE602}"/>
          </ac:spMkLst>
        </pc:spChg>
        <pc:spChg chg="mod">
          <ac:chgData name="Taylor, Cliona (She/Her) (MCCSS)" userId="80e4dce7-a74f-433e-8cc1-47a79768d7a1" providerId="ADAL" clId="{06D18178-25DF-4392-9370-9A839BE6422E}" dt="2025-04-04T17:52:35.568" v="5663" actId="255"/>
          <ac:spMkLst>
            <pc:docMk/>
            <pc:sldMk cId="389079936" sldId="2147375533"/>
            <ac:spMk id="25" creationId="{99832241-4F44-04BC-3142-E9DA19944B8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Taylor, Cliona (She/Her) (MCCSS)" userId="80e4dce7-a74f-433e-8cc1-47a79768d7a1" providerId="ADAL" clId="{06D18178-25DF-4392-9370-9A839BE6422E}" dt="2025-04-04T14:51:16.072" v="1080"/>
              <pc2:cmMkLst xmlns:pc2="http://schemas.microsoft.com/office/powerpoint/2019/9/main/command">
                <pc:docMk/>
                <pc:sldMk cId="389079936" sldId="2147375533"/>
                <pc2:cmMk id="{9B810FA9-2353-41BC-B6BE-7C6D4BA37929}"/>
              </pc2:cmMkLst>
            </pc226:cmChg>
          </p:ext>
        </pc:extLst>
      </pc:sldChg>
      <pc:sldChg chg="addSp delSp del mod ord modCm">
        <pc:chgData name="Taylor, Cliona (She/Her) (MCCSS)" userId="80e4dce7-a74f-433e-8cc1-47a79768d7a1" providerId="ADAL" clId="{06D18178-25DF-4392-9370-9A839BE6422E}" dt="2025-04-04T18:55:34.165" v="5953" actId="47"/>
        <pc:sldMkLst>
          <pc:docMk/>
          <pc:sldMk cId="3652657380" sldId="2147375634"/>
        </pc:sldMkLst>
        <pc:cxnChg chg="add del">
          <ac:chgData name="Taylor, Cliona (She/Her) (MCCSS)" userId="80e4dce7-a74f-433e-8cc1-47a79768d7a1" providerId="ADAL" clId="{06D18178-25DF-4392-9370-9A839BE6422E}" dt="2025-04-04T15:10:28.137" v="2251" actId="478"/>
          <ac:cxnSpMkLst>
            <pc:docMk/>
            <pc:sldMk cId="3652657380" sldId="2147375634"/>
            <ac:cxnSpMk id="5" creationId="{D9FA7B95-BBEF-0F9E-0540-1B0BAAF99063}"/>
          </ac:cxnSpMkLst>
        </pc:cxnChg>
        <pc:cxnChg chg="add">
          <ac:chgData name="Taylor, Cliona (She/Her) (MCCSS)" userId="80e4dce7-a74f-433e-8cc1-47a79768d7a1" providerId="ADAL" clId="{06D18178-25DF-4392-9370-9A839BE6422E}" dt="2025-04-04T15:10:25.732" v="2250" actId="11529"/>
          <ac:cxnSpMkLst>
            <pc:docMk/>
            <pc:sldMk cId="3652657380" sldId="2147375634"/>
            <ac:cxnSpMk id="10" creationId="{998DAD84-FA54-3857-478C-31D0FBF68084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Taylor, Cliona (She/Her) (MCCSS)" userId="80e4dce7-a74f-433e-8cc1-47a79768d7a1" providerId="ADAL" clId="{06D18178-25DF-4392-9370-9A839BE6422E}" dt="2025-04-03T21:09:49.959" v="1055"/>
              <pc2:cmMkLst xmlns:pc2="http://schemas.microsoft.com/office/powerpoint/2019/9/main/command">
                <pc:docMk/>
                <pc:sldMk cId="3652657380" sldId="2147375634"/>
                <pc2:cmMk id="{FDDC790B-B14B-4F21-A702-9E05367387F3}"/>
              </pc2:cmMkLst>
            </pc226:cmChg>
            <pc226:cmChg xmlns:pc226="http://schemas.microsoft.com/office/powerpoint/2022/06/main/command" chg="mod">
              <pc226:chgData name="Taylor, Cliona (She/Her) (MCCSS)" userId="80e4dce7-a74f-433e-8cc1-47a79768d7a1" providerId="ADAL" clId="{06D18178-25DF-4392-9370-9A839BE6422E}" dt="2025-04-03T21:09:51.632" v="1056"/>
              <pc2:cmMkLst xmlns:pc2="http://schemas.microsoft.com/office/powerpoint/2019/9/main/command">
                <pc:docMk/>
                <pc:sldMk cId="3652657380" sldId="2147375634"/>
                <pc2:cmMk id="{CBA497AC-FF18-40CE-A4E5-1F20CB89FFF7}"/>
              </pc2:cmMkLst>
            </pc226:cmChg>
          </p:ext>
        </pc:extLst>
      </pc:sldChg>
      <pc:sldChg chg="addSp modSp add mod">
        <pc:chgData name="Taylor, Cliona (She/Her) (MCCSS)" userId="80e4dce7-a74f-433e-8cc1-47a79768d7a1" providerId="ADAL" clId="{06D18178-25DF-4392-9370-9A839BE6422E}" dt="2025-04-04T15:52:10.707" v="4369" actId="113"/>
        <pc:sldMkLst>
          <pc:docMk/>
          <pc:sldMk cId="1848081910" sldId="2147375718"/>
        </pc:sldMkLst>
        <pc:spChg chg="mod">
          <ac:chgData name="Taylor, Cliona (She/Her) (MCCSS)" userId="80e4dce7-a74f-433e-8cc1-47a79768d7a1" providerId="ADAL" clId="{06D18178-25DF-4392-9370-9A839BE6422E}" dt="2025-04-04T15:28:03.764" v="2411" actId="27636"/>
          <ac:spMkLst>
            <pc:docMk/>
            <pc:sldMk cId="1848081910" sldId="2147375718"/>
            <ac:spMk id="2" creationId="{30BC4683-9A1D-365E-18E6-AF74F14CC602}"/>
          </ac:spMkLst>
        </pc:spChg>
        <pc:spChg chg="add mod">
          <ac:chgData name="Taylor, Cliona (She/Her) (MCCSS)" userId="80e4dce7-a74f-433e-8cc1-47a79768d7a1" providerId="ADAL" clId="{06D18178-25DF-4392-9370-9A839BE6422E}" dt="2025-04-04T15:52:10.707" v="4369" actId="113"/>
          <ac:spMkLst>
            <pc:docMk/>
            <pc:sldMk cId="1848081910" sldId="2147375718"/>
            <ac:spMk id="5" creationId="{C0B18AEA-D33C-7451-9054-FD359B648B27}"/>
          </ac:spMkLst>
        </pc:spChg>
      </pc:sldChg>
      <pc:sldChg chg="modSp mod ord addCm delCm">
        <pc:chgData name="Taylor, Cliona (She/Her) (MCCSS)" userId="80e4dce7-a74f-433e-8cc1-47a79768d7a1" providerId="ADAL" clId="{06D18178-25DF-4392-9370-9A839BE6422E}" dt="2025-04-04T18:49:21.742" v="5857" actId="20577"/>
        <pc:sldMkLst>
          <pc:docMk/>
          <pc:sldMk cId="2159263591" sldId="2147375799"/>
        </pc:sldMkLst>
        <pc:spChg chg="mod">
          <ac:chgData name="Taylor, Cliona (She/Her) (MCCSS)" userId="80e4dce7-a74f-433e-8cc1-47a79768d7a1" providerId="ADAL" clId="{06D18178-25DF-4392-9370-9A839BE6422E}" dt="2025-04-04T15:14:20.971" v="2296" actId="20578"/>
          <ac:spMkLst>
            <pc:docMk/>
            <pc:sldMk cId="2159263591" sldId="2147375799"/>
            <ac:spMk id="8" creationId="{DBA66803-52E5-B32F-EC58-16CB9BD8BEAF}"/>
          </ac:spMkLst>
        </pc:spChg>
        <pc:spChg chg="mod">
          <ac:chgData name="Taylor, Cliona (She/Her) (MCCSS)" userId="80e4dce7-a74f-433e-8cc1-47a79768d7a1" providerId="ADAL" clId="{06D18178-25DF-4392-9370-9A839BE6422E}" dt="2025-04-04T18:49:21.742" v="5857" actId="20577"/>
          <ac:spMkLst>
            <pc:docMk/>
            <pc:sldMk cId="2159263591" sldId="2147375799"/>
            <ac:spMk id="9" creationId="{E9573A64-07BC-30E7-F1B0-3A5BBCADAF64}"/>
          </ac:spMkLst>
        </pc:spChg>
        <pc:spChg chg="mod">
          <ac:chgData name="Taylor, Cliona (She/Her) (MCCSS)" userId="80e4dce7-a74f-433e-8cc1-47a79768d7a1" providerId="ADAL" clId="{06D18178-25DF-4392-9370-9A839BE6422E}" dt="2025-04-04T17:46:36.524" v="5238" actId="207"/>
          <ac:spMkLst>
            <pc:docMk/>
            <pc:sldMk cId="2159263591" sldId="2147375799"/>
            <ac:spMk id="16" creationId="{F6E6F2E6-3B01-1320-A6BB-4E06E46F2D6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Taylor, Cliona (She/Her) (MCCSS)" userId="80e4dce7-a74f-433e-8cc1-47a79768d7a1" providerId="ADAL" clId="{06D18178-25DF-4392-9370-9A839BE6422E}" dt="2025-04-04T17:46:45.043" v="5239"/>
              <pc2:cmMkLst xmlns:pc2="http://schemas.microsoft.com/office/powerpoint/2019/9/main/command">
                <pc:docMk/>
                <pc:sldMk cId="2159263591" sldId="2147375799"/>
                <pc2:cmMk id="{5304C86B-4BEF-4893-91FA-02616F24CC47}"/>
              </pc2:cmMkLst>
            </pc226:cmChg>
          </p:ext>
        </pc:extLst>
      </pc:sldChg>
      <pc:sldChg chg="addSp modSp mod ord addCm delCm modCm">
        <pc:chgData name="Taylor, Cliona (She/Her) (MCCSS)" userId="80e4dce7-a74f-433e-8cc1-47a79768d7a1" providerId="ADAL" clId="{06D18178-25DF-4392-9370-9A839BE6422E}" dt="2025-04-07T13:38:44.244" v="5968"/>
        <pc:sldMkLst>
          <pc:docMk/>
          <pc:sldMk cId="2238948166" sldId="2147375801"/>
        </pc:sldMkLst>
        <pc:spChg chg="add mod">
          <ac:chgData name="Taylor, Cliona (She/Her) (MCCSS)" userId="80e4dce7-a74f-433e-8cc1-47a79768d7a1" providerId="ADAL" clId="{06D18178-25DF-4392-9370-9A839BE6422E}" dt="2025-04-04T15:53:46.448" v="4388" actId="1076"/>
          <ac:spMkLst>
            <pc:docMk/>
            <pc:sldMk cId="2238948166" sldId="2147375801"/>
            <ac:spMk id="2" creationId="{14A5AFEC-E74B-00AE-8FFB-DEFDA1D231A1}"/>
          </ac:spMkLst>
        </pc:spChg>
        <pc:spChg chg="mod">
          <ac:chgData name="Taylor, Cliona (She/Her) (MCCSS)" userId="80e4dce7-a74f-433e-8cc1-47a79768d7a1" providerId="ADAL" clId="{06D18178-25DF-4392-9370-9A839BE6422E}" dt="2025-04-04T18:53:03.398" v="5871" actId="1035"/>
          <ac:spMkLst>
            <pc:docMk/>
            <pc:sldMk cId="2238948166" sldId="2147375801"/>
            <ac:spMk id="8" creationId="{5FDACBDB-69E7-ABD6-12B8-49861A9F494B}"/>
          </ac:spMkLst>
        </pc:spChg>
        <pc:spChg chg="mod">
          <ac:chgData name="Taylor, Cliona (She/Her) (MCCSS)" userId="80e4dce7-a74f-433e-8cc1-47a79768d7a1" providerId="ADAL" clId="{06D18178-25DF-4392-9370-9A839BE6422E}" dt="2025-04-04T18:52:30.161" v="5864" actId="207"/>
          <ac:spMkLst>
            <pc:docMk/>
            <pc:sldMk cId="2238948166" sldId="2147375801"/>
            <ac:spMk id="9" creationId="{DC5FA1E0-F626-CEDF-135C-12F04FBDA2DC}"/>
          </ac:spMkLst>
        </pc:spChg>
        <pc:spChg chg="mod">
          <ac:chgData name="Taylor, Cliona (She/Her) (MCCSS)" userId="80e4dce7-a74f-433e-8cc1-47a79768d7a1" providerId="ADAL" clId="{06D18178-25DF-4392-9370-9A839BE6422E}" dt="2025-04-04T18:53:09.809" v="5877" actId="1035"/>
          <ac:spMkLst>
            <pc:docMk/>
            <pc:sldMk cId="2238948166" sldId="2147375801"/>
            <ac:spMk id="11" creationId="{5BC42FD3-5D65-E0C4-74CC-9DD8821B3DE7}"/>
          </ac:spMkLst>
        </pc:spChg>
        <pc:spChg chg="mod">
          <ac:chgData name="Taylor, Cliona (She/Her) (MCCSS)" userId="80e4dce7-a74f-433e-8cc1-47a79768d7a1" providerId="ADAL" clId="{06D18178-25DF-4392-9370-9A839BE6422E}" dt="2025-04-04T18:53:03.398" v="5871" actId="1035"/>
          <ac:spMkLst>
            <pc:docMk/>
            <pc:sldMk cId="2238948166" sldId="2147375801"/>
            <ac:spMk id="15" creationId="{9779DA89-72EA-DF77-701C-092888F99391}"/>
          </ac:spMkLst>
        </pc:spChg>
        <pc:spChg chg="mod">
          <ac:chgData name="Taylor, Cliona (She/Her) (MCCSS)" userId="80e4dce7-a74f-433e-8cc1-47a79768d7a1" providerId="ADAL" clId="{06D18178-25DF-4392-9370-9A839BE6422E}" dt="2025-04-04T15:48:58.939" v="4267" actId="207"/>
          <ac:spMkLst>
            <pc:docMk/>
            <pc:sldMk cId="2238948166" sldId="2147375801"/>
            <ac:spMk id="16" creationId="{F1540B52-0014-781B-F7D6-D2F6979C07D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Taylor, Cliona (She/Her) (MCCSS)" userId="80e4dce7-a74f-433e-8cc1-47a79768d7a1" providerId="ADAL" clId="{06D18178-25DF-4392-9370-9A839BE6422E}" dt="2025-04-07T13:38:39.420" v="5965"/>
              <pc2:cmMkLst xmlns:pc2="http://schemas.microsoft.com/office/powerpoint/2019/9/main/command">
                <pc:docMk/>
                <pc:sldMk cId="2238948166" sldId="2147375801"/>
                <pc2:cmMk id="{09C90F3C-49C4-432A-99E1-F6BD4614CE6B}"/>
              </pc2:cmMkLst>
            </pc226:cmChg>
            <pc226:cmChg xmlns:pc226="http://schemas.microsoft.com/office/powerpoint/2022/06/main/command" chg="del mod">
              <pc226:chgData name="Taylor, Cliona (She/Her) (MCCSS)" userId="80e4dce7-a74f-433e-8cc1-47a79768d7a1" providerId="ADAL" clId="{06D18178-25DF-4392-9370-9A839BE6422E}" dt="2025-04-07T13:38:42.546" v="5967"/>
              <pc2:cmMkLst xmlns:pc2="http://schemas.microsoft.com/office/powerpoint/2019/9/main/command">
                <pc:docMk/>
                <pc:sldMk cId="2238948166" sldId="2147375801"/>
                <pc2:cmMk id="{617417AB-2B8A-491E-B741-7E727A5D9B57}"/>
              </pc2:cmMkLst>
            </pc226:cmChg>
            <pc226:cmChg xmlns:pc226="http://schemas.microsoft.com/office/powerpoint/2022/06/main/command" chg="del mod">
              <pc226:chgData name="Taylor, Cliona (She/Her) (MCCSS)" userId="80e4dce7-a74f-433e-8cc1-47a79768d7a1" providerId="ADAL" clId="{06D18178-25DF-4392-9370-9A839BE6422E}" dt="2025-04-07T13:38:44.244" v="5968"/>
              <pc2:cmMkLst xmlns:pc2="http://schemas.microsoft.com/office/powerpoint/2019/9/main/command">
                <pc:docMk/>
                <pc:sldMk cId="2238948166" sldId="2147375801"/>
                <pc2:cmMk id="{39A8D0BF-6341-4FC5-8845-440879CB8343}"/>
              </pc2:cmMkLst>
            </pc226:cmChg>
            <pc226:cmChg xmlns:pc226="http://schemas.microsoft.com/office/powerpoint/2022/06/main/command" chg="del mod">
              <pc226:chgData name="Taylor, Cliona (She/Her) (MCCSS)" userId="80e4dce7-a74f-433e-8cc1-47a79768d7a1" providerId="ADAL" clId="{06D18178-25DF-4392-9370-9A839BE6422E}" dt="2025-04-07T13:38:40.860" v="5966"/>
              <pc2:cmMkLst xmlns:pc2="http://schemas.microsoft.com/office/powerpoint/2019/9/main/command">
                <pc:docMk/>
                <pc:sldMk cId="2238948166" sldId="2147375801"/>
                <pc2:cmMk id="{1DCFB5C5-1C3E-4E60-B11D-CBFD669A849A}"/>
              </pc2:cmMkLst>
            </pc226:cmChg>
          </p:ext>
        </pc:extLst>
      </pc:sldChg>
      <pc:sldChg chg="modSp mod addCm delCm modCm">
        <pc:chgData name="Taylor, Cliona (She/Her) (MCCSS)" userId="80e4dce7-a74f-433e-8cc1-47a79768d7a1" providerId="ADAL" clId="{06D18178-25DF-4392-9370-9A839BE6422E}" dt="2025-04-07T15:54:04.390" v="5974"/>
        <pc:sldMkLst>
          <pc:docMk/>
          <pc:sldMk cId="3033985574" sldId="2147375804"/>
        </pc:sldMkLst>
        <pc:spChg chg="mod">
          <ac:chgData name="Taylor, Cliona (She/Her) (MCCSS)" userId="80e4dce7-a74f-433e-8cc1-47a79768d7a1" providerId="ADAL" clId="{06D18178-25DF-4392-9370-9A839BE6422E}" dt="2025-04-04T18:55:48.926" v="5956" actId="1076"/>
          <ac:spMkLst>
            <pc:docMk/>
            <pc:sldMk cId="3033985574" sldId="2147375804"/>
            <ac:spMk id="3" creationId="{9B87EB83-C5F7-9E99-0C5A-9DD5C918C2A7}"/>
          </ac:spMkLst>
        </pc:spChg>
        <pc:spChg chg="mod">
          <ac:chgData name="Taylor, Cliona (She/Her) (MCCSS)" userId="80e4dce7-a74f-433e-8cc1-47a79768d7a1" providerId="ADAL" clId="{06D18178-25DF-4392-9370-9A839BE6422E}" dt="2025-04-04T18:55:08.322" v="5949" actId="1076"/>
          <ac:spMkLst>
            <pc:docMk/>
            <pc:sldMk cId="3033985574" sldId="2147375804"/>
            <ac:spMk id="7" creationId="{E5FA10DB-CFF3-0D5D-756F-14FE508F4B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Taylor, Cliona (She/Her) (MCCSS)" userId="80e4dce7-a74f-433e-8cc1-47a79768d7a1" providerId="ADAL" clId="{06D18178-25DF-4392-9370-9A839BE6422E}" dt="2025-04-07T13:38:23.723" v="5964"/>
              <pc2:cmMkLst xmlns:pc2="http://schemas.microsoft.com/office/powerpoint/2019/9/main/command">
                <pc:docMk/>
                <pc:sldMk cId="3033985574" sldId="2147375804"/>
                <pc2:cmMk id="{DD1AFB71-DC82-409C-8CEE-4AF1D10236FE}"/>
              </pc2:cmMkLst>
              <pc226:cmRplyChg chg="add">
                <pc226:chgData name="Taylor, Cliona (She/Her) (MCCSS)" userId="80e4dce7-a74f-433e-8cc1-47a79768d7a1" providerId="ADAL" clId="{06D18178-25DF-4392-9370-9A839BE6422E}" dt="2025-04-07T13:38:23.723" v="5964"/>
                <pc2:cmRplyMkLst xmlns:pc2="http://schemas.microsoft.com/office/powerpoint/2019/9/main/command">
                  <pc:docMk/>
                  <pc:sldMk cId="3033985574" sldId="2147375804"/>
                  <pc2:cmMk id="{DD1AFB71-DC82-409C-8CEE-4AF1D10236FE}"/>
                  <pc2:cmRplyMk id="{66C088E9-D56F-40D7-BB47-FDC6BFAA99AE}"/>
                </pc2:cmRplyMkLst>
              </pc226:cmRplyChg>
            </pc226:cmChg>
            <pc226:cmChg xmlns:pc226="http://schemas.microsoft.com/office/powerpoint/2022/06/main/command" chg="mod">
              <pc226:chgData name="Taylor, Cliona (She/Her) (MCCSS)" userId="80e4dce7-a74f-433e-8cc1-47a79768d7a1" providerId="ADAL" clId="{06D18178-25DF-4392-9370-9A839BE6422E}" dt="2025-04-07T15:54:04.390" v="5974"/>
              <pc2:cmMkLst xmlns:pc2="http://schemas.microsoft.com/office/powerpoint/2019/9/main/command">
                <pc:docMk/>
                <pc:sldMk cId="3033985574" sldId="2147375804"/>
                <pc2:cmMk id="{223775EA-C6E6-415A-AE1C-97ADA060623B}"/>
              </pc2:cmMkLst>
            </pc226:cmChg>
            <pc226:cmChg xmlns:pc226="http://schemas.microsoft.com/office/powerpoint/2022/06/main/command" chg="add del">
              <pc226:chgData name="Taylor, Cliona (She/Her) (MCCSS)" userId="80e4dce7-a74f-433e-8cc1-47a79768d7a1" providerId="ADAL" clId="{06D18178-25DF-4392-9370-9A839BE6422E}" dt="2025-04-04T17:56:41.856" v="5821"/>
              <pc2:cmMkLst xmlns:pc2="http://schemas.microsoft.com/office/powerpoint/2019/9/main/command">
                <pc:docMk/>
                <pc:sldMk cId="3033985574" sldId="2147375804"/>
                <pc2:cmMk id="{A32B4BF4-8C02-4A0F-A060-AE9E507CB6E0}"/>
              </pc2:cmMkLst>
            </pc226:cmChg>
          </p:ext>
        </pc:extLst>
      </pc:sldChg>
      <pc:sldChg chg="addSp delSp modSp mod">
        <pc:chgData name="Taylor, Cliona (She/Her) (MCCSS)" userId="80e4dce7-a74f-433e-8cc1-47a79768d7a1" providerId="ADAL" clId="{06D18178-25DF-4392-9370-9A839BE6422E}" dt="2025-04-04T18:55:00.358" v="5948" actId="1035"/>
        <pc:sldMkLst>
          <pc:docMk/>
          <pc:sldMk cId="2182191401" sldId="2147375805"/>
        </pc:sldMkLst>
        <pc:spChg chg="mod">
          <ac:chgData name="Taylor, Cliona (She/Her) (MCCSS)" userId="80e4dce7-a74f-433e-8cc1-47a79768d7a1" providerId="ADAL" clId="{06D18178-25DF-4392-9370-9A839BE6422E}" dt="2025-04-04T17:54:06.638" v="5762" actId="20577"/>
          <ac:spMkLst>
            <pc:docMk/>
            <pc:sldMk cId="2182191401" sldId="2147375805"/>
            <ac:spMk id="2" creationId="{21B2EF7C-F56B-4345-B1F8-329A0A30D86C}"/>
          </ac:spMkLst>
        </pc:spChg>
        <pc:spChg chg="add mod">
          <ac:chgData name="Taylor, Cliona (She/Her) (MCCSS)" userId="80e4dce7-a74f-433e-8cc1-47a79768d7a1" providerId="ADAL" clId="{06D18178-25DF-4392-9370-9A839BE6422E}" dt="2025-04-04T14:54:50.319" v="1249" actId="14100"/>
          <ac:spMkLst>
            <pc:docMk/>
            <pc:sldMk cId="2182191401" sldId="2147375805"/>
            <ac:spMk id="3" creationId="{219628B7-D7B2-E4E2-FF58-5CD931F404C6}"/>
          </ac:spMkLst>
        </pc:spChg>
        <pc:spChg chg="mod">
          <ac:chgData name="Taylor, Cliona (She/Her) (MCCSS)" userId="80e4dce7-a74f-433e-8cc1-47a79768d7a1" providerId="ADAL" clId="{06D18178-25DF-4392-9370-9A839BE6422E}" dt="2025-04-04T18:55:00.358" v="5948" actId="1035"/>
          <ac:spMkLst>
            <pc:docMk/>
            <pc:sldMk cId="2182191401" sldId="2147375805"/>
            <ac:spMk id="6" creationId="{63392DA3-BA0C-8C48-730C-669D370D3E5F}"/>
          </ac:spMkLst>
        </pc:spChg>
        <pc:spChg chg="add del mod">
          <ac:chgData name="Taylor, Cliona (She/Her) (MCCSS)" userId="80e4dce7-a74f-433e-8cc1-47a79768d7a1" providerId="ADAL" clId="{06D18178-25DF-4392-9370-9A839BE6422E}" dt="2025-04-04T18:55:00.358" v="5948" actId="1035"/>
          <ac:spMkLst>
            <pc:docMk/>
            <pc:sldMk cId="2182191401" sldId="2147375805"/>
            <ac:spMk id="9" creationId="{B630E351-27EA-8D70-DBDC-1E428174EB18}"/>
          </ac:spMkLst>
        </pc:spChg>
        <pc:spChg chg="mod">
          <ac:chgData name="Taylor, Cliona (She/Her) (MCCSS)" userId="80e4dce7-a74f-433e-8cc1-47a79768d7a1" providerId="ADAL" clId="{06D18178-25DF-4392-9370-9A839BE6422E}" dt="2025-04-04T18:55:00.358" v="5948" actId="1035"/>
          <ac:spMkLst>
            <pc:docMk/>
            <pc:sldMk cId="2182191401" sldId="2147375805"/>
            <ac:spMk id="10" creationId="{1B7F30DA-8112-D8CF-6036-1EA21FE7C6C0}"/>
          </ac:spMkLst>
        </pc:spChg>
        <pc:spChg chg="mod">
          <ac:chgData name="Taylor, Cliona (She/Her) (MCCSS)" userId="80e4dce7-a74f-433e-8cc1-47a79768d7a1" providerId="ADAL" clId="{06D18178-25DF-4392-9370-9A839BE6422E}" dt="2025-04-04T18:55:00.358" v="5948" actId="1035"/>
          <ac:spMkLst>
            <pc:docMk/>
            <pc:sldMk cId="2182191401" sldId="2147375805"/>
            <ac:spMk id="11" creationId="{5AFD85C0-F7F4-FDBA-2CFC-4268E3D9083B}"/>
          </ac:spMkLst>
        </pc:spChg>
        <pc:spChg chg="mod">
          <ac:chgData name="Taylor, Cliona (She/Her) (MCCSS)" userId="80e4dce7-a74f-433e-8cc1-47a79768d7a1" providerId="ADAL" clId="{06D18178-25DF-4392-9370-9A839BE6422E}" dt="2025-04-04T18:55:00.358" v="5948" actId="1035"/>
          <ac:spMkLst>
            <pc:docMk/>
            <pc:sldMk cId="2182191401" sldId="2147375805"/>
            <ac:spMk id="13" creationId="{7D5F4BA9-8D20-3115-B7B2-0BB382396268}"/>
          </ac:spMkLst>
        </pc:spChg>
        <pc:spChg chg="mod">
          <ac:chgData name="Taylor, Cliona (She/Her) (MCCSS)" userId="80e4dce7-a74f-433e-8cc1-47a79768d7a1" providerId="ADAL" clId="{06D18178-25DF-4392-9370-9A839BE6422E}" dt="2025-04-04T17:55:40.656" v="5807" actId="20577"/>
          <ac:spMkLst>
            <pc:docMk/>
            <pc:sldMk cId="2182191401" sldId="2147375805"/>
            <ac:spMk id="15" creationId="{5F7653B7-B276-E64E-FAB8-7ED61CED0DE7}"/>
          </ac:spMkLst>
        </pc:spChg>
        <pc:spChg chg="mod">
          <ac:chgData name="Taylor, Cliona (She/Her) (MCCSS)" userId="80e4dce7-a74f-433e-8cc1-47a79768d7a1" providerId="ADAL" clId="{06D18178-25DF-4392-9370-9A839BE6422E}" dt="2025-04-04T18:53:25.301" v="5878" actId="20577"/>
          <ac:spMkLst>
            <pc:docMk/>
            <pc:sldMk cId="2182191401" sldId="2147375805"/>
            <ac:spMk id="21" creationId="{6218A811-AA0A-465B-8862-DD73B5590AF8}"/>
          </ac:spMkLst>
        </pc:spChg>
        <pc:picChg chg="mod">
          <ac:chgData name="Taylor, Cliona (She/Her) (MCCSS)" userId="80e4dce7-a74f-433e-8cc1-47a79768d7a1" providerId="ADAL" clId="{06D18178-25DF-4392-9370-9A839BE6422E}" dt="2025-04-04T18:55:00.358" v="5948" actId="1035"/>
          <ac:picMkLst>
            <pc:docMk/>
            <pc:sldMk cId="2182191401" sldId="2147375805"/>
            <ac:picMk id="12" creationId="{FCB9ED8D-D34C-A0BB-5540-24770DE9986B}"/>
          </ac:picMkLst>
        </pc:picChg>
      </pc:sldChg>
      <pc:sldChg chg="addSp modSp del mod modCm">
        <pc:chgData name="Taylor, Cliona (She/Her) (MCCSS)" userId="80e4dce7-a74f-433e-8cc1-47a79768d7a1" providerId="ADAL" clId="{06D18178-25DF-4392-9370-9A839BE6422E}" dt="2025-04-04T18:55:27.590" v="5951" actId="47"/>
        <pc:sldMkLst>
          <pc:docMk/>
          <pc:sldMk cId="2749923944" sldId="2147375806"/>
        </pc:sldMkLst>
        <pc:spChg chg="mod">
          <ac:chgData name="Taylor, Cliona (She/Her) (MCCSS)" userId="80e4dce7-a74f-433e-8cc1-47a79768d7a1" providerId="ADAL" clId="{06D18178-25DF-4392-9370-9A839BE6422E}" dt="2025-04-03T19:55:50.403" v="28" actId="1076"/>
          <ac:spMkLst>
            <pc:docMk/>
            <pc:sldMk cId="2749923944" sldId="2147375806"/>
            <ac:spMk id="13" creationId="{1E6F09DD-19BD-2CE7-9E86-3E6DEB72D130}"/>
          </ac:spMkLst>
        </pc:spChg>
        <pc:cxnChg chg="add">
          <ac:chgData name="Taylor, Cliona (She/Her) (MCCSS)" userId="80e4dce7-a74f-433e-8cc1-47a79768d7a1" providerId="ADAL" clId="{06D18178-25DF-4392-9370-9A839BE6422E}" dt="2025-04-03T19:56:11.182" v="29" actId="11529"/>
          <ac:cxnSpMkLst>
            <pc:docMk/>
            <pc:sldMk cId="2749923944" sldId="2147375806"/>
            <ac:cxnSpMk id="4" creationId="{CD216EBF-B3B2-FCA9-CED5-6B4DE9DE23FC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Taylor, Cliona (She/Her) (MCCSS)" userId="80e4dce7-a74f-433e-8cc1-47a79768d7a1" providerId="ADAL" clId="{06D18178-25DF-4392-9370-9A839BE6422E}" dt="2025-04-03T21:10:16.758" v="1059"/>
              <pc2:cmMkLst xmlns:pc2="http://schemas.microsoft.com/office/powerpoint/2019/9/main/command">
                <pc:docMk/>
                <pc:sldMk cId="2749923944" sldId="2147375806"/>
                <pc2:cmMk id="{61107A43-0C21-45C6-BE11-0DF84EDE7BBD}"/>
              </pc2:cmMkLst>
            </pc226:cmChg>
            <pc226:cmChg xmlns:pc226="http://schemas.microsoft.com/office/powerpoint/2022/06/main/command" chg="mod">
              <pc226:chgData name="Taylor, Cliona (She/Her) (MCCSS)" userId="80e4dce7-a74f-433e-8cc1-47a79768d7a1" providerId="ADAL" clId="{06D18178-25DF-4392-9370-9A839BE6422E}" dt="2025-04-03T21:10:18.699" v="1060"/>
              <pc2:cmMkLst xmlns:pc2="http://schemas.microsoft.com/office/powerpoint/2019/9/main/command">
                <pc:docMk/>
                <pc:sldMk cId="2749923944" sldId="2147375806"/>
                <pc2:cmMk id="{5050099D-9A52-4A48-A6C2-282A5A790763}"/>
              </pc2:cmMkLst>
            </pc226:cmChg>
          </p:ext>
        </pc:extLst>
      </pc:sldChg>
      <pc:sldChg chg="addSp delSp modSp add del mod delCm modCm">
        <pc:chgData name="Taylor, Cliona (She/Her) (MCCSS)" userId="80e4dce7-a74f-433e-8cc1-47a79768d7a1" providerId="ADAL" clId="{06D18178-25DF-4392-9370-9A839BE6422E}" dt="2025-04-04T18:55:40.146" v="5955" actId="47"/>
        <pc:sldMkLst>
          <pc:docMk/>
          <pc:sldMk cId="621220064" sldId="2147375807"/>
        </pc:sldMkLst>
        <pc:spChg chg="del">
          <ac:chgData name="Taylor, Cliona (She/Her) (MCCSS)" userId="80e4dce7-a74f-433e-8cc1-47a79768d7a1" providerId="ADAL" clId="{06D18178-25DF-4392-9370-9A839BE6422E}" dt="2025-04-03T19:56:57.367" v="35" actId="478"/>
          <ac:spMkLst>
            <pc:docMk/>
            <pc:sldMk cId="621220064" sldId="2147375807"/>
            <ac:spMk id="2" creationId="{5E8F826E-B772-0961-F9C9-CBDAB0E2CF09}"/>
          </ac:spMkLst>
        </pc:spChg>
        <pc:spChg chg="add mod">
          <ac:chgData name="Taylor, Cliona (She/Her) (MCCSS)" userId="80e4dce7-a74f-433e-8cc1-47a79768d7a1" providerId="ADAL" clId="{06D18178-25DF-4392-9370-9A839BE6422E}" dt="2025-04-03T21:02:16.690" v="1053" actId="1036"/>
          <ac:spMkLst>
            <pc:docMk/>
            <pc:sldMk cId="621220064" sldId="2147375807"/>
            <ac:spMk id="3" creationId="{E6F5AB46-45EF-C693-2E56-EA854FEADE09}"/>
          </ac:spMkLst>
        </pc:spChg>
        <pc:spChg chg="add mod">
          <ac:chgData name="Taylor, Cliona (She/Her) (MCCSS)" userId="80e4dce7-a74f-433e-8cc1-47a79768d7a1" providerId="ADAL" clId="{06D18178-25DF-4392-9370-9A839BE6422E}" dt="2025-04-03T21:02:16.690" v="1053" actId="1036"/>
          <ac:spMkLst>
            <pc:docMk/>
            <pc:sldMk cId="621220064" sldId="2147375807"/>
            <ac:spMk id="5" creationId="{2547F627-30A5-5D15-E056-F5E3553EF82C}"/>
          </ac:spMkLst>
        </pc:spChg>
        <pc:spChg chg="add mod">
          <ac:chgData name="Taylor, Cliona (She/Her) (MCCSS)" userId="80e4dce7-a74f-433e-8cc1-47a79768d7a1" providerId="ADAL" clId="{06D18178-25DF-4392-9370-9A839BE6422E}" dt="2025-04-03T21:02:16.690" v="1053" actId="1036"/>
          <ac:spMkLst>
            <pc:docMk/>
            <pc:sldMk cId="621220064" sldId="2147375807"/>
            <ac:spMk id="6" creationId="{E3E2FAFB-0121-F9DC-F828-B488A4C13464}"/>
          </ac:spMkLst>
        </pc:spChg>
        <pc:spChg chg="add mod">
          <ac:chgData name="Taylor, Cliona (She/Her) (MCCSS)" userId="80e4dce7-a74f-433e-8cc1-47a79768d7a1" providerId="ADAL" clId="{06D18178-25DF-4392-9370-9A839BE6422E}" dt="2025-04-03T21:02:16.690" v="1053" actId="1036"/>
          <ac:spMkLst>
            <pc:docMk/>
            <pc:sldMk cId="621220064" sldId="2147375807"/>
            <ac:spMk id="7" creationId="{1DAD85D3-0299-BCD0-DAE6-C208CDCD4E3F}"/>
          </ac:spMkLst>
        </pc:spChg>
        <pc:spChg chg="add del mod">
          <ac:chgData name="Taylor, Cliona (She/Her) (MCCSS)" userId="80e4dce7-a74f-433e-8cc1-47a79768d7a1" providerId="ADAL" clId="{06D18178-25DF-4392-9370-9A839BE6422E}" dt="2025-04-03T20:06:06.037" v="936" actId="1076"/>
          <ac:spMkLst>
            <pc:docMk/>
            <pc:sldMk cId="621220064" sldId="2147375807"/>
            <ac:spMk id="12" creationId="{7FDCC9DE-3DA7-3A24-E4A2-CF3A3841E88F}"/>
          </ac:spMkLst>
        </pc:spChg>
        <pc:spChg chg="del">
          <ac:chgData name="Taylor, Cliona (She/Her) (MCCSS)" userId="80e4dce7-a74f-433e-8cc1-47a79768d7a1" providerId="ADAL" clId="{06D18178-25DF-4392-9370-9A839BE6422E}" dt="2025-04-03T19:56:44.404" v="32" actId="478"/>
          <ac:spMkLst>
            <pc:docMk/>
            <pc:sldMk cId="621220064" sldId="2147375807"/>
            <ac:spMk id="13" creationId="{1E6F09DD-19BD-2CE7-9E86-3E6DEB72D130}"/>
          </ac:spMkLst>
        </pc:spChg>
        <pc:spChg chg="del">
          <ac:chgData name="Taylor, Cliona (She/Her) (MCCSS)" userId="80e4dce7-a74f-433e-8cc1-47a79768d7a1" providerId="ADAL" clId="{06D18178-25DF-4392-9370-9A839BE6422E}" dt="2025-04-03T19:56:44.404" v="32" actId="478"/>
          <ac:spMkLst>
            <pc:docMk/>
            <pc:sldMk cId="621220064" sldId="2147375807"/>
            <ac:spMk id="14" creationId="{B650F796-4FF9-F765-46F0-AFAD2E9A1667}"/>
          </ac:spMkLst>
        </pc:spChg>
        <pc:spChg chg="del">
          <ac:chgData name="Taylor, Cliona (She/Her) (MCCSS)" userId="80e4dce7-a74f-433e-8cc1-47a79768d7a1" providerId="ADAL" clId="{06D18178-25DF-4392-9370-9A839BE6422E}" dt="2025-04-03T19:56:49.732" v="33" actId="478"/>
          <ac:spMkLst>
            <pc:docMk/>
            <pc:sldMk cId="621220064" sldId="2147375807"/>
            <ac:spMk id="15" creationId="{3BD8870A-DFB8-C6C0-589C-7D177249910C}"/>
          </ac:spMkLst>
        </pc:spChg>
        <pc:spChg chg="del">
          <ac:chgData name="Taylor, Cliona (She/Her) (MCCSS)" userId="80e4dce7-a74f-433e-8cc1-47a79768d7a1" providerId="ADAL" clId="{06D18178-25DF-4392-9370-9A839BE6422E}" dt="2025-04-03T19:56:53.194" v="34" actId="478"/>
          <ac:spMkLst>
            <pc:docMk/>
            <pc:sldMk cId="621220064" sldId="2147375807"/>
            <ac:spMk id="17" creationId="{F6150CCA-BAC1-602B-1F50-1D98DC6B8A0B}"/>
          </ac:spMkLst>
        </pc:spChg>
        <pc:spChg chg="del">
          <ac:chgData name="Taylor, Cliona (She/Her) (MCCSS)" userId="80e4dce7-a74f-433e-8cc1-47a79768d7a1" providerId="ADAL" clId="{06D18178-25DF-4392-9370-9A839BE6422E}" dt="2025-04-03T19:56:44.404" v="32" actId="478"/>
          <ac:spMkLst>
            <pc:docMk/>
            <pc:sldMk cId="621220064" sldId="2147375807"/>
            <ac:spMk id="19" creationId="{F8765524-5396-B671-70DE-079154F8AF41}"/>
          </ac:spMkLst>
        </pc:spChg>
        <pc:spChg chg="del">
          <ac:chgData name="Taylor, Cliona (She/Her) (MCCSS)" userId="80e4dce7-a74f-433e-8cc1-47a79768d7a1" providerId="ADAL" clId="{06D18178-25DF-4392-9370-9A839BE6422E}" dt="2025-04-03T19:56:44.404" v="32" actId="478"/>
          <ac:spMkLst>
            <pc:docMk/>
            <pc:sldMk cId="621220064" sldId="2147375807"/>
            <ac:spMk id="20" creationId="{3D97B099-AE5D-9F25-16AE-8C4162202795}"/>
          </ac:spMkLst>
        </pc:spChg>
        <pc:spChg chg="del">
          <ac:chgData name="Taylor, Cliona (She/Her) (MCCSS)" userId="80e4dce7-a74f-433e-8cc1-47a79768d7a1" providerId="ADAL" clId="{06D18178-25DF-4392-9370-9A839BE6422E}" dt="2025-04-03T19:56:44.404" v="32" actId="478"/>
          <ac:spMkLst>
            <pc:docMk/>
            <pc:sldMk cId="621220064" sldId="2147375807"/>
            <ac:spMk id="21" creationId="{A7D4631A-AA0B-CD8B-83E7-AF11F7CDB5C9}"/>
          </ac:spMkLst>
        </pc:spChg>
        <pc:spChg chg="del">
          <ac:chgData name="Taylor, Cliona (She/Her) (MCCSS)" userId="80e4dce7-a74f-433e-8cc1-47a79768d7a1" providerId="ADAL" clId="{06D18178-25DF-4392-9370-9A839BE6422E}" dt="2025-04-03T19:56:44.404" v="32" actId="478"/>
          <ac:spMkLst>
            <pc:docMk/>
            <pc:sldMk cId="621220064" sldId="2147375807"/>
            <ac:spMk id="22" creationId="{F2755A12-E66C-7AC3-5A11-C282E5A076A9}"/>
          </ac:spMkLst>
        </pc:spChg>
        <pc:spChg chg="mod">
          <ac:chgData name="Taylor, Cliona (She/Her) (MCCSS)" userId="80e4dce7-a74f-433e-8cc1-47a79768d7a1" providerId="ADAL" clId="{06D18178-25DF-4392-9370-9A839BE6422E}" dt="2025-04-03T20:06:08.942" v="937" actId="1076"/>
          <ac:spMkLst>
            <pc:docMk/>
            <pc:sldMk cId="621220064" sldId="2147375807"/>
            <ac:spMk id="24" creationId="{14CF4924-F6A6-3E5D-2E62-58D50BB248C0}"/>
          </ac:spMkLst>
        </pc:spChg>
        <pc:cxnChg chg="add">
          <ac:chgData name="Taylor, Cliona (She/Her) (MCCSS)" userId="80e4dce7-a74f-433e-8cc1-47a79768d7a1" providerId="ADAL" clId="{06D18178-25DF-4392-9370-9A839BE6422E}" dt="2025-04-04T15:48:21.481" v="4259" actId="11529"/>
          <ac:cxnSpMkLst>
            <pc:docMk/>
            <pc:sldMk cId="621220064" sldId="2147375807"/>
            <ac:cxnSpMk id="4" creationId="{157E8B4D-2D34-DA19-C4FA-07200C7A5FEF}"/>
          </ac:cxnSpMkLst>
        </pc:cxnChg>
        <pc:cxnChg chg="del">
          <ac:chgData name="Taylor, Cliona (She/Her) (MCCSS)" userId="80e4dce7-a74f-433e-8cc1-47a79768d7a1" providerId="ADAL" clId="{06D18178-25DF-4392-9370-9A839BE6422E}" dt="2025-04-03T19:56:28.169" v="31" actId="478"/>
          <ac:cxnSpMkLst>
            <pc:docMk/>
            <pc:sldMk cId="621220064" sldId="2147375807"/>
            <ac:cxnSpMk id="4" creationId="{CD216EBF-B3B2-FCA9-CED5-6B4DE9DE23FC}"/>
          </ac:cxnSpMkLst>
        </pc:cxnChg>
        <pc:cxnChg chg="del">
          <ac:chgData name="Taylor, Cliona (She/Her) (MCCSS)" userId="80e4dce7-a74f-433e-8cc1-47a79768d7a1" providerId="ADAL" clId="{06D18178-25DF-4392-9370-9A839BE6422E}" dt="2025-04-03T19:57:00.225" v="36" actId="478"/>
          <ac:cxnSpMkLst>
            <pc:docMk/>
            <pc:sldMk cId="621220064" sldId="2147375807"/>
            <ac:cxnSpMk id="16" creationId="{3266DF9D-891B-A1C1-4DC9-2AFC8A2D87B3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Taylor, Cliona (She/Her) (MCCSS)" userId="80e4dce7-a74f-433e-8cc1-47a79768d7a1" providerId="ADAL" clId="{06D18178-25DF-4392-9370-9A839BE6422E}" dt="2025-04-03T21:10:02.274" v="1057"/>
              <pc2:cmMkLst xmlns:pc2="http://schemas.microsoft.com/office/powerpoint/2019/9/main/command">
                <pc:docMk/>
                <pc:sldMk cId="621220064" sldId="2147375807"/>
                <pc2:cmMk id="{E00E7311-35DE-4313-98F3-79037411735D}"/>
              </pc2:cmMkLst>
            </pc226:cmChg>
            <pc226:cmChg xmlns:pc226="http://schemas.microsoft.com/office/powerpoint/2022/06/main/command" chg="mod">
              <pc226:chgData name="Taylor, Cliona (She/Her) (MCCSS)" userId="80e4dce7-a74f-433e-8cc1-47a79768d7a1" providerId="ADAL" clId="{06D18178-25DF-4392-9370-9A839BE6422E}" dt="2025-04-03T21:10:12.631" v="1058"/>
              <pc2:cmMkLst xmlns:pc2="http://schemas.microsoft.com/office/powerpoint/2019/9/main/command">
                <pc:docMk/>
                <pc:sldMk cId="621220064" sldId="2147375807"/>
                <pc2:cmMk id="{AC78E119-BF3C-4F06-99EE-6B1086954607}"/>
              </pc2:cmMkLst>
            </pc226:cmChg>
          </p:ext>
        </pc:extLst>
      </pc:sldChg>
      <pc:sldChg chg="addSp delSp modSp add mod ord addCm delCm">
        <pc:chgData name="Taylor, Cliona (She/Her) (MCCSS)" userId="80e4dce7-a74f-433e-8cc1-47a79768d7a1" providerId="ADAL" clId="{06D18178-25DF-4392-9370-9A839BE6422E}" dt="2025-04-04T18:51:36.482" v="5862" actId="14100"/>
        <pc:sldMkLst>
          <pc:docMk/>
          <pc:sldMk cId="659417204" sldId="2147375810"/>
        </pc:sldMkLst>
        <pc:spChg chg="mod">
          <ac:chgData name="Taylor, Cliona (She/Her) (MCCSS)" userId="80e4dce7-a74f-433e-8cc1-47a79768d7a1" providerId="ADAL" clId="{06D18178-25DF-4392-9370-9A839BE6422E}" dt="2025-04-04T17:57:44.673" v="5851" actId="20577"/>
          <ac:spMkLst>
            <pc:docMk/>
            <pc:sldMk cId="659417204" sldId="2147375810"/>
            <ac:spMk id="2" creationId="{21B2EF7C-F56B-4345-B1F8-329A0A30D86C}"/>
          </ac:spMkLst>
        </pc:spChg>
        <pc:spChg chg="del">
          <ac:chgData name="Taylor, Cliona (She/Her) (MCCSS)" userId="80e4dce7-a74f-433e-8cc1-47a79768d7a1" providerId="ADAL" clId="{06D18178-25DF-4392-9370-9A839BE6422E}" dt="2025-04-04T15:00:30.265" v="1540" actId="478"/>
          <ac:spMkLst>
            <pc:docMk/>
            <pc:sldMk cId="659417204" sldId="2147375810"/>
            <ac:spMk id="3" creationId="{E52E4FD9-53A0-BFE9-8E48-99104CA2AD42}"/>
          </ac:spMkLst>
        </pc:spChg>
        <pc:spChg chg="del">
          <ac:chgData name="Taylor, Cliona (She/Her) (MCCSS)" userId="80e4dce7-a74f-433e-8cc1-47a79768d7a1" providerId="ADAL" clId="{06D18178-25DF-4392-9370-9A839BE6422E}" dt="2025-04-04T15:03:01.577" v="1804" actId="478"/>
          <ac:spMkLst>
            <pc:docMk/>
            <pc:sldMk cId="659417204" sldId="2147375810"/>
            <ac:spMk id="6" creationId="{3ABE9A9C-907B-D187-6B4B-BF4128AC7A52}"/>
          </ac:spMkLst>
        </pc:spChg>
        <pc:spChg chg="add mod">
          <ac:chgData name="Taylor, Cliona (She/Her) (MCCSS)" userId="80e4dce7-a74f-433e-8cc1-47a79768d7a1" providerId="ADAL" clId="{06D18178-25DF-4392-9370-9A839BE6422E}" dt="2025-04-04T15:02:05.269" v="1802" actId="20577"/>
          <ac:spMkLst>
            <pc:docMk/>
            <pc:sldMk cId="659417204" sldId="2147375810"/>
            <ac:spMk id="8" creationId="{B9DF79B5-6F88-33EF-5D61-3EF763C00A2F}"/>
          </ac:spMkLst>
        </pc:spChg>
        <pc:spChg chg="add mod">
          <ac:chgData name="Taylor, Cliona (She/Her) (MCCSS)" userId="80e4dce7-a74f-433e-8cc1-47a79768d7a1" providerId="ADAL" clId="{06D18178-25DF-4392-9370-9A839BE6422E}" dt="2025-04-04T18:51:31.576" v="5860" actId="14100"/>
          <ac:spMkLst>
            <pc:docMk/>
            <pc:sldMk cId="659417204" sldId="2147375810"/>
            <ac:spMk id="9" creationId="{C92C4303-497D-6A69-CA29-456CBD463BBA}"/>
          </ac:spMkLst>
        </pc:spChg>
        <pc:spChg chg="add mod">
          <ac:chgData name="Taylor, Cliona (She/Her) (MCCSS)" userId="80e4dce7-a74f-433e-8cc1-47a79768d7a1" providerId="ADAL" clId="{06D18178-25DF-4392-9370-9A839BE6422E}" dt="2025-04-04T18:51:36.482" v="5862" actId="14100"/>
          <ac:spMkLst>
            <pc:docMk/>
            <pc:sldMk cId="659417204" sldId="2147375810"/>
            <ac:spMk id="11" creationId="{15F1440A-8D65-FD4C-6A8B-010FF1B705E6}"/>
          </ac:spMkLst>
        </pc:spChg>
        <pc:spChg chg="add mod">
          <ac:chgData name="Taylor, Cliona (She/Her) (MCCSS)" userId="80e4dce7-a74f-433e-8cc1-47a79768d7a1" providerId="ADAL" clId="{06D18178-25DF-4392-9370-9A839BE6422E}" dt="2025-04-04T18:51:31.576" v="5860" actId="14100"/>
          <ac:spMkLst>
            <pc:docMk/>
            <pc:sldMk cId="659417204" sldId="2147375810"/>
            <ac:spMk id="13" creationId="{992266DD-9432-8AF2-F85B-F857592D3122}"/>
          </ac:spMkLst>
        </pc:spChg>
        <pc:spChg chg="add mod">
          <ac:chgData name="Taylor, Cliona (She/Her) (MCCSS)" userId="80e4dce7-a74f-433e-8cc1-47a79768d7a1" providerId="ADAL" clId="{06D18178-25DF-4392-9370-9A839BE6422E}" dt="2025-04-04T18:51:34.385" v="5861" actId="14100"/>
          <ac:spMkLst>
            <pc:docMk/>
            <pc:sldMk cId="659417204" sldId="2147375810"/>
            <ac:spMk id="14" creationId="{F565D47E-F420-74CB-0860-0074A36DCB08}"/>
          </ac:spMkLst>
        </pc:spChg>
        <pc:grpChg chg="del">
          <ac:chgData name="Taylor, Cliona (She/Her) (MCCSS)" userId="80e4dce7-a74f-433e-8cc1-47a79768d7a1" providerId="ADAL" clId="{06D18178-25DF-4392-9370-9A839BE6422E}" dt="2025-04-04T15:02:58.103" v="1803" actId="478"/>
          <ac:grpSpMkLst>
            <pc:docMk/>
            <pc:sldMk cId="659417204" sldId="2147375810"/>
            <ac:grpSpMk id="15" creationId="{1A9FF9D7-6E9D-112A-854A-CF0F51C141D9}"/>
          </ac:grpSpMkLst>
        </pc:grpChg>
        <pc:cxnChg chg="del">
          <ac:chgData name="Taylor, Cliona (She/Her) (MCCSS)" userId="80e4dce7-a74f-433e-8cc1-47a79768d7a1" providerId="ADAL" clId="{06D18178-25DF-4392-9370-9A839BE6422E}" dt="2025-04-04T15:00:26.641" v="1539" actId="478"/>
          <ac:cxnSpMkLst>
            <pc:docMk/>
            <pc:sldMk cId="659417204" sldId="2147375810"/>
            <ac:cxnSpMk id="10" creationId="{C3134010-77AF-BF64-EA0D-87DA9CD51A72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Taylor, Cliona (She/Her) (MCCSS)" userId="80e4dce7-a74f-433e-8cc1-47a79768d7a1" providerId="ADAL" clId="{06D18178-25DF-4392-9370-9A839BE6422E}" dt="2025-04-04T17:46:48.836" v="5240"/>
              <pc2:cmMkLst xmlns:pc2="http://schemas.microsoft.com/office/powerpoint/2019/9/main/command">
                <pc:docMk/>
                <pc:sldMk cId="659417204" sldId="2147375810"/>
                <pc2:cmMk id="{FA73F5C5-89FC-46F3-87C0-96AD1756F404}"/>
              </pc2:cmMkLst>
            </pc226:cmChg>
          </p:ext>
        </pc:extLst>
      </pc:sldChg>
      <pc:sldChg chg="addSp delSp modSp add mod ord addCm delCm">
        <pc:chgData name="Taylor, Cliona (She/Her) (MCCSS)" userId="80e4dce7-a74f-433e-8cc1-47a79768d7a1" providerId="ADAL" clId="{06D18178-25DF-4392-9370-9A839BE6422E}" dt="2025-04-04T18:52:12.587" v="5863" actId="207"/>
        <pc:sldMkLst>
          <pc:docMk/>
          <pc:sldMk cId="2624988920" sldId="2147375811"/>
        </pc:sldMkLst>
        <pc:spChg chg="mod">
          <ac:chgData name="Taylor, Cliona (She/Her) (MCCSS)" userId="80e4dce7-a74f-433e-8cc1-47a79768d7a1" providerId="ADAL" clId="{06D18178-25DF-4392-9370-9A839BE6422E}" dt="2025-04-04T17:47:19.305" v="5285" actId="20577"/>
          <ac:spMkLst>
            <pc:docMk/>
            <pc:sldMk cId="2624988920" sldId="2147375811"/>
            <ac:spMk id="2" creationId="{21B2EF7C-F56B-4345-B1F8-329A0A30D86C}"/>
          </ac:spMkLst>
        </pc:spChg>
        <pc:spChg chg="del">
          <ac:chgData name="Taylor, Cliona (She/Her) (MCCSS)" userId="80e4dce7-a74f-433e-8cc1-47a79768d7a1" providerId="ADAL" clId="{06D18178-25DF-4392-9370-9A839BE6422E}" dt="2025-04-04T15:29:16.040" v="2559" actId="478"/>
          <ac:spMkLst>
            <pc:docMk/>
            <pc:sldMk cId="2624988920" sldId="2147375811"/>
            <ac:spMk id="5" creationId="{8ED77B19-7D45-2645-0209-AC1918F066AA}"/>
          </ac:spMkLst>
        </pc:spChg>
        <pc:spChg chg="del">
          <ac:chgData name="Taylor, Cliona (She/Her) (MCCSS)" userId="80e4dce7-a74f-433e-8cc1-47a79768d7a1" providerId="ADAL" clId="{06D18178-25DF-4392-9370-9A839BE6422E}" dt="2025-04-04T15:29:18.760" v="2560" actId="478"/>
          <ac:spMkLst>
            <pc:docMk/>
            <pc:sldMk cId="2624988920" sldId="2147375811"/>
            <ac:spMk id="6" creationId="{3ABE9A9C-907B-D187-6B4B-BF4128AC7A52}"/>
          </ac:spMkLst>
        </pc:spChg>
        <pc:spChg chg="del">
          <ac:chgData name="Taylor, Cliona (She/Her) (MCCSS)" userId="80e4dce7-a74f-433e-8cc1-47a79768d7a1" providerId="ADAL" clId="{06D18178-25DF-4392-9370-9A839BE6422E}" dt="2025-04-04T15:24:42.337" v="2408" actId="478"/>
          <ac:spMkLst>
            <pc:docMk/>
            <pc:sldMk cId="2624988920" sldId="2147375811"/>
            <ac:spMk id="7" creationId="{B3DD8111-711B-670C-4FDD-8917BA910B79}"/>
          </ac:spMkLst>
        </pc:spChg>
        <pc:spChg chg="add mod">
          <ac:chgData name="Taylor, Cliona (She/Her) (MCCSS)" userId="80e4dce7-a74f-433e-8cc1-47a79768d7a1" providerId="ADAL" clId="{06D18178-25DF-4392-9370-9A839BE6422E}" dt="2025-04-04T15:50:48.262" v="4278" actId="6549"/>
          <ac:spMkLst>
            <pc:docMk/>
            <pc:sldMk cId="2624988920" sldId="2147375811"/>
            <ac:spMk id="9" creationId="{28D7A110-08A9-84A4-0558-A1BAD43C3127}"/>
          </ac:spMkLst>
        </pc:spChg>
        <pc:spChg chg="del">
          <ac:chgData name="Taylor, Cliona (She/Her) (MCCSS)" userId="80e4dce7-a74f-433e-8cc1-47a79768d7a1" providerId="ADAL" clId="{06D18178-25DF-4392-9370-9A839BE6422E}" dt="2025-04-04T15:29:20.932" v="2561" actId="478"/>
          <ac:spMkLst>
            <pc:docMk/>
            <pc:sldMk cId="2624988920" sldId="2147375811"/>
            <ac:spMk id="11" creationId="{B71B5B08-B0AF-EE75-D459-C7FAF0D9DB46}"/>
          </ac:spMkLst>
        </pc:spChg>
        <pc:spChg chg="mod">
          <ac:chgData name="Taylor, Cliona (She/Her) (MCCSS)" userId="80e4dce7-a74f-433e-8cc1-47a79768d7a1" providerId="ADAL" clId="{06D18178-25DF-4392-9370-9A839BE6422E}" dt="2025-04-04T15:38:47.638" v="3562" actId="1076"/>
          <ac:spMkLst>
            <pc:docMk/>
            <pc:sldMk cId="2624988920" sldId="2147375811"/>
            <ac:spMk id="18" creationId="{8D9CD212-155D-C51C-FD08-C17FD3DF0831}"/>
          </ac:spMkLst>
        </pc:spChg>
        <pc:graphicFrameChg chg="add mod modGraphic">
          <ac:chgData name="Taylor, Cliona (She/Her) (MCCSS)" userId="80e4dce7-a74f-433e-8cc1-47a79768d7a1" providerId="ADAL" clId="{06D18178-25DF-4392-9370-9A839BE6422E}" dt="2025-04-04T18:52:12.587" v="5863" actId="207"/>
          <ac:graphicFrameMkLst>
            <pc:docMk/>
            <pc:sldMk cId="2624988920" sldId="2147375811"/>
            <ac:graphicFrameMk id="3" creationId="{23592627-8E15-60DF-DB91-FD9853F1E6E6}"/>
          </ac:graphicFrameMkLst>
        </pc:graphicFrameChg>
        <pc:cxnChg chg="del">
          <ac:chgData name="Taylor, Cliona (She/Her) (MCCSS)" userId="80e4dce7-a74f-433e-8cc1-47a79768d7a1" providerId="ADAL" clId="{06D18178-25DF-4392-9370-9A839BE6422E}" dt="2025-04-04T15:24:17.519" v="2404" actId="478"/>
          <ac:cxnSpMkLst>
            <pc:docMk/>
            <pc:sldMk cId="2624988920" sldId="2147375811"/>
            <ac:cxnSpMk id="8" creationId="{2BFA7018-5DBB-ECD1-C7D8-C025833CB2C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Taylor, Cliona (She/Her) (MCCSS)" userId="80e4dce7-a74f-433e-8cc1-47a79768d7a1" providerId="ADAL" clId="{06D18178-25DF-4392-9370-9A839BE6422E}" dt="2025-04-04T17:47:47.821" v="5303"/>
              <pc2:cmMkLst xmlns:pc2="http://schemas.microsoft.com/office/powerpoint/2019/9/main/command">
                <pc:docMk/>
                <pc:sldMk cId="2624988920" sldId="2147375811"/>
                <pc2:cmMk id="{2CFEFFA7-9BA2-4A60-9D38-3551CC766F49}"/>
              </pc2:cmMkLst>
            </pc226:cmChg>
          </p:ext>
        </pc:extLst>
      </pc:sldChg>
      <pc:sldChg chg="delSp add del mod">
        <pc:chgData name="Taylor, Cliona (She/Her) (MCCSS)" userId="80e4dce7-a74f-433e-8cc1-47a79768d7a1" providerId="ADAL" clId="{06D18178-25DF-4392-9370-9A839BE6422E}" dt="2025-04-04T15:00:40.411" v="1543" actId="47"/>
        <pc:sldMkLst>
          <pc:docMk/>
          <pc:sldMk cId="2903335415" sldId="2147375811"/>
        </pc:sldMkLst>
        <pc:cxnChg chg="del">
          <ac:chgData name="Taylor, Cliona (She/Her) (MCCSS)" userId="80e4dce7-a74f-433e-8cc1-47a79768d7a1" providerId="ADAL" clId="{06D18178-25DF-4392-9370-9A839BE6422E}" dt="2025-04-04T15:00:35.243" v="1542" actId="478"/>
          <ac:cxnSpMkLst>
            <pc:docMk/>
            <pc:sldMk cId="2903335415" sldId="2147375811"/>
            <ac:cxnSpMk id="10" creationId="{C3134010-77AF-BF64-EA0D-87DA9CD51A72}"/>
          </ac:cxnSpMkLst>
        </pc:cxnChg>
      </pc:sldChg>
      <pc:sldChg chg="delSp modSp add mod delCm modCm">
        <pc:chgData name="Taylor, Cliona (She/Her) (MCCSS)" userId="80e4dce7-a74f-433e-8cc1-47a79768d7a1" providerId="ADAL" clId="{06D18178-25DF-4392-9370-9A839BE6422E}" dt="2025-04-07T13:39:34.529" v="5973" actId="207"/>
        <pc:sldMkLst>
          <pc:docMk/>
          <pc:sldMk cId="1801312094" sldId="2147375813"/>
        </pc:sldMkLst>
        <pc:spChg chg="del mod">
          <ac:chgData name="Taylor, Cliona (She/Her) (MCCSS)" userId="80e4dce7-a74f-433e-8cc1-47a79768d7a1" providerId="ADAL" clId="{06D18178-25DF-4392-9370-9A839BE6422E}" dt="2025-04-07T13:39:10.539" v="5969" actId="478"/>
          <ac:spMkLst>
            <pc:docMk/>
            <pc:sldMk cId="1801312094" sldId="2147375813"/>
            <ac:spMk id="3" creationId="{E52E4FD9-53A0-BFE9-8E48-99104CA2AD42}"/>
          </ac:spMkLst>
        </pc:spChg>
        <pc:spChg chg="mod">
          <ac:chgData name="Taylor, Cliona (She/Her) (MCCSS)" userId="80e4dce7-a74f-433e-8cc1-47a79768d7a1" providerId="ADAL" clId="{06D18178-25DF-4392-9370-9A839BE6422E}" dt="2025-04-07T13:39:34.529" v="5973" actId="207"/>
          <ac:spMkLst>
            <pc:docMk/>
            <pc:sldMk cId="1801312094" sldId="2147375813"/>
            <ac:spMk id="6" creationId="{3ABE9A9C-907B-D187-6B4B-BF4128AC7A52}"/>
          </ac:spMkLst>
        </pc:spChg>
        <pc:cxnChg chg="del">
          <ac:chgData name="Taylor, Cliona (She/Her) (MCCSS)" userId="80e4dce7-a74f-433e-8cc1-47a79768d7a1" providerId="ADAL" clId="{06D18178-25DF-4392-9370-9A839BE6422E}" dt="2025-04-04T17:37:21.702" v="4806" actId="478"/>
          <ac:cxnSpMkLst>
            <pc:docMk/>
            <pc:sldMk cId="1801312094" sldId="2147375813"/>
            <ac:cxnSpMk id="13" creationId="{7F6868C9-6FBD-E94A-0B2D-D2625C3FF349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Taylor, Cliona (She/Her) (MCCSS)" userId="80e4dce7-a74f-433e-8cc1-47a79768d7a1" providerId="ADAL" clId="{06D18178-25DF-4392-9370-9A839BE6422E}" dt="2025-04-07T13:39:13.864" v="5971"/>
              <pc2:cmMkLst xmlns:pc2="http://schemas.microsoft.com/office/powerpoint/2019/9/main/command">
                <pc:docMk/>
                <pc:sldMk cId="1801312094" sldId="2147375813"/>
                <pc2:cmMk id="{0E1E8B94-F1CC-410A-8152-D15CC56A9478}"/>
              </pc2:cmMkLst>
            </pc226:cmChg>
            <pc226:cmChg xmlns:pc226="http://schemas.microsoft.com/office/powerpoint/2022/06/main/command" chg="del">
              <pc226:chgData name="Taylor, Cliona (She/Her) (MCCSS)" userId="80e4dce7-a74f-433e-8cc1-47a79768d7a1" providerId="ADAL" clId="{06D18178-25DF-4392-9370-9A839BE6422E}" dt="2025-04-04T17:42:01.600" v="5027"/>
              <pc2:cmMkLst xmlns:pc2="http://schemas.microsoft.com/office/powerpoint/2019/9/main/command">
                <pc:docMk/>
                <pc:sldMk cId="1801312094" sldId="2147375813"/>
                <pc2:cmMk id="{BA8E66C9-8998-475C-B70E-DACC2045F700}"/>
              </pc2:cmMkLst>
            </pc226:cmChg>
            <pc226:cmChg xmlns:pc226="http://schemas.microsoft.com/office/powerpoint/2022/06/main/command" chg="mod">
              <pc226:chgData name="Taylor, Cliona (She/Her) (MCCSS)" userId="80e4dce7-a74f-433e-8cc1-47a79768d7a1" providerId="ADAL" clId="{06D18178-25DF-4392-9370-9A839BE6422E}" dt="2025-04-07T13:39:16.277" v="5972"/>
              <pc2:cmMkLst xmlns:pc2="http://schemas.microsoft.com/office/powerpoint/2019/9/main/command">
                <pc:docMk/>
                <pc:sldMk cId="1801312094" sldId="2147375813"/>
                <pc2:cmMk id="{3F3F70F3-4546-4DF3-A3CC-950B552640A2}"/>
              </pc2:cmMkLst>
            </pc226:cmChg>
          </p:ext>
        </pc:extLst>
      </pc:sldChg>
      <pc:sldMasterChg chg="delSldLayout">
        <pc:chgData name="Taylor, Cliona (She/Her) (MCCSS)" userId="80e4dce7-a74f-433e-8cc1-47a79768d7a1" providerId="ADAL" clId="{06D18178-25DF-4392-9370-9A839BE6422E}" dt="2025-04-04T18:55:34.165" v="5953" actId="47"/>
        <pc:sldMasterMkLst>
          <pc:docMk/>
          <pc:sldMasterMk cId="3069304678" sldId="2147483895"/>
        </pc:sldMasterMkLst>
        <pc:sldLayoutChg chg="del">
          <pc:chgData name="Taylor, Cliona (She/Her) (MCCSS)" userId="80e4dce7-a74f-433e-8cc1-47a79768d7a1" providerId="ADAL" clId="{06D18178-25DF-4392-9370-9A839BE6422E}" dt="2025-04-04T18:55:34.165" v="5953" actId="47"/>
          <pc:sldLayoutMkLst>
            <pc:docMk/>
            <pc:sldMasterMk cId="3069304678" sldId="2147483895"/>
            <pc:sldLayoutMk cId="3759980783" sldId="2147483901"/>
          </pc:sldLayoutMkLst>
        </pc:sldLayoutChg>
      </pc:sldMasterChg>
    </pc:docChg>
  </pc:docChgLst>
  <pc:docChgLst>
    <pc:chgData name="Thompson, Kyrel (MCCSS)" userId="60d350c8-d4e5-4ea9-a72e-727f558b81e4" providerId="ADAL" clId="{35B35D14-63D8-4CFE-A1FE-65DF0EAB905B}"/>
    <pc:docChg chg="custSel modSld">
      <pc:chgData name="Thompson, Kyrel (MCCSS)" userId="60d350c8-d4e5-4ea9-a72e-727f558b81e4" providerId="ADAL" clId="{35B35D14-63D8-4CFE-A1FE-65DF0EAB905B}" dt="2025-04-15T18:53:07.514" v="334" actId="20577"/>
      <pc:docMkLst>
        <pc:docMk/>
      </pc:docMkLst>
      <pc:sldChg chg="modSp mod">
        <pc:chgData name="Thompson, Kyrel (MCCSS)" userId="60d350c8-d4e5-4ea9-a72e-727f558b81e4" providerId="ADAL" clId="{35B35D14-63D8-4CFE-A1FE-65DF0EAB905B}" dt="2025-04-15T18:53:07.514" v="334" actId="20577"/>
        <pc:sldMkLst>
          <pc:docMk/>
          <pc:sldMk cId="2389860229" sldId="2147375770"/>
        </pc:sldMkLst>
        <pc:graphicFrameChg chg="modGraphic">
          <ac:chgData name="Thompson, Kyrel (MCCSS)" userId="60d350c8-d4e5-4ea9-a72e-727f558b81e4" providerId="ADAL" clId="{35B35D14-63D8-4CFE-A1FE-65DF0EAB905B}" dt="2025-04-15T18:53:07.514" v="334" actId="20577"/>
          <ac:graphicFrameMkLst>
            <pc:docMk/>
            <pc:sldMk cId="2389860229" sldId="2147375770"/>
            <ac:graphicFrameMk id="20" creationId="{918CD7E6-ED68-C6E5-E90B-B2F2B74E801B}"/>
          </ac:graphicFrameMkLst>
        </pc:graphicFrameChg>
      </pc:sldChg>
    </pc:docChg>
  </pc:docChgLst>
  <pc:docChgLst>
    <pc:chgData name="Li, Diana (MCCSS)" userId="S::diana.li@ontario.ca::d0684611-0e32-41d7-9fb8-73d66b353784" providerId="AD" clId="Web-{E7229D8B-2F81-34BD-F65C-6E873212B1C6}"/>
    <pc:docChg chg="modSld">
      <pc:chgData name="Li, Diana (MCCSS)" userId="S::diana.li@ontario.ca::d0684611-0e32-41d7-9fb8-73d66b353784" providerId="AD" clId="Web-{E7229D8B-2F81-34BD-F65C-6E873212B1C6}" dt="2025-04-15T17:16:37.321" v="231" actId="20577"/>
      <pc:docMkLst>
        <pc:docMk/>
      </pc:docMkLst>
      <pc:sldChg chg="modSp modCm">
        <pc:chgData name="Li, Diana (MCCSS)" userId="S::diana.li@ontario.ca::d0684611-0e32-41d7-9fb8-73d66b353784" providerId="AD" clId="Web-{E7229D8B-2F81-34BD-F65C-6E873212B1C6}" dt="2025-04-14T18:59:56.690" v="113" actId="20577"/>
        <pc:sldMkLst>
          <pc:docMk/>
          <pc:sldMk cId="2449077783" sldId="2147375784"/>
        </pc:sldMkLst>
        <pc:spChg chg="mod">
          <ac:chgData name="Li, Diana (MCCSS)" userId="S::diana.li@ontario.ca::d0684611-0e32-41d7-9fb8-73d66b353784" providerId="AD" clId="Web-{E7229D8B-2F81-34BD-F65C-6E873212B1C6}" dt="2025-04-14T18:59:56.690" v="113" actId="20577"/>
          <ac:spMkLst>
            <pc:docMk/>
            <pc:sldMk cId="2449077783" sldId="2147375784"/>
            <ac:spMk id="3" creationId="{4F70F752-0E4D-E9E0-18B6-62421A12F16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i, Diana (MCCSS)" userId="S::diana.li@ontario.ca::d0684611-0e32-41d7-9fb8-73d66b353784" providerId="AD" clId="Web-{E7229D8B-2F81-34BD-F65C-6E873212B1C6}" dt="2025-04-14T18:59:23.799" v="112" actId="20577"/>
              <pc2:cmMkLst xmlns:pc2="http://schemas.microsoft.com/office/powerpoint/2019/9/main/command">
                <pc:docMk/>
                <pc:sldMk cId="2449077783" sldId="2147375784"/>
                <pc2:cmMk id="{751C2769-2AAE-404E-9035-D55BE9D5845E}"/>
              </pc2:cmMkLst>
            </pc226:cmChg>
          </p:ext>
        </pc:extLst>
      </pc:sldChg>
      <pc:sldChg chg="modSp modCm">
        <pc:chgData name="Li, Diana (MCCSS)" userId="S::diana.li@ontario.ca::d0684611-0e32-41d7-9fb8-73d66b353784" providerId="AD" clId="Web-{E7229D8B-2F81-34BD-F65C-6E873212B1C6}" dt="2025-04-15T17:16:37.321" v="231" actId="20577"/>
        <pc:sldMkLst>
          <pc:docMk/>
          <pc:sldMk cId="2318807127" sldId="2147375809"/>
        </pc:sldMkLst>
        <pc:graphicFrameChg chg="modGraphic">
          <ac:chgData name="Li, Diana (MCCSS)" userId="S::diana.li@ontario.ca::d0684611-0e32-41d7-9fb8-73d66b353784" providerId="AD" clId="Web-{E7229D8B-2F81-34BD-F65C-6E873212B1C6}" dt="2025-04-15T17:16:37.321" v="231" actId="20577"/>
          <ac:graphicFrameMkLst>
            <pc:docMk/>
            <pc:sldMk cId="2318807127" sldId="2147375809"/>
            <ac:graphicFrameMk id="1589" creationId="{55F92E66-2884-034A-54C8-695D108F5AD3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i, Diana (MCCSS)" userId="S::diana.li@ontario.ca::d0684611-0e32-41d7-9fb8-73d66b353784" providerId="AD" clId="Web-{E7229D8B-2F81-34BD-F65C-6E873212B1C6}" dt="2025-04-15T17:16:22.353" v="230" actId="20577"/>
              <pc2:cmMkLst xmlns:pc2="http://schemas.microsoft.com/office/powerpoint/2019/9/main/command">
                <pc:docMk/>
                <pc:sldMk cId="2318807127" sldId="2147375809"/>
                <pc2:cmMk id="{B3660AC0-CB27-4F7E-93D5-C2539041192C}"/>
              </pc2:cmMkLst>
            </pc226:cmChg>
          </p:ext>
        </pc:extLst>
      </pc:sldChg>
      <pc:sldChg chg="modSp modCm">
        <pc:chgData name="Li, Diana (MCCSS)" userId="S::diana.li@ontario.ca::d0684611-0e32-41d7-9fb8-73d66b353784" providerId="AD" clId="Web-{E7229D8B-2F81-34BD-F65C-6E873212B1C6}" dt="2025-04-15T17:14:29.791" v="215" actId="20577"/>
        <pc:sldMkLst>
          <pc:docMk/>
          <pc:sldMk cId="1687149926" sldId="2147375815"/>
        </pc:sldMkLst>
        <pc:spChg chg="mod">
          <ac:chgData name="Li, Diana (MCCSS)" userId="S::diana.li@ontario.ca::d0684611-0e32-41d7-9fb8-73d66b353784" providerId="AD" clId="Web-{E7229D8B-2F81-34BD-F65C-6E873212B1C6}" dt="2025-04-15T17:14:29.791" v="215" actId="20577"/>
          <ac:spMkLst>
            <pc:docMk/>
            <pc:sldMk cId="1687149926" sldId="2147375815"/>
            <ac:spMk id="8" creationId="{AEA9CD7D-DE93-505E-FB2E-2BDE84619D5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i, Diana (MCCSS)" userId="S::diana.li@ontario.ca::d0684611-0e32-41d7-9fb8-73d66b353784" providerId="AD" clId="Web-{E7229D8B-2F81-34BD-F65C-6E873212B1C6}" dt="2025-04-15T17:14:29.791" v="215" actId="20577"/>
              <pc2:cmMkLst xmlns:pc2="http://schemas.microsoft.com/office/powerpoint/2019/9/main/command">
                <pc:docMk/>
                <pc:sldMk cId="1687149926" sldId="2147375815"/>
                <pc2:cmMk id="{3CBCB654-3622-4006-8B54-E2BC9D0A2867}"/>
              </pc2:cmMkLst>
            </pc226:cmChg>
            <pc226:cmChg xmlns:pc226="http://schemas.microsoft.com/office/powerpoint/2022/06/main/command" chg="mod">
              <pc226:chgData name="Li, Diana (MCCSS)" userId="S::diana.li@ontario.ca::d0684611-0e32-41d7-9fb8-73d66b353784" providerId="AD" clId="Web-{E7229D8B-2F81-34BD-F65C-6E873212B1C6}" dt="2025-04-15T17:14:29.791" v="215" actId="20577"/>
              <pc2:cmMkLst xmlns:pc2="http://schemas.microsoft.com/office/powerpoint/2019/9/main/command">
                <pc:docMk/>
                <pc:sldMk cId="1687149926" sldId="2147375815"/>
                <pc2:cmMk id="{2B4A469A-B6AB-4831-A9A1-CED8511E3AF0}"/>
              </pc2:cmMkLst>
            </pc226:cmChg>
          </p:ext>
        </pc:extLst>
      </pc:sldChg>
    </pc:docChg>
  </pc:docChgLst>
  <pc:docChgLst>
    <pc:chgData name="Clarke, Laura (MCCSS)" userId="S::laura.clarke2@ontario.ca::f487d0be-7359-447a-b724-d9126d8cbb58" providerId="AD" clId="Web-{5DADE18A-1D2C-7864-9230-806B57FBF266}"/>
    <pc:docChg chg="modSld">
      <pc:chgData name="Clarke, Laura (MCCSS)" userId="S::laura.clarke2@ontario.ca::f487d0be-7359-447a-b724-d9126d8cbb58" providerId="AD" clId="Web-{5DADE18A-1D2C-7864-9230-806B57FBF266}" dt="2025-04-15T15:47:10.986" v="573" actId="20577"/>
      <pc:docMkLst>
        <pc:docMk/>
      </pc:docMkLst>
      <pc:sldChg chg="modSp modCm">
        <pc:chgData name="Clarke, Laura (MCCSS)" userId="S::laura.clarke2@ontario.ca::f487d0be-7359-447a-b724-d9126d8cbb58" providerId="AD" clId="Web-{5DADE18A-1D2C-7864-9230-806B57FBF266}" dt="2025-04-15T15:47:10.986" v="573" actId="20577"/>
        <pc:sldMkLst>
          <pc:docMk/>
          <pc:sldMk cId="2159263591" sldId="2147375799"/>
        </pc:sldMkLst>
        <pc:spChg chg="mod">
          <ac:chgData name="Clarke, Laura (MCCSS)" userId="S::laura.clarke2@ontario.ca::f487d0be-7359-447a-b724-d9126d8cbb58" providerId="AD" clId="Web-{5DADE18A-1D2C-7864-9230-806B57FBF266}" dt="2025-04-15T15:46:54.127" v="569" actId="20577"/>
          <ac:spMkLst>
            <pc:docMk/>
            <pc:sldMk cId="2159263591" sldId="2147375799"/>
            <ac:spMk id="8" creationId="{DBA66803-52E5-B32F-EC58-16CB9BD8BEAF}"/>
          </ac:spMkLst>
        </pc:spChg>
        <pc:spChg chg="mod">
          <ac:chgData name="Clarke, Laura (MCCSS)" userId="S::laura.clarke2@ontario.ca::f487d0be-7359-447a-b724-d9126d8cbb58" providerId="AD" clId="Web-{5DADE18A-1D2C-7864-9230-806B57FBF266}" dt="2025-04-15T15:47:10.986" v="573" actId="20577"/>
          <ac:spMkLst>
            <pc:docMk/>
            <pc:sldMk cId="2159263591" sldId="2147375799"/>
            <ac:spMk id="9" creationId="{E9573A64-07BC-30E7-F1B0-3A5BBCADAF6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larke, Laura (MCCSS)" userId="S::laura.clarke2@ontario.ca::f487d0be-7359-447a-b724-d9126d8cbb58" providerId="AD" clId="Web-{5DADE18A-1D2C-7864-9230-806B57FBF266}" dt="2025-04-15T15:46:31.189" v="568" actId="20577"/>
              <pc2:cmMkLst xmlns:pc2="http://schemas.microsoft.com/office/powerpoint/2019/9/main/command">
                <pc:docMk/>
                <pc:sldMk cId="2159263591" sldId="2147375799"/>
                <pc2:cmMk id="{786E94B1-C987-40F3-AAE9-338BC35D5AC6}"/>
              </pc2:cmMkLst>
            </pc226:cmChg>
          </p:ext>
        </pc:extLst>
      </pc:sldChg>
      <pc:sldChg chg="modSp modCm">
        <pc:chgData name="Clarke, Laura (MCCSS)" userId="S::laura.clarke2@ontario.ca::f487d0be-7359-447a-b724-d9126d8cbb58" providerId="AD" clId="Web-{5DADE18A-1D2C-7864-9230-806B57FBF266}" dt="2025-04-15T15:31:39.675" v="243"/>
        <pc:sldMkLst>
          <pc:docMk/>
          <pc:sldMk cId="2624988920" sldId="2147375811"/>
        </pc:sldMkLst>
        <pc:graphicFrameChg chg="mod modGraphic">
          <ac:chgData name="Clarke, Laura (MCCSS)" userId="S::laura.clarke2@ontario.ca::f487d0be-7359-447a-b724-d9126d8cbb58" providerId="AD" clId="Web-{5DADE18A-1D2C-7864-9230-806B57FBF266}" dt="2025-04-15T15:31:39.675" v="243"/>
          <ac:graphicFrameMkLst>
            <pc:docMk/>
            <pc:sldMk cId="2624988920" sldId="2147375811"/>
            <ac:graphicFrameMk id="3" creationId="{23592627-8E15-60DF-DB91-FD9853F1E6E6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larke, Laura (MCCSS)" userId="S::laura.clarke2@ontario.ca::f487d0be-7359-447a-b724-d9126d8cbb58" providerId="AD" clId="Web-{5DADE18A-1D2C-7864-9230-806B57FBF266}" dt="2025-04-15T15:31:26.425" v="238"/>
              <pc2:cmMkLst xmlns:pc2="http://schemas.microsoft.com/office/powerpoint/2019/9/main/command">
                <pc:docMk/>
                <pc:sldMk cId="2624988920" sldId="2147375811"/>
                <pc2:cmMk id="{57A01979-01C6-446C-B76B-74DFB9BB625E}"/>
              </pc2:cmMkLst>
            </pc226:cmChg>
          </p:ext>
        </pc:extLst>
      </pc:sldChg>
    </pc:docChg>
  </pc:docChgLst>
  <pc:docChgLst>
    <pc:chgData name="Clarke, Laura (MCCSS)" userId="f487d0be-7359-447a-b724-d9126d8cbb58" providerId="ADAL" clId="{B7E0BF8E-792C-4C9C-BDE2-6771A8A65C0F}"/>
    <pc:docChg chg="undo redo custSel addSld modSld sldOrd">
      <pc:chgData name="Clarke, Laura (MCCSS)" userId="f487d0be-7359-447a-b724-d9126d8cbb58" providerId="ADAL" clId="{B7E0BF8E-792C-4C9C-BDE2-6771A8A65C0F}" dt="2025-01-24T20:57:22.494" v="1887" actId="1076"/>
      <pc:docMkLst>
        <pc:docMk/>
      </pc:docMkLst>
      <pc:sldChg chg="addSp delSp modSp mod">
        <pc:chgData name="Clarke, Laura (MCCSS)" userId="f487d0be-7359-447a-b724-d9126d8cbb58" providerId="ADAL" clId="{B7E0BF8E-792C-4C9C-BDE2-6771A8A65C0F}" dt="2025-01-24T20:56:16.897" v="1877" actId="1076"/>
        <pc:sldMkLst>
          <pc:docMk/>
          <pc:sldMk cId="3512161303" sldId="331"/>
        </pc:sldMkLst>
        <pc:spChg chg="mod">
          <ac:chgData name="Clarke, Laura (MCCSS)" userId="f487d0be-7359-447a-b724-d9126d8cbb58" providerId="ADAL" clId="{B7E0BF8E-792C-4C9C-BDE2-6771A8A65C0F}" dt="2025-01-24T20:53:16.076" v="1848" actId="403"/>
          <ac:spMkLst>
            <pc:docMk/>
            <pc:sldMk cId="3512161303" sldId="331"/>
            <ac:spMk id="2" creationId="{21B2EF7C-F56B-4345-B1F8-329A0A30D86C}"/>
          </ac:spMkLst>
        </pc:spChg>
        <pc:spChg chg="mod">
          <ac:chgData name="Clarke, Laura (MCCSS)" userId="f487d0be-7359-447a-b724-d9126d8cbb58" providerId="ADAL" clId="{B7E0BF8E-792C-4C9C-BDE2-6771A8A65C0F}" dt="2025-01-24T20:53:13.629" v="1847" actId="403"/>
          <ac:spMkLst>
            <pc:docMk/>
            <pc:sldMk cId="3512161303" sldId="331"/>
            <ac:spMk id="3" creationId="{C2FBD636-33A1-D60A-1FAC-476332478C9D}"/>
          </ac:spMkLst>
        </pc:spChg>
        <pc:spChg chg="del">
          <ac:chgData name="Clarke, Laura (MCCSS)" userId="f487d0be-7359-447a-b724-d9126d8cbb58" providerId="ADAL" clId="{B7E0BF8E-792C-4C9C-BDE2-6771A8A65C0F}" dt="2025-01-24T20:50:21.858" v="1784" actId="478"/>
          <ac:spMkLst>
            <pc:docMk/>
            <pc:sldMk cId="3512161303" sldId="331"/>
            <ac:spMk id="13" creationId="{62C47029-5D57-10AB-3478-C41425125D93}"/>
          </ac:spMkLst>
        </pc:spChg>
        <pc:spChg chg="add mod">
          <ac:chgData name="Clarke, Laura (MCCSS)" userId="f487d0be-7359-447a-b724-d9126d8cbb58" providerId="ADAL" clId="{B7E0BF8E-792C-4C9C-BDE2-6771A8A65C0F}" dt="2025-01-24T20:56:16.897" v="1877" actId="1076"/>
          <ac:spMkLst>
            <pc:docMk/>
            <pc:sldMk cId="3512161303" sldId="331"/>
            <ac:spMk id="16" creationId="{1C418225-9AF2-F93C-6207-E18B2ED23510}"/>
          </ac:spMkLst>
        </pc:spChg>
        <pc:graphicFrameChg chg="del">
          <ac:chgData name="Clarke, Laura (MCCSS)" userId="f487d0be-7359-447a-b724-d9126d8cbb58" providerId="ADAL" clId="{B7E0BF8E-792C-4C9C-BDE2-6771A8A65C0F}" dt="2025-01-24T20:50:18.026" v="1782" actId="478"/>
          <ac:graphicFrameMkLst>
            <pc:docMk/>
            <pc:sldMk cId="3512161303" sldId="331"/>
            <ac:graphicFrameMk id="11" creationId="{01B2F01F-9C7A-8A78-3AE6-DC3C643CCE84}"/>
          </ac:graphicFrameMkLst>
        </pc:graphicFrameChg>
        <pc:graphicFrameChg chg="del">
          <ac:chgData name="Clarke, Laura (MCCSS)" userId="f487d0be-7359-447a-b724-d9126d8cbb58" providerId="ADAL" clId="{B7E0BF8E-792C-4C9C-BDE2-6771A8A65C0F}" dt="2025-01-24T20:50:20.482" v="1783" actId="478"/>
          <ac:graphicFrameMkLst>
            <pc:docMk/>
            <pc:sldMk cId="3512161303" sldId="331"/>
            <ac:graphicFrameMk id="12" creationId="{1C07313C-72BA-04BD-2020-3B4FB5262246}"/>
          </ac:graphicFrameMkLst>
        </pc:graphicFrameChg>
        <pc:graphicFrameChg chg="add mod modGraphic">
          <ac:chgData name="Clarke, Laura (MCCSS)" userId="f487d0be-7359-447a-b724-d9126d8cbb58" providerId="ADAL" clId="{B7E0BF8E-792C-4C9C-BDE2-6771A8A65C0F}" dt="2025-01-24T20:56:16.897" v="1877" actId="1076"/>
          <ac:graphicFrameMkLst>
            <pc:docMk/>
            <pc:sldMk cId="3512161303" sldId="331"/>
            <ac:graphicFrameMk id="14" creationId="{C46CEE74-7A57-B45A-5D10-16D36169C79C}"/>
          </ac:graphicFrameMkLst>
        </pc:graphicFrameChg>
        <pc:graphicFrameChg chg="add mod modGraphic">
          <ac:chgData name="Clarke, Laura (MCCSS)" userId="f487d0be-7359-447a-b724-d9126d8cbb58" providerId="ADAL" clId="{B7E0BF8E-792C-4C9C-BDE2-6771A8A65C0F}" dt="2025-01-24T20:56:16.897" v="1877" actId="1076"/>
          <ac:graphicFrameMkLst>
            <pc:docMk/>
            <pc:sldMk cId="3512161303" sldId="331"/>
            <ac:graphicFrameMk id="15" creationId="{14C50703-A8CD-2C0E-2239-7CEB83F742C1}"/>
          </ac:graphicFrameMkLst>
        </pc:graphicFrameChg>
      </pc:sldChg>
      <pc:sldChg chg="addCm">
        <pc:chgData name="Clarke, Laura (MCCSS)" userId="f487d0be-7359-447a-b724-d9126d8cbb58" providerId="ADAL" clId="{B7E0BF8E-792C-4C9C-BDE2-6771A8A65C0F}" dt="2025-01-24T20:49:21.821" v="1781"/>
        <pc:sldMkLst>
          <pc:docMk/>
          <pc:sldMk cId="1923786650" sldId="214684757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larke, Laura (MCCSS)" userId="f487d0be-7359-447a-b724-d9126d8cbb58" providerId="ADAL" clId="{B7E0BF8E-792C-4C9C-BDE2-6771A8A65C0F}" dt="2025-01-24T20:49:21.821" v="1781"/>
              <pc2:cmMkLst xmlns:pc2="http://schemas.microsoft.com/office/powerpoint/2019/9/main/command">
                <pc:docMk/>
                <pc:sldMk cId="1923786650" sldId="2146847578"/>
                <pc2:cmMk id="{C0167C94-8455-476F-8492-BC6E46424C12}"/>
              </pc2:cmMkLst>
            </pc226:cmChg>
          </p:ext>
        </pc:extLst>
      </pc:sldChg>
      <pc:sldChg chg="addSp delSp modSp mod ord">
        <pc:chgData name="Clarke, Laura (MCCSS)" userId="f487d0be-7359-447a-b724-d9126d8cbb58" providerId="ADAL" clId="{B7E0BF8E-792C-4C9C-BDE2-6771A8A65C0F}" dt="2025-01-24T19:39:01.732" v="396" actId="1076"/>
        <pc:sldMkLst>
          <pc:docMk/>
          <pc:sldMk cId="2905551956" sldId="2147375235"/>
        </pc:sldMkLst>
        <pc:spChg chg="del mod">
          <ac:chgData name="Clarke, Laura (MCCSS)" userId="f487d0be-7359-447a-b724-d9126d8cbb58" providerId="ADAL" clId="{B7E0BF8E-792C-4C9C-BDE2-6771A8A65C0F}" dt="2025-01-24T19:32:07.248" v="324" actId="478"/>
          <ac:spMkLst>
            <pc:docMk/>
            <pc:sldMk cId="2905551956" sldId="2147375235"/>
            <ac:spMk id="2" creationId="{CD0F10CB-0F9D-494C-8130-9476AE931C9F}"/>
          </ac:spMkLst>
        </pc:spChg>
        <pc:spChg chg="mod ord">
          <ac:chgData name="Clarke, Laura (MCCSS)" userId="f487d0be-7359-447a-b724-d9126d8cbb58" providerId="ADAL" clId="{B7E0BF8E-792C-4C9C-BDE2-6771A8A65C0F}" dt="2025-01-24T19:34:48.074" v="364" actId="1076"/>
          <ac:spMkLst>
            <pc:docMk/>
            <pc:sldMk cId="2905551956" sldId="2147375235"/>
            <ac:spMk id="6" creationId="{55A2F4CB-43EE-0A68-643D-64AE2A43240C}"/>
          </ac:spMkLst>
        </pc:spChg>
        <pc:spChg chg="del mod topLvl">
          <ac:chgData name="Clarke, Laura (MCCSS)" userId="f487d0be-7359-447a-b724-d9126d8cbb58" providerId="ADAL" clId="{B7E0BF8E-792C-4C9C-BDE2-6771A8A65C0F}" dt="2025-01-24T19:32:10.339" v="326" actId="478"/>
          <ac:spMkLst>
            <pc:docMk/>
            <pc:sldMk cId="2905551956" sldId="2147375235"/>
            <ac:spMk id="7" creationId="{3633C45E-9267-45B7-D689-1D61EC912614}"/>
          </ac:spMkLst>
        </pc:spChg>
        <pc:spChg chg="del mod">
          <ac:chgData name="Clarke, Laura (MCCSS)" userId="f487d0be-7359-447a-b724-d9126d8cbb58" providerId="ADAL" clId="{B7E0BF8E-792C-4C9C-BDE2-6771A8A65C0F}" dt="2025-01-24T19:32:13.027" v="328" actId="478"/>
          <ac:spMkLst>
            <pc:docMk/>
            <pc:sldMk cId="2905551956" sldId="2147375235"/>
            <ac:spMk id="8" creationId="{87F58121-3222-942A-1B90-D79D40D23E9A}"/>
          </ac:spMkLst>
        </pc:spChg>
        <pc:spChg chg="mod">
          <ac:chgData name="Clarke, Laura (MCCSS)" userId="f487d0be-7359-447a-b724-d9126d8cbb58" providerId="ADAL" clId="{B7E0BF8E-792C-4C9C-BDE2-6771A8A65C0F}" dt="2025-01-24T19:36:09.483" v="383" actId="20577"/>
          <ac:spMkLst>
            <pc:docMk/>
            <pc:sldMk cId="2905551956" sldId="2147375235"/>
            <ac:spMk id="9" creationId="{3B5CF0D9-31B2-190A-D276-6CE67305FDB1}"/>
          </ac:spMkLst>
        </pc:spChg>
        <pc:spChg chg="mod ord topLvl">
          <ac:chgData name="Clarke, Laura (MCCSS)" userId="f487d0be-7359-447a-b724-d9126d8cbb58" providerId="ADAL" clId="{B7E0BF8E-792C-4C9C-BDE2-6771A8A65C0F}" dt="2025-01-24T19:34:17.327" v="359" actId="1076"/>
          <ac:spMkLst>
            <pc:docMk/>
            <pc:sldMk cId="2905551956" sldId="2147375235"/>
            <ac:spMk id="10" creationId="{BD9BCE2B-A942-C00C-1C02-B3F0CDA88AA3}"/>
          </ac:spMkLst>
        </pc:spChg>
        <pc:spChg chg="mod ord">
          <ac:chgData name="Clarke, Laura (MCCSS)" userId="f487d0be-7359-447a-b724-d9126d8cbb58" providerId="ADAL" clId="{B7E0BF8E-792C-4C9C-BDE2-6771A8A65C0F}" dt="2025-01-24T19:34:17.327" v="359" actId="1076"/>
          <ac:spMkLst>
            <pc:docMk/>
            <pc:sldMk cId="2905551956" sldId="2147375235"/>
            <ac:spMk id="11" creationId="{63C90D80-D98A-2A1B-E2BC-F387341E6934}"/>
          </ac:spMkLst>
        </pc:spChg>
        <pc:spChg chg="mod">
          <ac:chgData name="Clarke, Laura (MCCSS)" userId="f487d0be-7359-447a-b724-d9126d8cbb58" providerId="ADAL" clId="{B7E0BF8E-792C-4C9C-BDE2-6771A8A65C0F}" dt="2025-01-24T19:36:37.086" v="386" actId="113"/>
          <ac:spMkLst>
            <pc:docMk/>
            <pc:sldMk cId="2905551956" sldId="2147375235"/>
            <ac:spMk id="12" creationId="{AAD06B10-62F1-EE39-B701-4101283571D3}"/>
          </ac:spMkLst>
        </pc:spChg>
        <pc:spChg chg="mod topLvl">
          <ac:chgData name="Clarke, Laura (MCCSS)" userId="f487d0be-7359-447a-b724-d9126d8cbb58" providerId="ADAL" clId="{B7E0BF8E-792C-4C9C-BDE2-6771A8A65C0F}" dt="2025-01-24T19:36:41.772" v="387" actId="113"/>
          <ac:spMkLst>
            <pc:docMk/>
            <pc:sldMk cId="2905551956" sldId="2147375235"/>
            <ac:spMk id="13" creationId="{26C160AE-58D3-6C84-AAF7-FC5B9BC40CEB}"/>
          </ac:spMkLst>
        </pc:spChg>
        <pc:spChg chg="mod">
          <ac:chgData name="Clarke, Laura (MCCSS)" userId="f487d0be-7359-447a-b724-d9126d8cbb58" providerId="ADAL" clId="{B7E0BF8E-792C-4C9C-BDE2-6771A8A65C0F}" dt="2025-01-24T19:36:54.232" v="389" actId="113"/>
          <ac:spMkLst>
            <pc:docMk/>
            <pc:sldMk cId="2905551956" sldId="2147375235"/>
            <ac:spMk id="14" creationId="{5AFBD604-F320-B02B-809B-4D6DAC02F4D0}"/>
          </ac:spMkLst>
        </pc:spChg>
        <pc:spChg chg="mod topLvl">
          <ac:chgData name="Clarke, Laura (MCCSS)" userId="f487d0be-7359-447a-b724-d9126d8cbb58" providerId="ADAL" clId="{B7E0BF8E-792C-4C9C-BDE2-6771A8A65C0F}" dt="2025-01-24T19:34:40.368" v="363" actId="14100"/>
          <ac:spMkLst>
            <pc:docMk/>
            <pc:sldMk cId="2905551956" sldId="2147375235"/>
            <ac:spMk id="23" creationId="{201EE1B2-6293-43DE-A094-ABEB5A803B41}"/>
          </ac:spMkLst>
        </pc:spChg>
        <pc:spChg chg="mod ord">
          <ac:chgData name="Clarke, Laura (MCCSS)" userId="f487d0be-7359-447a-b724-d9126d8cbb58" providerId="ADAL" clId="{B7E0BF8E-792C-4C9C-BDE2-6771A8A65C0F}" dt="2025-01-24T19:34:39.976" v="362" actId="14100"/>
          <ac:spMkLst>
            <pc:docMk/>
            <pc:sldMk cId="2905551956" sldId="2147375235"/>
            <ac:spMk id="24" creationId="{07C0B8E1-A862-458B-B05C-B2384724C616}"/>
          </ac:spMkLst>
        </pc:spChg>
        <pc:spChg chg="mod">
          <ac:chgData name="Clarke, Laura (MCCSS)" userId="f487d0be-7359-447a-b724-d9126d8cbb58" providerId="ADAL" clId="{B7E0BF8E-792C-4C9C-BDE2-6771A8A65C0F}" dt="2025-01-24T19:34:17.327" v="359" actId="1076"/>
          <ac:spMkLst>
            <pc:docMk/>
            <pc:sldMk cId="2905551956" sldId="2147375235"/>
            <ac:spMk id="27" creationId="{11BE7929-D60B-4DD3-B048-5D0C46A0066D}"/>
          </ac:spMkLst>
        </pc:spChg>
        <pc:grpChg chg="add mod">
          <ac:chgData name="Clarke, Laura (MCCSS)" userId="f487d0be-7359-447a-b724-d9126d8cbb58" providerId="ADAL" clId="{B7E0BF8E-792C-4C9C-BDE2-6771A8A65C0F}" dt="2025-01-24T19:39:01.732" v="396" actId="1076"/>
          <ac:grpSpMkLst>
            <pc:docMk/>
            <pc:sldMk cId="2905551956" sldId="2147375235"/>
            <ac:grpSpMk id="5" creationId="{35507078-E090-D81C-DAAA-0CD4105A5DCE}"/>
          </ac:grpSpMkLst>
        </pc:grpChg>
        <pc:grpChg chg="del">
          <ac:chgData name="Clarke, Laura (MCCSS)" userId="f487d0be-7359-447a-b724-d9126d8cbb58" providerId="ADAL" clId="{B7E0BF8E-792C-4C9C-BDE2-6771A8A65C0F}" dt="2025-01-24T19:31:39.480" v="321" actId="165"/>
          <ac:grpSpMkLst>
            <pc:docMk/>
            <pc:sldMk cId="2905551956" sldId="2147375235"/>
            <ac:grpSpMk id="15" creationId="{E785AA2E-683C-692F-FD09-7F7F526C4FEC}"/>
          </ac:grpSpMkLst>
        </pc:grpChg>
        <pc:picChg chg="mod">
          <ac:chgData name="Clarke, Laura (MCCSS)" userId="f487d0be-7359-447a-b724-d9126d8cbb58" providerId="ADAL" clId="{B7E0BF8E-792C-4C9C-BDE2-6771A8A65C0F}" dt="2025-01-24T19:38:32.480" v="390"/>
          <ac:picMkLst>
            <pc:docMk/>
            <pc:sldMk cId="2905551956" sldId="2147375235"/>
            <ac:picMk id="16" creationId="{D93C66BE-BB3C-A5D1-2580-292914172D7B}"/>
          </ac:picMkLst>
        </pc:picChg>
        <pc:picChg chg="mod">
          <ac:chgData name="Clarke, Laura (MCCSS)" userId="f487d0be-7359-447a-b724-d9126d8cbb58" providerId="ADAL" clId="{B7E0BF8E-792C-4C9C-BDE2-6771A8A65C0F}" dt="2025-01-24T19:38:32.480" v="390"/>
          <ac:picMkLst>
            <pc:docMk/>
            <pc:sldMk cId="2905551956" sldId="2147375235"/>
            <ac:picMk id="17" creationId="{194D0B98-353E-A3D8-AC30-ABA354508D2E}"/>
          </ac:picMkLst>
        </pc:picChg>
        <pc:picChg chg="mod">
          <ac:chgData name="Clarke, Laura (MCCSS)" userId="f487d0be-7359-447a-b724-d9126d8cbb58" providerId="ADAL" clId="{B7E0BF8E-792C-4C9C-BDE2-6771A8A65C0F}" dt="2025-01-24T19:34:17.327" v="359" actId="1076"/>
          <ac:picMkLst>
            <pc:docMk/>
            <pc:sldMk cId="2905551956" sldId="2147375235"/>
            <ac:picMk id="32" creationId="{AC99317B-FC20-430A-8C6F-0DB9EB7DE811}"/>
          </ac:picMkLst>
        </pc:picChg>
        <pc:picChg chg="mod topLvl">
          <ac:chgData name="Clarke, Laura (MCCSS)" userId="f487d0be-7359-447a-b724-d9126d8cbb58" providerId="ADAL" clId="{B7E0BF8E-792C-4C9C-BDE2-6771A8A65C0F}" dt="2025-01-24T19:34:17.327" v="359" actId="1076"/>
          <ac:picMkLst>
            <pc:docMk/>
            <pc:sldMk cId="2905551956" sldId="2147375235"/>
            <ac:picMk id="36" creationId="{9250100F-672D-4D2D-BF57-7F86344811B5}"/>
          </ac:picMkLst>
        </pc:picChg>
        <pc:picChg chg="mod">
          <ac:chgData name="Clarke, Laura (MCCSS)" userId="f487d0be-7359-447a-b724-d9126d8cbb58" providerId="ADAL" clId="{B7E0BF8E-792C-4C9C-BDE2-6771A8A65C0F}" dt="2025-01-24T19:34:17.327" v="359" actId="1076"/>
          <ac:picMkLst>
            <pc:docMk/>
            <pc:sldMk cId="2905551956" sldId="2147375235"/>
            <ac:picMk id="40" creationId="{054B565F-8EB3-4F75-A6FE-D43E9C282D88}"/>
          </ac:picMkLst>
        </pc:picChg>
      </pc:sldChg>
      <pc:sldChg chg="delSp modSp mod">
        <pc:chgData name="Clarke, Laura (MCCSS)" userId="f487d0be-7359-447a-b724-d9126d8cbb58" providerId="ADAL" clId="{B7E0BF8E-792C-4C9C-BDE2-6771A8A65C0F}" dt="2025-01-24T19:18:55.884" v="31" actId="1076"/>
        <pc:sldMkLst>
          <pc:docMk/>
          <pc:sldMk cId="1922433236" sldId="2147375519"/>
        </pc:sldMkLst>
        <pc:spChg chg="mod">
          <ac:chgData name="Clarke, Laura (MCCSS)" userId="f487d0be-7359-447a-b724-d9126d8cbb58" providerId="ADAL" clId="{B7E0BF8E-792C-4C9C-BDE2-6771A8A65C0F}" dt="2025-01-24T19:00:08.033" v="26" actId="1076"/>
          <ac:spMkLst>
            <pc:docMk/>
            <pc:sldMk cId="1922433236" sldId="2147375519"/>
            <ac:spMk id="2" creationId="{E52379C0-A1AD-5614-E730-2EB31AA468CB}"/>
          </ac:spMkLst>
        </pc:spChg>
        <pc:spChg chg="mod">
          <ac:chgData name="Clarke, Laura (MCCSS)" userId="f487d0be-7359-447a-b724-d9126d8cbb58" providerId="ADAL" clId="{B7E0BF8E-792C-4C9C-BDE2-6771A8A65C0F}" dt="2025-01-24T19:18:55.884" v="31" actId="1076"/>
          <ac:spMkLst>
            <pc:docMk/>
            <pc:sldMk cId="1922433236" sldId="2147375519"/>
            <ac:spMk id="8" creationId="{087B0E44-F595-E2F0-DE2B-2CF2C114EF70}"/>
          </ac:spMkLst>
        </pc:spChg>
        <pc:cxnChg chg="del mod">
          <ac:chgData name="Clarke, Laura (MCCSS)" userId="f487d0be-7359-447a-b724-d9126d8cbb58" providerId="ADAL" clId="{B7E0BF8E-792C-4C9C-BDE2-6771A8A65C0F}" dt="2025-01-24T19:00:15.110" v="29" actId="478"/>
          <ac:cxnSpMkLst>
            <pc:docMk/>
            <pc:sldMk cId="1922433236" sldId="2147375519"/>
            <ac:cxnSpMk id="31" creationId="{00000000-0000-0000-0000-000000000000}"/>
          </ac:cxnSpMkLst>
        </pc:cxnChg>
      </pc:sldChg>
      <pc:sldChg chg="addSp delSp modSp mod">
        <pc:chgData name="Clarke, Laura (MCCSS)" userId="f487d0be-7359-447a-b724-d9126d8cbb58" providerId="ADAL" clId="{B7E0BF8E-792C-4C9C-BDE2-6771A8A65C0F}" dt="2025-01-24T20:53:54.911" v="1849" actId="1076"/>
        <pc:sldMkLst>
          <pc:docMk/>
          <pc:sldMk cId="389079936" sldId="2147375533"/>
        </pc:sldMkLst>
        <pc:spChg chg="mod">
          <ac:chgData name="Clarke, Laura (MCCSS)" userId="f487d0be-7359-447a-b724-d9126d8cbb58" providerId="ADAL" clId="{B7E0BF8E-792C-4C9C-BDE2-6771A8A65C0F}" dt="2025-01-24T19:19:24.513" v="34" actId="403"/>
          <ac:spMkLst>
            <pc:docMk/>
            <pc:sldMk cId="389079936" sldId="2147375533"/>
            <ac:spMk id="2" creationId="{B3C027A3-7524-4FF0-AD96-97245FB4941D}"/>
          </ac:spMkLst>
        </pc:spChg>
        <pc:spChg chg="mod">
          <ac:chgData name="Clarke, Laura (MCCSS)" userId="f487d0be-7359-447a-b724-d9126d8cbb58" providerId="ADAL" clId="{B7E0BF8E-792C-4C9C-BDE2-6771A8A65C0F}" dt="2025-01-24T19:25:27.696" v="110" actId="1076"/>
          <ac:spMkLst>
            <pc:docMk/>
            <pc:sldMk cId="389079936" sldId="2147375533"/>
            <ac:spMk id="3" creationId="{969AFC5C-6F36-74D1-E442-BB5CF6AE3055}"/>
          </ac:spMkLst>
        </pc:spChg>
        <pc:spChg chg="del">
          <ac:chgData name="Clarke, Laura (MCCSS)" userId="f487d0be-7359-447a-b724-d9126d8cbb58" providerId="ADAL" clId="{B7E0BF8E-792C-4C9C-BDE2-6771A8A65C0F}" dt="2025-01-24T19:21:06.387" v="59" actId="478"/>
          <ac:spMkLst>
            <pc:docMk/>
            <pc:sldMk cId="389079936" sldId="2147375533"/>
            <ac:spMk id="7" creationId="{5B72FAE1-9A1E-BC74-7028-59F50FC3A790}"/>
          </ac:spMkLst>
        </pc:spChg>
        <pc:spChg chg="add mod">
          <ac:chgData name="Clarke, Laura (MCCSS)" userId="f487d0be-7359-447a-b724-d9126d8cbb58" providerId="ADAL" clId="{B7E0BF8E-792C-4C9C-BDE2-6771A8A65C0F}" dt="2025-01-24T19:28:06.490" v="146" actId="1076"/>
          <ac:spMkLst>
            <pc:docMk/>
            <pc:sldMk cId="389079936" sldId="2147375533"/>
            <ac:spMk id="9" creationId="{701E6189-0CB5-3702-4085-274EFF5DBAD2}"/>
          </ac:spMkLst>
        </pc:spChg>
        <pc:spChg chg="add mod">
          <ac:chgData name="Clarke, Laura (MCCSS)" userId="f487d0be-7359-447a-b724-d9126d8cbb58" providerId="ADAL" clId="{B7E0BF8E-792C-4C9C-BDE2-6771A8A65C0F}" dt="2025-01-24T19:29:05.505" v="154" actId="1076"/>
          <ac:spMkLst>
            <pc:docMk/>
            <pc:sldMk cId="389079936" sldId="2147375533"/>
            <ac:spMk id="10" creationId="{6AB4193A-0A29-299F-946A-2E7835567281}"/>
          </ac:spMkLst>
        </pc:spChg>
        <pc:spChg chg="mod">
          <ac:chgData name="Clarke, Laura (MCCSS)" userId="f487d0be-7359-447a-b724-d9126d8cbb58" providerId="ADAL" clId="{B7E0BF8E-792C-4C9C-BDE2-6771A8A65C0F}" dt="2025-01-24T19:25:58.680" v="114" actId="1076"/>
          <ac:spMkLst>
            <pc:docMk/>
            <pc:sldMk cId="389079936" sldId="2147375533"/>
            <ac:spMk id="11" creationId="{6C8D9C88-6237-73BA-E0ED-72B3A7A6CA28}"/>
          </ac:spMkLst>
        </pc:spChg>
        <pc:spChg chg="mod">
          <ac:chgData name="Clarke, Laura (MCCSS)" userId="f487d0be-7359-447a-b724-d9126d8cbb58" providerId="ADAL" clId="{B7E0BF8E-792C-4C9C-BDE2-6771A8A65C0F}" dt="2025-01-24T19:29:19.695" v="155" actId="113"/>
          <ac:spMkLst>
            <pc:docMk/>
            <pc:sldMk cId="389079936" sldId="2147375533"/>
            <ac:spMk id="12" creationId="{5286B3B1-ABD3-3585-3FE4-88A8933125DC}"/>
          </ac:spMkLst>
        </pc:spChg>
        <pc:spChg chg="mod">
          <ac:chgData name="Clarke, Laura (MCCSS)" userId="f487d0be-7359-447a-b724-d9126d8cbb58" providerId="ADAL" clId="{B7E0BF8E-792C-4C9C-BDE2-6771A8A65C0F}" dt="2025-01-24T19:26:12.229" v="117" actId="1076"/>
          <ac:spMkLst>
            <pc:docMk/>
            <pc:sldMk cId="389079936" sldId="2147375533"/>
            <ac:spMk id="16" creationId="{F9DFA17F-27BB-ECD2-30A3-04EC660194A1}"/>
          </ac:spMkLst>
        </pc:spChg>
        <pc:spChg chg="mod">
          <ac:chgData name="Clarke, Laura (MCCSS)" userId="f487d0be-7359-447a-b724-d9126d8cbb58" providerId="ADAL" clId="{B7E0BF8E-792C-4C9C-BDE2-6771A8A65C0F}" dt="2025-01-24T19:29:23.568" v="158" actId="113"/>
          <ac:spMkLst>
            <pc:docMk/>
            <pc:sldMk cId="389079936" sldId="2147375533"/>
            <ac:spMk id="17" creationId="{F4C1BE91-B8B0-34B3-361D-166C6EEE6370}"/>
          </ac:spMkLst>
        </pc:spChg>
        <pc:spChg chg="mod">
          <ac:chgData name="Clarke, Laura (MCCSS)" userId="f487d0be-7359-447a-b724-d9126d8cbb58" providerId="ADAL" clId="{B7E0BF8E-792C-4C9C-BDE2-6771A8A65C0F}" dt="2025-01-24T19:29:24.987" v="159" actId="113"/>
          <ac:spMkLst>
            <pc:docMk/>
            <pc:sldMk cId="389079936" sldId="2147375533"/>
            <ac:spMk id="18" creationId="{606EE556-2319-478D-0202-9F4C12D2C296}"/>
          </ac:spMkLst>
        </pc:spChg>
        <pc:spChg chg="mod">
          <ac:chgData name="Clarke, Laura (MCCSS)" userId="f487d0be-7359-447a-b724-d9126d8cbb58" providerId="ADAL" clId="{B7E0BF8E-792C-4C9C-BDE2-6771A8A65C0F}" dt="2025-01-24T19:29:26.756" v="160" actId="113"/>
          <ac:spMkLst>
            <pc:docMk/>
            <pc:sldMk cId="389079936" sldId="2147375533"/>
            <ac:spMk id="19" creationId="{82978E9A-5E74-12FA-750A-F8EC8F3919F0}"/>
          </ac:spMkLst>
        </pc:spChg>
        <pc:spChg chg="mod">
          <ac:chgData name="Clarke, Laura (MCCSS)" userId="f487d0be-7359-447a-b724-d9126d8cbb58" providerId="ADAL" clId="{B7E0BF8E-792C-4C9C-BDE2-6771A8A65C0F}" dt="2025-01-24T19:29:22.039" v="157" actId="113"/>
          <ac:spMkLst>
            <pc:docMk/>
            <pc:sldMk cId="389079936" sldId="2147375533"/>
            <ac:spMk id="20" creationId="{47703496-229C-B512-22ED-03C4EA653BDE}"/>
          </ac:spMkLst>
        </pc:spChg>
        <pc:spChg chg="mod">
          <ac:chgData name="Clarke, Laura (MCCSS)" userId="f487d0be-7359-447a-b724-d9126d8cbb58" providerId="ADAL" clId="{B7E0BF8E-792C-4C9C-BDE2-6771A8A65C0F}" dt="2025-01-24T19:29:20.865" v="156" actId="113"/>
          <ac:spMkLst>
            <pc:docMk/>
            <pc:sldMk cId="389079936" sldId="2147375533"/>
            <ac:spMk id="22" creationId="{46907CFB-AF23-23A3-857C-BBC3A5BEE602}"/>
          </ac:spMkLst>
        </pc:spChg>
        <pc:spChg chg="del mod">
          <ac:chgData name="Clarke, Laura (MCCSS)" userId="f487d0be-7359-447a-b724-d9126d8cbb58" providerId="ADAL" clId="{B7E0BF8E-792C-4C9C-BDE2-6771A8A65C0F}" dt="2025-01-24T19:22:05.950" v="67" actId="478"/>
          <ac:spMkLst>
            <pc:docMk/>
            <pc:sldMk cId="389079936" sldId="2147375533"/>
            <ac:spMk id="23" creationId="{3BA6D2ED-C562-E942-C614-F06FF9D6AEA1}"/>
          </ac:spMkLst>
        </pc:spChg>
        <pc:spChg chg="del">
          <ac:chgData name="Clarke, Laura (MCCSS)" userId="f487d0be-7359-447a-b724-d9126d8cbb58" providerId="ADAL" clId="{B7E0BF8E-792C-4C9C-BDE2-6771A8A65C0F}" dt="2025-01-24T19:22:07.792" v="68" actId="478"/>
          <ac:spMkLst>
            <pc:docMk/>
            <pc:sldMk cId="389079936" sldId="2147375533"/>
            <ac:spMk id="24" creationId="{750BA01F-AED7-277C-558F-27FB92C0729D}"/>
          </ac:spMkLst>
        </pc:spChg>
        <pc:spChg chg="mod">
          <ac:chgData name="Clarke, Laura (MCCSS)" userId="f487d0be-7359-447a-b724-d9126d8cbb58" providerId="ADAL" clId="{B7E0BF8E-792C-4C9C-BDE2-6771A8A65C0F}" dt="2025-01-24T19:30:52.717" v="320" actId="20577"/>
          <ac:spMkLst>
            <pc:docMk/>
            <pc:sldMk cId="389079936" sldId="2147375533"/>
            <ac:spMk id="25" creationId="{99832241-4F44-04BC-3142-E9DA19944B81}"/>
          </ac:spMkLst>
        </pc:spChg>
        <pc:grpChg chg="add mod">
          <ac:chgData name="Clarke, Laura (MCCSS)" userId="f487d0be-7359-447a-b724-d9126d8cbb58" providerId="ADAL" clId="{B7E0BF8E-792C-4C9C-BDE2-6771A8A65C0F}" dt="2025-01-24T20:53:54.911" v="1849" actId="1076"/>
          <ac:grpSpMkLst>
            <pc:docMk/>
            <pc:sldMk cId="389079936" sldId="2147375533"/>
            <ac:grpSpMk id="4" creationId="{1156441A-1EAC-B260-84D6-40FA87FC8052}"/>
          </ac:grpSpMkLst>
        </pc:grpChg>
        <pc:grpChg chg="mod">
          <ac:chgData name="Clarke, Laura (MCCSS)" userId="f487d0be-7359-447a-b724-d9126d8cbb58" providerId="ADAL" clId="{B7E0BF8E-792C-4C9C-BDE2-6771A8A65C0F}" dt="2025-01-24T19:28:19.375" v="148" actId="1076"/>
          <ac:grpSpMkLst>
            <pc:docMk/>
            <pc:sldMk cId="389079936" sldId="2147375533"/>
            <ac:grpSpMk id="8" creationId="{EC3EBFCB-B09A-20C9-5C8F-C835CCC506FC}"/>
          </ac:grpSpMkLst>
        </pc:grpChg>
        <pc:grpChg chg="del">
          <ac:chgData name="Clarke, Laura (MCCSS)" userId="f487d0be-7359-447a-b724-d9126d8cbb58" providerId="ADAL" clId="{B7E0BF8E-792C-4C9C-BDE2-6771A8A65C0F}" dt="2025-01-24T19:22:05.950" v="67" actId="478"/>
          <ac:grpSpMkLst>
            <pc:docMk/>
            <pc:sldMk cId="389079936" sldId="2147375533"/>
            <ac:grpSpMk id="21" creationId="{4C54A557-5E96-0438-32BD-30A5737F3566}"/>
          </ac:grpSpMkLst>
        </pc:grpChg>
        <pc:picChg chg="mod">
          <ac:chgData name="Clarke, Laura (MCCSS)" userId="f487d0be-7359-447a-b724-d9126d8cbb58" providerId="ADAL" clId="{B7E0BF8E-792C-4C9C-BDE2-6771A8A65C0F}" dt="2025-01-24T19:21:43.436" v="60"/>
          <ac:picMkLst>
            <pc:docMk/>
            <pc:sldMk cId="389079936" sldId="2147375533"/>
            <ac:picMk id="5" creationId="{5EA31D94-DE6B-C259-C344-012F9FABC03A}"/>
          </ac:picMkLst>
        </pc:picChg>
        <pc:picChg chg="mod">
          <ac:chgData name="Clarke, Laura (MCCSS)" userId="f487d0be-7359-447a-b724-d9126d8cbb58" providerId="ADAL" clId="{B7E0BF8E-792C-4C9C-BDE2-6771A8A65C0F}" dt="2025-01-24T19:21:43.436" v="60"/>
          <ac:picMkLst>
            <pc:docMk/>
            <pc:sldMk cId="389079936" sldId="2147375533"/>
            <ac:picMk id="6" creationId="{51A79737-848A-53CE-73FC-884904AD8C43}"/>
          </ac:picMkLst>
        </pc:picChg>
        <pc:picChg chg="mod">
          <ac:chgData name="Clarke, Laura (MCCSS)" userId="f487d0be-7359-447a-b724-d9126d8cbb58" providerId="ADAL" clId="{B7E0BF8E-792C-4C9C-BDE2-6771A8A65C0F}" dt="2025-01-24T19:25:58.680" v="114" actId="1076"/>
          <ac:picMkLst>
            <pc:docMk/>
            <pc:sldMk cId="389079936" sldId="2147375533"/>
            <ac:picMk id="13" creationId="{6ABD36AF-DED1-3A60-B57B-D34177F5DA07}"/>
          </ac:picMkLst>
        </pc:picChg>
        <pc:picChg chg="mod">
          <ac:chgData name="Clarke, Laura (MCCSS)" userId="f487d0be-7359-447a-b724-d9126d8cbb58" providerId="ADAL" clId="{B7E0BF8E-792C-4C9C-BDE2-6771A8A65C0F}" dt="2025-01-24T19:26:12.229" v="117" actId="1076"/>
          <ac:picMkLst>
            <pc:docMk/>
            <pc:sldMk cId="389079936" sldId="2147375533"/>
            <ac:picMk id="14" creationId="{954564D7-D9B1-492D-B968-063306688DCF}"/>
          </ac:picMkLst>
        </pc:picChg>
        <pc:cxnChg chg="add del mod">
          <ac:chgData name="Clarke, Laura (MCCSS)" userId="f487d0be-7359-447a-b724-d9126d8cbb58" providerId="ADAL" clId="{B7E0BF8E-792C-4C9C-BDE2-6771A8A65C0F}" dt="2025-01-24T19:28:51.467" v="152" actId="478"/>
          <ac:cxnSpMkLst>
            <pc:docMk/>
            <pc:sldMk cId="389079936" sldId="2147375533"/>
            <ac:cxnSpMk id="26" creationId="{5ED7D088-429A-78BF-D566-F5BC231D41FE}"/>
          </ac:cxnSpMkLst>
        </pc:cxnChg>
      </pc:sldChg>
      <pc:sldChg chg="addSp delSp modSp mod">
        <pc:chgData name="Clarke, Laura (MCCSS)" userId="f487d0be-7359-447a-b724-d9126d8cbb58" providerId="ADAL" clId="{B7E0BF8E-792C-4C9C-BDE2-6771A8A65C0F}" dt="2025-01-24T18:58:21.328" v="25"/>
        <pc:sldMkLst>
          <pc:docMk/>
          <pc:sldMk cId="771353919" sldId="2147375631"/>
        </pc:sldMkLst>
        <pc:spChg chg="add del mod">
          <ac:chgData name="Clarke, Laura (MCCSS)" userId="f487d0be-7359-447a-b724-d9126d8cbb58" providerId="ADAL" clId="{B7E0BF8E-792C-4C9C-BDE2-6771A8A65C0F}" dt="2025-01-24T18:58:11.124" v="22" actId="478"/>
          <ac:spMkLst>
            <pc:docMk/>
            <pc:sldMk cId="771353919" sldId="2147375631"/>
            <ac:spMk id="3" creationId="{F68D8CD9-18AF-F6ED-53E3-6497A9F54737}"/>
          </ac:spMkLst>
        </pc:spChg>
        <pc:spChg chg="add del mod">
          <ac:chgData name="Clarke, Laura (MCCSS)" userId="f487d0be-7359-447a-b724-d9126d8cbb58" providerId="ADAL" clId="{B7E0BF8E-792C-4C9C-BDE2-6771A8A65C0F}" dt="2025-01-24T18:58:17.974" v="24"/>
          <ac:spMkLst>
            <pc:docMk/>
            <pc:sldMk cId="771353919" sldId="2147375631"/>
            <ac:spMk id="4" creationId="{04045CE4-788A-20CD-C8B7-FB37A898DE8B}"/>
          </ac:spMkLst>
        </pc:spChg>
        <pc:spChg chg="add mod">
          <ac:chgData name="Clarke, Laura (MCCSS)" userId="f487d0be-7359-447a-b724-d9126d8cbb58" providerId="ADAL" clId="{B7E0BF8E-792C-4C9C-BDE2-6771A8A65C0F}" dt="2025-01-24T18:58:21.328" v="25"/>
          <ac:spMkLst>
            <pc:docMk/>
            <pc:sldMk cId="771353919" sldId="2147375631"/>
            <ac:spMk id="7" creationId="{FAE7438D-8910-6EC5-2E33-76FA2952F9A8}"/>
          </ac:spMkLst>
        </pc:spChg>
        <pc:spChg chg="del mod">
          <ac:chgData name="Clarke, Laura (MCCSS)" userId="f487d0be-7359-447a-b724-d9126d8cbb58" providerId="ADAL" clId="{B7E0BF8E-792C-4C9C-BDE2-6771A8A65C0F}" dt="2025-01-24T18:58:09.548" v="21" actId="478"/>
          <ac:spMkLst>
            <pc:docMk/>
            <pc:sldMk cId="771353919" sldId="2147375631"/>
            <ac:spMk id="8" creationId="{E95342E4-C37C-BAFF-C7AF-20A9A74FDBD7}"/>
          </ac:spMkLst>
        </pc:spChg>
        <pc:picChg chg="add del mod">
          <ac:chgData name="Clarke, Laura (MCCSS)" userId="f487d0be-7359-447a-b724-d9126d8cbb58" providerId="ADAL" clId="{B7E0BF8E-792C-4C9C-BDE2-6771A8A65C0F}" dt="2025-01-24T18:58:17.974" v="24"/>
          <ac:picMkLst>
            <pc:docMk/>
            <pc:sldMk cId="771353919" sldId="2147375631"/>
            <ac:picMk id="5" creationId="{6B56604A-7850-6B68-D8B2-29EC54D96053}"/>
          </ac:picMkLst>
        </pc:picChg>
        <pc:picChg chg="del">
          <ac:chgData name="Clarke, Laura (MCCSS)" userId="f487d0be-7359-447a-b724-d9126d8cbb58" providerId="ADAL" clId="{B7E0BF8E-792C-4C9C-BDE2-6771A8A65C0F}" dt="2025-01-24T18:58:05.332" v="19" actId="478"/>
          <ac:picMkLst>
            <pc:docMk/>
            <pc:sldMk cId="771353919" sldId="2147375631"/>
            <ac:picMk id="6" creationId="{21398CBE-6804-8E1C-C61B-FAFABE7935A7}"/>
          </ac:picMkLst>
        </pc:picChg>
        <pc:picChg chg="add mod">
          <ac:chgData name="Clarke, Laura (MCCSS)" userId="f487d0be-7359-447a-b724-d9126d8cbb58" providerId="ADAL" clId="{B7E0BF8E-792C-4C9C-BDE2-6771A8A65C0F}" dt="2025-01-24T18:58:21.328" v="25"/>
          <ac:picMkLst>
            <pc:docMk/>
            <pc:sldMk cId="771353919" sldId="2147375631"/>
            <ac:picMk id="9" creationId="{BD4120E2-C8FB-AB16-3E17-2C7F12999667}"/>
          </ac:picMkLst>
        </pc:picChg>
      </pc:sldChg>
      <pc:sldChg chg="addSp delSp modSp mod">
        <pc:chgData name="Clarke, Laura (MCCSS)" userId="f487d0be-7359-447a-b724-d9126d8cbb58" providerId="ADAL" clId="{B7E0BF8E-792C-4C9C-BDE2-6771A8A65C0F}" dt="2025-01-24T20:44:12.475" v="1745" actId="14734"/>
        <pc:sldMkLst>
          <pc:docMk/>
          <pc:sldMk cId="544615363" sldId="2147375711"/>
        </pc:sldMkLst>
        <pc:spChg chg="mod">
          <ac:chgData name="Clarke, Laura (MCCSS)" userId="f487d0be-7359-447a-b724-d9126d8cbb58" providerId="ADAL" clId="{B7E0BF8E-792C-4C9C-BDE2-6771A8A65C0F}" dt="2025-01-24T20:31:33.964" v="1644" actId="1076"/>
          <ac:spMkLst>
            <pc:docMk/>
            <pc:sldMk cId="544615363" sldId="2147375711"/>
            <ac:spMk id="2" creationId="{A32B6D25-5A94-B2F4-29BE-E4CEF78FEA4C}"/>
          </ac:spMkLst>
        </pc:spChg>
        <pc:spChg chg="mod">
          <ac:chgData name="Clarke, Laura (MCCSS)" userId="f487d0be-7359-447a-b724-d9126d8cbb58" providerId="ADAL" clId="{B7E0BF8E-792C-4C9C-BDE2-6771A8A65C0F}" dt="2025-01-24T20:31:33.964" v="1644" actId="1076"/>
          <ac:spMkLst>
            <pc:docMk/>
            <pc:sldMk cId="544615363" sldId="2147375711"/>
            <ac:spMk id="9" creationId="{D9DDF474-CD3B-F396-1D0A-97C35E51DB5C}"/>
          </ac:spMkLst>
        </pc:spChg>
        <pc:spChg chg="mod">
          <ac:chgData name="Clarke, Laura (MCCSS)" userId="f487d0be-7359-447a-b724-d9126d8cbb58" providerId="ADAL" clId="{B7E0BF8E-792C-4C9C-BDE2-6771A8A65C0F}" dt="2025-01-24T19:40:37.987" v="402"/>
          <ac:spMkLst>
            <pc:docMk/>
            <pc:sldMk cId="544615363" sldId="2147375711"/>
            <ac:spMk id="17" creationId="{744F9A29-2FFF-3C93-E7FE-99B7E885A026}"/>
          </ac:spMkLst>
        </pc:spChg>
        <pc:spChg chg="mod">
          <ac:chgData name="Clarke, Laura (MCCSS)" userId="f487d0be-7359-447a-b724-d9126d8cbb58" providerId="ADAL" clId="{B7E0BF8E-792C-4C9C-BDE2-6771A8A65C0F}" dt="2025-01-24T19:41:48.005" v="418" actId="20577"/>
          <ac:spMkLst>
            <pc:docMk/>
            <pc:sldMk cId="544615363" sldId="2147375711"/>
            <ac:spMk id="18" creationId="{381E9CD0-C5D3-A9F9-C9C8-306CA0EA5570}"/>
          </ac:spMkLst>
        </pc:spChg>
        <pc:grpChg chg="del">
          <ac:chgData name="Clarke, Laura (MCCSS)" userId="f487d0be-7359-447a-b724-d9126d8cbb58" providerId="ADAL" clId="{B7E0BF8E-792C-4C9C-BDE2-6771A8A65C0F}" dt="2025-01-24T19:40:22.440" v="399" actId="478"/>
          <ac:grpSpMkLst>
            <pc:docMk/>
            <pc:sldMk cId="544615363" sldId="2147375711"/>
            <ac:grpSpMk id="7" creationId="{1BC85257-AE75-1437-14CE-E3E5AEC46124}"/>
          </ac:grpSpMkLst>
        </pc:grpChg>
        <pc:grpChg chg="del">
          <ac:chgData name="Clarke, Laura (MCCSS)" userId="f487d0be-7359-447a-b724-d9126d8cbb58" providerId="ADAL" clId="{B7E0BF8E-792C-4C9C-BDE2-6771A8A65C0F}" dt="2025-01-24T19:40:25.265" v="401" actId="478"/>
          <ac:grpSpMkLst>
            <pc:docMk/>
            <pc:sldMk cId="544615363" sldId="2147375711"/>
            <ac:grpSpMk id="10" creationId="{EA13D494-39FB-931B-5D90-42375E6E268A}"/>
          </ac:grpSpMkLst>
        </pc:grpChg>
        <pc:grpChg chg="add del mod">
          <ac:chgData name="Clarke, Laura (MCCSS)" userId="f487d0be-7359-447a-b724-d9126d8cbb58" providerId="ADAL" clId="{B7E0BF8E-792C-4C9C-BDE2-6771A8A65C0F}" dt="2025-01-24T20:21:14.361" v="1564" actId="478"/>
          <ac:grpSpMkLst>
            <pc:docMk/>
            <pc:sldMk cId="544615363" sldId="2147375711"/>
            <ac:grpSpMk id="16" creationId="{E89CF682-4D61-B52C-534F-73243D9A4E24}"/>
          </ac:grpSpMkLst>
        </pc:grpChg>
        <pc:graphicFrameChg chg="del">
          <ac:chgData name="Clarke, Laura (MCCSS)" userId="f487d0be-7359-447a-b724-d9126d8cbb58" providerId="ADAL" clId="{B7E0BF8E-792C-4C9C-BDE2-6771A8A65C0F}" dt="2025-01-24T19:40:19.917" v="398" actId="478"/>
          <ac:graphicFrameMkLst>
            <pc:docMk/>
            <pc:sldMk cId="544615363" sldId="2147375711"/>
            <ac:graphicFrameMk id="6" creationId="{2B14659C-F330-E765-5500-98664BD0BDBC}"/>
          </ac:graphicFrameMkLst>
        </pc:graphicFrameChg>
        <pc:graphicFrameChg chg="add mod modGraphic">
          <ac:chgData name="Clarke, Laura (MCCSS)" userId="f487d0be-7359-447a-b724-d9126d8cbb58" providerId="ADAL" clId="{B7E0BF8E-792C-4C9C-BDE2-6771A8A65C0F}" dt="2025-01-24T20:44:12.475" v="1745" actId="14734"/>
          <ac:graphicFrameMkLst>
            <pc:docMk/>
            <pc:sldMk cId="544615363" sldId="2147375711"/>
            <ac:graphicFrameMk id="15" creationId="{7A49FF44-7B6C-371B-3450-0EDA78F898F6}"/>
          </ac:graphicFrameMkLst>
        </pc:graphicFrameChg>
        <pc:picChg chg="del">
          <ac:chgData name="Clarke, Laura (MCCSS)" userId="f487d0be-7359-447a-b724-d9126d8cbb58" providerId="ADAL" clId="{B7E0BF8E-792C-4C9C-BDE2-6771A8A65C0F}" dt="2025-01-24T19:40:24.354" v="400" actId="478"/>
          <ac:picMkLst>
            <pc:docMk/>
            <pc:sldMk cId="544615363" sldId="2147375711"/>
            <ac:picMk id="8" creationId="{FFA1A8F5-D4A8-C645-E72A-036D09F75B40}"/>
          </ac:picMkLst>
        </pc:picChg>
      </pc:sldChg>
      <pc:sldChg chg="addSp mod">
        <pc:chgData name="Clarke, Laura (MCCSS)" userId="f487d0be-7359-447a-b724-d9126d8cbb58" providerId="ADAL" clId="{B7E0BF8E-792C-4C9C-BDE2-6771A8A65C0F}" dt="2025-01-24T20:43:51.263" v="1742" actId="11529"/>
        <pc:sldMkLst>
          <pc:docMk/>
          <pc:sldMk cId="902697688" sldId="2147375739"/>
        </pc:sldMkLst>
        <pc:cxnChg chg="add">
          <ac:chgData name="Clarke, Laura (MCCSS)" userId="f487d0be-7359-447a-b724-d9126d8cbb58" providerId="ADAL" clId="{B7E0BF8E-792C-4C9C-BDE2-6771A8A65C0F}" dt="2025-01-24T20:43:51.263" v="1742" actId="11529"/>
          <ac:cxnSpMkLst>
            <pc:docMk/>
            <pc:sldMk cId="902697688" sldId="2147375739"/>
            <ac:cxnSpMk id="5" creationId="{509B159A-399F-6ABA-D27F-FC2575012528}"/>
          </ac:cxnSpMkLst>
        </pc:cxnChg>
      </pc:sldChg>
      <pc:sldChg chg="addSp modSp">
        <pc:chgData name="Clarke, Laura (MCCSS)" userId="f487d0be-7359-447a-b724-d9126d8cbb58" providerId="ADAL" clId="{B7E0BF8E-792C-4C9C-BDE2-6771A8A65C0F}" dt="2025-01-24T20:43:57.468" v="1743"/>
        <pc:sldMkLst>
          <pc:docMk/>
          <pc:sldMk cId="3148891748" sldId="2147375740"/>
        </pc:sldMkLst>
        <pc:cxnChg chg="add mod">
          <ac:chgData name="Clarke, Laura (MCCSS)" userId="f487d0be-7359-447a-b724-d9126d8cbb58" providerId="ADAL" clId="{B7E0BF8E-792C-4C9C-BDE2-6771A8A65C0F}" dt="2025-01-24T20:43:57.468" v="1743"/>
          <ac:cxnSpMkLst>
            <pc:docMk/>
            <pc:sldMk cId="3148891748" sldId="2147375740"/>
            <ac:cxnSpMk id="6" creationId="{CF594F48-4D3B-1B36-8357-5DAD01C0402C}"/>
          </ac:cxnSpMkLst>
        </pc:cxnChg>
      </pc:sldChg>
      <pc:sldChg chg="addSp mod">
        <pc:chgData name="Clarke, Laura (MCCSS)" userId="f487d0be-7359-447a-b724-d9126d8cbb58" providerId="ADAL" clId="{B7E0BF8E-792C-4C9C-BDE2-6771A8A65C0F}" dt="2025-01-24T19:39:33.054" v="397" actId="11529"/>
        <pc:sldMkLst>
          <pc:docMk/>
          <pc:sldMk cId="4259187562" sldId="2147375797"/>
        </pc:sldMkLst>
        <pc:cxnChg chg="add">
          <ac:chgData name="Clarke, Laura (MCCSS)" userId="f487d0be-7359-447a-b724-d9126d8cbb58" providerId="ADAL" clId="{B7E0BF8E-792C-4C9C-BDE2-6771A8A65C0F}" dt="2025-01-24T19:39:33.054" v="397" actId="11529"/>
          <ac:cxnSpMkLst>
            <pc:docMk/>
            <pc:sldMk cId="4259187562" sldId="2147375797"/>
            <ac:cxnSpMk id="59" creationId="{B09773EA-C00F-31A4-B06C-7F4B28007700}"/>
          </ac:cxnSpMkLst>
        </pc:cxnChg>
      </pc:sldChg>
      <pc:sldChg chg="addSp delSp modSp mod">
        <pc:chgData name="Clarke, Laura (MCCSS)" userId="f487d0be-7359-447a-b724-d9126d8cbb58" providerId="ADAL" clId="{B7E0BF8E-792C-4C9C-BDE2-6771A8A65C0F}" dt="2025-01-24T20:46:52.489" v="1780" actId="1076"/>
        <pc:sldMkLst>
          <pc:docMk/>
          <pc:sldMk cId="2159263591" sldId="2147375799"/>
        </pc:sldMkLst>
        <pc:spChg chg="add del mod">
          <ac:chgData name="Clarke, Laura (MCCSS)" userId="f487d0be-7359-447a-b724-d9126d8cbb58" providerId="ADAL" clId="{B7E0BF8E-792C-4C9C-BDE2-6771A8A65C0F}" dt="2025-01-24T20:44:46.489" v="1747" actId="478"/>
          <ac:spMkLst>
            <pc:docMk/>
            <pc:sldMk cId="2159263591" sldId="2147375799"/>
            <ac:spMk id="3" creationId="{20E7E319-C471-DC3D-7500-1E01ACFE7DFE}"/>
          </ac:spMkLst>
        </pc:spChg>
        <pc:spChg chg="add del mod">
          <ac:chgData name="Clarke, Laura (MCCSS)" userId="f487d0be-7359-447a-b724-d9126d8cbb58" providerId="ADAL" clId="{B7E0BF8E-792C-4C9C-BDE2-6771A8A65C0F}" dt="2025-01-24T20:44:48.076" v="1749"/>
          <ac:spMkLst>
            <pc:docMk/>
            <pc:sldMk cId="2159263591" sldId="2147375799"/>
            <ac:spMk id="5" creationId="{04341312-3350-3629-40A5-2DB0C4191048}"/>
          </ac:spMkLst>
        </pc:spChg>
        <pc:spChg chg="add del mod">
          <ac:chgData name="Clarke, Laura (MCCSS)" userId="f487d0be-7359-447a-b724-d9126d8cbb58" providerId="ADAL" clId="{B7E0BF8E-792C-4C9C-BDE2-6771A8A65C0F}" dt="2025-01-24T20:44:48.076" v="1749"/>
          <ac:spMkLst>
            <pc:docMk/>
            <pc:sldMk cId="2159263591" sldId="2147375799"/>
            <ac:spMk id="6" creationId="{BA0FC566-1775-452F-3C7F-E2E641ACED95}"/>
          </ac:spMkLst>
        </pc:spChg>
        <pc:spChg chg="del">
          <ac:chgData name="Clarke, Laura (MCCSS)" userId="f487d0be-7359-447a-b724-d9126d8cbb58" providerId="ADAL" clId="{B7E0BF8E-792C-4C9C-BDE2-6771A8A65C0F}" dt="2025-01-24T20:44:44.252" v="1746" actId="478"/>
          <ac:spMkLst>
            <pc:docMk/>
            <pc:sldMk cId="2159263591" sldId="2147375799"/>
            <ac:spMk id="7" creationId="{AF37A6B5-980D-D555-6EA8-DB9015F44787}"/>
          </ac:spMkLst>
        </pc:spChg>
        <pc:spChg chg="add mod">
          <ac:chgData name="Clarke, Laura (MCCSS)" userId="f487d0be-7359-447a-b724-d9126d8cbb58" providerId="ADAL" clId="{B7E0BF8E-792C-4C9C-BDE2-6771A8A65C0F}" dt="2025-01-24T20:46:38.878" v="1778" actId="1076"/>
          <ac:spMkLst>
            <pc:docMk/>
            <pc:sldMk cId="2159263591" sldId="2147375799"/>
            <ac:spMk id="8" creationId="{DBA66803-52E5-B32F-EC58-16CB9BD8BEAF}"/>
          </ac:spMkLst>
        </pc:spChg>
        <pc:spChg chg="add mod">
          <ac:chgData name="Clarke, Laura (MCCSS)" userId="f487d0be-7359-447a-b724-d9126d8cbb58" providerId="ADAL" clId="{B7E0BF8E-792C-4C9C-BDE2-6771A8A65C0F}" dt="2025-01-24T20:46:38.878" v="1778" actId="1076"/>
          <ac:spMkLst>
            <pc:docMk/>
            <pc:sldMk cId="2159263591" sldId="2147375799"/>
            <ac:spMk id="9" creationId="{E9573A64-07BC-30E7-F1B0-3A5BBCADAF64}"/>
          </ac:spMkLst>
        </pc:spChg>
        <pc:spChg chg="mod">
          <ac:chgData name="Clarke, Laura (MCCSS)" userId="f487d0be-7359-447a-b724-d9126d8cbb58" providerId="ADAL" clId="{B7E0BF8E-792C-4C9C-BDE2-6771A8A65C0F}" dt="2025-01-24T20:46:44.756" v="1779" actId="1076"/>
          <ac:spMkLst>
            <pc:docMk/>
            <pc:sldMk cId="2159263591" sldId="2147375799"/>
            <ac:spMk id="16" creationId="{F6E6F2E6-3B01-1320-A6BB-4E06E46F2D68}"/>
          </ac:spMkLst>
        </pc:spChg>
        <pc:spChg chg="del">
          <ac:chgData name="Clarke, Laura (MCCSS)" userId="f487d0be-7359-447a-b724-d9126d8cbb58" providerId="ADAL" clId="{B7E0BF8E-792C-4C9C-BDE2-6771A8A65C0F}" dt="2025-01-24T20:44:44.252" v="1746" actId="478"/>
          <ac:spMkLst>
            <pc:docMk/>
            <pc:sldMk cId="2159263591" sldId="2147375799"/>
            <ac:spMk id="17" creationId="{8CD955CA-1595-5437-7E6F-DB03A38E8AC4}"/>
          </ac:spMkLst>
        </pc:spChg>
        <pc:spChg chg="mod">
          <ac:chgData name="Clarke, Laura (MCCSS)" userId="f487d0be-7359-447a-b724-d9126d8cbb58" providerId="ADAL" clId="{B7E0BF8E-792C-4C9C-BDE2-6771A8A65C0F}" dt="2025-01-24T20:46:52.489" v="1780" actId="1076"/>
          <ac:spMkLst>
            <pc:docMk/>
            <pc:sldMk cId="2159263591" sldId="2147375799"/>
            <ac:spMk id="25" creationId="{706EAE15-40B2-5E7A-E5DF-13015729BCDB}"/>
          </ac:spMkLst>
        </pc:spChg>
        <pc:spChg chg="mod">
          <ac:chgData name="Clarke, Laura (MCCSS)" userId="f487d0be-7359-447a-b724-d9126d8cbb58" providerId="ADAL" clId="{B7E0BF8E-792C-4C9C-BDE2-6771A8A65C0F}" dt="2025-01-24T20:46:52.489" v="1780" actId="1076"/>
          <ac:spMkLst>
            <pc:docMk/>
            <pc:sldMk cId="2159263591" sldId="2147375799"/>
            <ac:spMk id="27" creationId="{553258BD-4389-88B2-32F5-22463B4BFF89}"/>
          </ac:spMkLst>
        </pc:spChg>
        <pc:spChg chg="mod">
          <ac:chgData name="Clarke, Laura (MCCSS)" userId="f487d0be-7359-447a-b724-d9126d8cbb58" providerId="ADAL" clId="{B7E0BF8E-792C-4C9C-BDE2-6771A8A65C0F}" dt="2025-01-24T20:46:44.756" v="1779" actId="1076"/>
          <ac:spMkLst>
            <pc:docMk/>
            <pc:sldMk cId="2159263591" sldId="2147375799"/>
            <ac:spMk id="29" creationId="{C9A420E8-0FAE-3052-F506-31AD49B9D7C5}"/>
          </ac:spMkLst>
        </pc:spChg>
        <pc:grpChg chg="del">
          <ac:chgData name="Clarke, Laura (MCCSS)" userId="f487d0be-7359-447a-b724-d9126d8cbb58" providerId="ADAL" clId="{B7E0BF8E-792C-4C9C-BDE2-6771A8A65C0F}" dt="2025-01-24T20:46:03.252" v="1771" actId="478"/>
          <ac:grpSpMkLst>
            <pc:docMk/>
            <pc:sldMk cId="2159263591" sldId="2147375799"/>
            <ac:grpSpMk id="19" creationId="{1ECF55D1-2C95-AE6A-9898-20E3A0315292}"/>
          </ac:grpSpMkLst>
        </pc:grpChg>
        <pc:picChg chg="del">
          <ac:chgData name="Clarke, Laura (MCCSS)" userId="f487d0be-7359-447a-b724-d9126d8cbb58" providerId="ADAL" clId="{B7E0BF8E-792C-4C9C-BDE2-6771A8A65C0F}" dt="2025-01-24T20:46:02.452" v="1770" actId="478"/>
          <ac:picMkLst>
            <pc:docMk/>
            <pc:sldMk cId="2159263591" sldId="2147375799"/>
            <ac:picMk id="18" creationId="{EF761694-1D93-A9AA-37C3-5BB664576151}"/>
          </ac:picMkLst>
        </pc:picChg>
      </pc:sldChg>
      <pc:sldChg chg="modSp new mod">
        <pc:chgData name="Clarke, Laura (MCCSS)" userId="f487d0be-7359-447a-b724-d9126d8cbb58" providerId="ADAL" clId="{B7E0BF8E-792C-4C9C-BDE2-6771A8A65C0F}" dt="2025-01-24T17:13:21.330" v="18" actId="20577"/>
        <pc:sldMkLst>
          <pc:docMk/>
          <pc:sldMk cId="2238948166" sldId="2147375801"/>
        </pc:sldMkLst>
        <pc:spChg chg="mod">
          <ac:chgData name="Clarke, Laura (MCCSS)" userId="f487d0be-7359-447a-b724-d9126d8cbb58" providerId="ADAL" clId="{B7E0BF8E-792C-4C9C-BDE2-6771A8A65C0F}" dt="2025-01-24T17:13:21.330" v="18" actId="20577"/>
          <ac:spMkLst>
            <pc:docMk/>
            <pc:sldMk cId="2238948166" sldId="2147375801"/>
            <ac:spMk id="2" creationId="{9170642E-DE2B-DDD7-C3D0-217FAE90BDD8}"/>
          </ac:spMkLst>
        </pc:spChg>
      </pc:sldChg>
      <pc:sldChg chg="addSp delSp modSp add mod">
        <pc:chgData name="Clarke, Laura (MCCSS)" userId="f487d0be-7359-447a-b724-d9126d8cbb58" providerId="ADAL" clId="{B7E0BF8E-792C-4C9C-BDE2-6771A8A65C0F}" dt="2025-01-24T20:57:22.494" v="1887" actId="1076"/>
        <pc:sldMkLst>
          <pc:docMk/>
          <pc:sldMk cId="1484404381" sldId="2147375802"/>
        </pc:sldMkLst>
        <pc:spChg chg="mod">
          <ac:chgData name="Clarke, Laura (MCCSS)" userId="f487d0be-7359-447a-b724-d9126d8cbb58" providerId="ADAL" clId="{B7E0BF8E-792C-4C9C-BDE2-6771A8A65C0F}" dt="2025-01-24T20:15:01.806" v="1175" actId="1076"/>
          <ac:spMkLst>
            <pc:docMk/>
            <pc:sldMk cId="1484404381" sldId="2147375802"/>
            <ac:spMk id="2" creationId="{A32B6D25-5A94-B2F4-29BE-E4CEF78FEA4C}"/>
          </ac:spMkLst>
        </pc:spChg>
        <pc:spChg chg="add mod">
          <ac:chgData name="Clarke, Laura (MCCSS)" userId="f487d0be-7359-447a-b724-d9126d8cbb58" providerId="ADAL" clId="{B7E0BF8E-792C-4C9C-BDE2-6771A8A65C0F}" dt="2025-01-24T20:57:13.895" v="1885" actId="1076"/>
          <ac:spMkLst>
            <pc:docMk/>
            <pc:sldMk cId="1484404381" sldId="2147375802"/>
            <ac:spMk id="5" creationId="{28D71CC6-5F4D-357C-8376-C028BED9FCE9}"/>
          </ac:spMkLst>
        </pc:spChg>
        <pc:spChg chg="add mod">
          <ac:chgData name="Clarke, Laura (MCCSS)" userId="f487d0be-7359-447a-b724-d9126d8cbb58" providerId="ADAL" clId="{B7E0BF8E-792C-4C9C-BDE2-6771A8A65C0F}" dt="2025-01-24T20:57:22.494" v="1887" actId="1076"/>
          <ac:spMkLst>
            <pc:docMk/>
            <pc:sldMk cId="1484404381" sldId="2147375802"/>
            <ac:spMk id="7" creationId="{D2514740-E6F3-D82C-B601-1F2DB1CD7F3A}"/>
          </ac:spMkLst>
        </pc:spChg>
        <pc:spChg chg="add mod">
          <ac:chgData name="Clarke, Laura (MCCSS)" userId="f487d0be-7359-447a-b724-d9126d8cbb58" providerId="ADAL" clId="{B7E0BF8E-792C-4C9C-BDE2-6771A8A65C0F}" dt="2025-01-24T20:57:13.895" v="1885" actId="1076"/>
          <ac:spMkLst>
            <pc:docMk/>
            <pc:sldMk cId="1484404381" sldId="2147375802"/>
            <ac:spMk id="8" creationId="{C539DFB0-15B6-C3DB-2BFF-B743FD4B0875}"/>
          </ac:spMkLst>
        </pc:spChg>
        <pc:spChg chg="mod">
          <ac:chgData name="Clarke, Laura (MCCSS)" userId="f487d0be-7359-447a-b724-d9126d8cbb58" providerId="ADAL" clId="{B7E0BF8E-792C-4C9C-BDE2-6771A8A65C0F}" dt="2025-01-24T20:43:38.210" v="1741" actId="1076"/>
          <ac:spMkLst>
            <pc:docMk/>
            <pc:sldMk cId="1484404381" sldId="2147375802"/>
            <ac:spMk id="9" creationId="{D9DDF474-CD3B-F396-1D0A-97C35E51DB5C}"/>
          </ac:spMkLst>
        </pc:spChg>
        <pc:spChg chg="del topLvl">
          <ac:chgData name="Clarke, Laura (MCCSS)" userId="f487d0be-7359-447a-b724-d9126d8cbb58" providerId="ADAL" clId="{B7E0BF8E-792C-4C9C-BDE2-6771A8A65C0F}" dt="2025-01-24T20:09:20.160" v="739" actId="478"/>
          <ac:spMkLst>
            <pc:docMk/>
            <pc:sldMk cId="1484404381" sldId="2147375802"/>
            <ac:spMk id="17" creationId="{744F9A29-2FFF-3C93-E7FE-99B7E885A026}"/>
          </ac:spMkLst>
        </pc:spChg>
        <pc:spChg chg="mod topLvl">
          <ac:chgData name="Clarke, Laura (MCCSS)" userId="f487d0be-7359-447a-b724-d9126d8cbb58" providerId="ADAL" clId="{B7E0BF8E-792C-4C9C-BDE2-6771A8A65C0F}" dt="2025-01-24T20:57:17.269" v="1886" actId="1076"/>
          <ac:spMkLst>
            <pc:docMk/>
            <pc:sldMk cId="1484404381" sldId="2147375802"/>
            <ac:spMk id="18" creationId="{381E9CD0-C5D3-A9F9-C9C8-306CA0EA5570}"/>
          </ac:spMkLst>
        </pc:spChg>
        <pc:grpChg chg="del mod">
          <ac:chgData name="Clarke, Laura (MCCSS)" userId="f487d0be-7359-447a-b724-d9126d8cbb58" providerId="ADAL" clId="{B7E0BF8E-792C-4C9C-BDE2-6771A8A65C0F}" dt="2025-01-24T20:09:20.160" v="739" actId="478"/>
          <ac:grpSpMkLst>
            <pc:docMk/>
            <pc:sldMk cId="1484404381" sldId="2147375802"/>
            <ac:grpSpMk id="16" creationId="{E89CF682-4D61-B52C-534F-73243D9A4E24}"/>
          </ac:grpSpMkLst>
        </pc:grpChg>
        <pc:graphicFrameChg chg="del">
          <ac:chgData name="Clarke, Laura (MCCSS)" userId="f487d0be-7359-447a-b724-d9126d8cbb58" providerId="ADAL" clId="{B7E0BF8E-792C-4C9C-BDE2-6771A8A65C0F}" dt="2025-01-24T19:43:19.372" v="429" actId="478"/>
          <ac:graphicFrameMkLst>
            <pc:docMk/>
            <pc:sldMk cId="1484404381" sldId="2147375802"/>
            <ac:graphicFrameMk id="15" creationId="{7A49FF44-7B6C-371B-3450-0EDA78F898F6}"/>
          </ac:graphicFrameMkLst>
        </pc:graphicFrameChg>
      </pc:sldChg>
    </pc:docChg>
  </pc:docChgLst>
  <pc:docChgLst>
    <pc:chgData name="Hossain, Rafa (She/Her) (MCCSS)" userId="b7443371-d257-4ce7-8299-3fd774fbb11c" providerId="ADAL" clId="{B9B96D4A-E7B9-464C-B960-C6CA4677CF5C}"/>
    <pc:docChg chg="undo redo custSel modSld">
      <pc:chgData name="Hossain, Rafa (She/Her) (MCCSS)" userId="b7443371-d257-4ce7-8299-3fd774fbb11c" providerId="ADAL" clId="{B9B96D4A-E7B9-464C-B960-C6CA4677CF5C}" dt="2025-04-04T20:04:46.383" v="203" actId="164"/>
      <pc:docMkLst>
        <pc:docMk/>
      </pc:docMkLst>
      <pc:sldChg chg="addSp delSp modSp mod modCm">
        <pc:chgData name="Hossain, Rafa (She/Her) (MCCSS)" userId="b7443371-d257-4ce7-8299-3fd774fbb11c" providerId="ADAL" clId="{B9B96D4A-E7B9-464C-B960-C6CA4677CF5C}" dt="2025-04-04T20:04:46.383" v="203" actId="164"/>
        <pc:sldMkLst>
          <pc:docMk/>
          <pc:sldMk cId="298614516" sldId="2147375291"/>
        </pc:sldMkLst>
        <pc:spChg chg="del">
          <ac:chgData name="Hossain, Rafa (She/Her) (MCCSS)" userId="b7443371-d257-4ce7-8299-3fd774fbb11c" providerId="ADAL" clId="{B9B96D4A-E7B9-464C-B960-C6CA4677CF5C}" dt="2025-04-04T20:03:37.076" v="193" actId="478"/>
          <ac:spMkLst>
            <pc:docMk/>
            <pc:sldMk cId="298614516" sldId="2147375291"/>
            <ac:spMk id="2" creationId="{61459663-3902-CD31-7D0A-F48F9BC17D87}"/>
          </ac:spMkLst>
        </pc:spChg>
        <pc:spChg chg="add mod">
          <ac:chgData name="Hossain, Rafa (She/Her) (MCCSS)" userId="b7443371-d257-4ce7-8299-3fd774fbb11c" providerId="ADAL" clId="{B9B96D4A-E7B9-464C-B960-C6CA4677CF5C}" dt="2025-04-04T19:56:55.262" v="3"/>
          <ac:spMkLst>
            <pc:docMk/>
            <pc:sldMk cId="298614516" sldId="2147375291"/>
            <ac:spMk id="6" creationId="{BB490015-82A5-335D-FDB7-B6A6DF86A696}"/>
          </ac:spMkLst>
        </pc:spChg>
        <pc:spChg chg="add mod">
          <ac:chgData name="Hossain, Rafa (She/Her) (MCCSS)" userId="b7443371-d257-4ce7-8299-3fd774fbb11c" providerId="ADAL" clId="{B9B96D4A-E7B9-464C-B960-C6CA4677CF5C}" dt="2025-04-04T19:56:55.262" v="3"/>
          <ac:spMkLst>
            <pc:docMk/>
            <pc:sldMk cId="298614516" sldId="2147375291"/>
            <ac:spMk id="7" creationId="{797117FF-AD56-40E4-DDA7-89530E56B276}"/>
          </ac:spMkLst>
        </pc:spChg>
        <pc:spChg chg="mod">
          <ac:chgData name="Hossain, Rafa (She/Her) (MCCSS)" userId="b7443371-d257-4ce7-8299-3fd774fbb11c" providerId="ADAL" clId="{B9B96D4A-E7B9-464C-B960-C6CA4677CF5C}" dt="2025-04-04T20:00:41.177" v="47" actId="207"/>
          <ac:spMkLst>
            <pc:docMk/>
            <pc:sldMk cId="298614516" sldId="2147375291"/>
            <ac:spMk id="13" creationId="{8BC8884C-52B2-D633-7FFF-A3C02CE41FF1}"/>
          </ac:spMkLst>
        </pc:spChg>
        <pc:spChg chg="mod">
          <ac:chgData name="Hossain, Rafa (She/Her) (MCCSS)" userId="b7443371-d257-4ce7-8299-3fd774fbb11c" providerId="ADAL" clId="{B9B96D4A-E7B9-464C-B960-C6CA4677CF5C}" dt="2025-04-04T20:00:43.405" v="48" actId="207"/>
          <ac:spMkLst>
            <pc:docMk/>
            <pc:sldMk cId="298614516" sldId="2147375291"/>
            <ac:spMk id="15" creationId="{BC01AD35-F06F-45AB-7C36-578D4A3A9FA5}"/>
          </ac:spMkLst>
        </pc:spChg>
        <pc:spChg chg="mod">
          <ac:chgData name="Hossain, Rafa (She/Her) (MCCSS)" userId="b7443371-d257-4ce7-8299-3fd774fbb11c" providerId="ADAL" clId="{B9B96D4A-E7B9-464C-B960-C6CA4677CF5C}" dt="2025-04-04T20:00:46.708" v="49" actId="207"/>
          <ac:spMkLst>
            <pc:docMk/>
            <pc:sldMk cId="298614516" sldId="2147375291"/>
            <ac:spMk id="16" creationId="{35DF8B79-766D-F52F-7941-F7911370BA3C}"/>
          </ac:spMkLst>
        </pc:spChg>
        <pc:spChg chg="mod">
          <ac:chgData name="Hossain, Rafa (She/Her) (MCCSS)" userId="b7443371-d257-4ce7-8299-3fd774fbb11c" providerId="ADAL" clId="{B9B96D4A-E7B9-464C-B960-C6CA4677CF5C}" dt="2025-04-04T20:01:19.126" v="71" actId="207"/>
          <ac:spMkLst>
            <pc:docMk/>
            <pc:sldMk cId="298614516" sldId="2147375291"/>
            <ac:spMk id="17" creationId="{60E98B7C-9EF9-89F7-AAE5-F2D9263FED04}"/>
          </ac:spMkLst>
        </pc:spChg>
        <pc:spChg chg="add mod">
          <ac:chgData name="Hossain, Rafa (She/Her) (MCCSS)" userId="b7443371-d257-4ce7-8299-3fd774fbb11c" providerId="ADAL" clId="{B9B96D4A-E7B9-464C-B960-C6CA4677CF5C}" dt="2025-04-04T20:04:46.383" v="203" actId="164"/>
          <ac:spMkLst>
            <pc:docMk/>
            <pc:sldMk cId="298614516" sldId="2147375291"/>
            <ac:spMk id="18" creationId="{5E70BF79-45A2-7CB0-9D03-ADDCA07E2AD5}"/>
          </ac:spMkLst>
        </pc:spChg>
        <pc:spChg chg="add mod">
          <ac:chgData name="Hossain, Rafa (She/Her) (MCCSS)" userId="b7443371-d257-4ce7-8299-3fd774fbb11c" providerId="ADAL" clId="{B9B96D4A-E7B9-464C-B960-C6CA4677CF5C}" dt="2025-04-04T20:04:46.383" v="203" actId="164"/>
          <ac:spMkLst>
            <pc:docMk/>
            <pc:sldMk cId="298614516" sldId="2147375291"/>
            <ac:spMk id="19" creationId="{F7ED4E4E-0277-E034-EE2C-0555A7767528}"/>
          </ac:spMkLst>
        </pc:spChg>
        <pc:spChg chg="add mod">
          <ac:chgData name="Hossain, Rafa (She/Her) (MCCSS)" userId="b7443371-d257-4ce7-8299-3fd774fbb11c" providerId="ADAL" clId="{B9B96D4A-E7B9-464C-B960-C6CA4677CF5C}" dt="2025-04-04T20:04:46.383" v="203" actId="164"/>
          <ac:spMkLst>
            <pc:docMk/>
            <pc:sldMk cId="298614516" sldId="2147375291"/>
            <ac:spMk id="20" creationId="{3FC18ADE-79D6-E0F6-61BA-D37703BB38C9}"/>
          </ac:spMkLst>
        </pc:spChg>
        <pc:spChg chg="add mod">
          <ac:chgData name="Hossain, Rafa (She/Her) (MCCSS)" userId="b7443371-d257-4ce7-8299-3fd774fbb11c" providerId="ADAL" clId="{B9B96D4A-E7B9-464C-B960-C6CA4677CF5C}" dt="2025-04-04T20:04:46.383" v="203" actId="164"/>
          <ac:spMkLst>
            <pc:docMk/>
            <pc:sldMk cId="298614516" sldId="2147375291"/>
            <ac:spMk id="21" creationId="{8BFFB8CC-31AA-854E-A8E6-8B23710219C3}"/>
          </ac:spMkLst>
        </pc:spChg>
        <pc:grpChg chg="add mod">
          <ac:chgData name="Hossain, Rafa (She/Her) (MCCSS)" userId="b7443371-d257-4ce7-8299-3fd774fbb11c" providerId="ADAL" clId="{B9B96D4A-E7B9-464C-B960-C6CA4677CF5C}" dt="2025-04-04T19:56:55.262" v="3"/>
          <ac:grpSpMkLst>
            <pc:docMk/>
            <pc:sldMk cId="298614516" sldId="2147375291"/>
            <ac:grpSpMk id="3" creationId="{419B1C32-39E2-A5D1-C3BF-6ABCE98EB532}"/>
          </ac:grpSpMkLst>
        </pc:grpChg>
        <pc:grpChg chg="add del mod">
          <ac:chgData name="Hossain, Rafa (She/Her) (MCCSS)" userId="b7443371-d257-4ce7-8299-3fd774fbb11c" providerId="ADAL" clId="{B9B96D4A-E7B9-464C-B960-C6CA4677CF5C}" dt="2025-04-04T19:58:03.243" v="31" actId="478"/>
          <ac:grpSpMkLst>
            <pc:docMk/>
            <pc:sldMk cId="298614516" sldId="2147375291"/>
            <ac:grpSpMk id="8" creationId="{7D3C4C68-53CC-DD2C-77A1-2540524D701C}"/>
          </ac:grpSpMkLst>
        </pc:grpChg>
        <pc:grpChg chg="add mod">
          <ac:chgData name="Hossain, Rafa (She/Her) (MCCSS)" userId="b7443371-d257-4ce7-8299-3fd774fbb11c" providerId="ADAL" clId="{B9B96D4A-E7B9-464C-B960-C6CA4677CF5C}" dt="2025-04-04T20:04:46.383" v="203" actId="164"/>
          <ac:grpSpMkLst>
            <pc:docMk/>
            <pc:sldMk cId="298614516" sldId="2147375291"/>
            <ac:grpSpMk id="12" creationId="{C8F8EDC0-648E-B37E-17E6-2414B0C6CC75}"/>
          </ac:grpSpMkLst>
        </pc:grpChg>
        <pc:grpChg chg="add mod">
          <ac:chgData name="Hossain, Rafa (She/Her) (MCCSS)" userId="b7443371-d257-4ce7-8299-3fd774fbb11c" providerId="ADAL" clId="{B9B96D4A-E7B9-464C-B960-C6CA4677CF5C}" dt="2025-04-04T20:04:46.383" v="203" actId="164"/>
          <ac:grpSpMkLst>
            <pc:docMk/>
            <pc:sldMk cId="298614516" sldId="2147375291"/>
            <ac:grpSpMk id="24" creationId="{9D3E64B8-B065-0A6A-FDBC-9A360005C368}"/>
          </ac:grpSpMkLst>
        </pc:grpChg>
        <pc:graphicFrameChg chg="del mod topLvl">
          <ac:chgData name="Hossain, Rafa (She/Her) (MCCSS)" userId="b7443371-d257-4ce7-8299-3fd774fbb11c" providerId="ADAL" clId="{B9B96D4A-E7B9-464C-B960-C6CA4677CF5C}" dt="2025-04-04T19:58:03.243" v="31" actId="478"/>
          <ac:graphicFrameMkLst>
            <pc:docMk/>
            <pc:sldMk cId="298614516" sldId="2147375291"/>
            <ac:graphicFrameMk id="9" creationId="{4A0D21AB-3B83-5772-8348-1A68F74674E6}"/>
          </ac:graphicFrameMkLst>
        </pc:graphicFrameChg>
        <pc:picChg chg="del mod topLvl">
          <ac:chgData name="Hossain, Rafa (She/Her) (MCCSS)" userId="b7443371-d257-4ce7-8299-3fd774fbb11c" providerId="ADAL" clId="{B9B96D4A-E7B9-464C-B960-C6CA4677CF5C}" dt="2025-04-04T19:58:05.207" v="32" actId="478"/>
          <ac:picMkLst>
            <pc:docMk/>
            <pc:sldMk cId="298614516" sldId="2147375291"/>
            <ac:picMk id="10" creationId="{38BA8DEA-2059-A92A-8DA3-27B831275472}"/>
          </ac:picMkLst>
        </pc:picChg>
        <pc:picChg chg="del">
          <ac:chgData name="Hossain, Rafa (She/Her) (MCCSS)" userId="b7443371-d257-4ce7-8299-3fd774fbb11c" providerId="ADAL" clId="{B9B96D4A-E7B9-464C-B960-C6CA4677CF5C}" dt="2025-04-04T19:56:49.279" v="0" actId="478"/>
          <ac:picMkLst>
            <pc:docMk/>
            <pc:sldMk cId="298614516" sldId="2147375291"/>
            <ac:picMk id="11" creationId="{C457041F-F095-2903-56C9-B283CDE31AE7}"/>
          </ac:picMkLst>
        </pc:picChg>
        <pc:picChg chg="add mod">
          <ac:chgData name="Hossain, Rafa (She/Her) (MCCSS)" userId="b7443371-d257-4ce7-8299-3fd774fbb11c" providerId="ADAL" clId="{B9B96D4A-E7B9-464C-B960-C6CA4677CF5C}" dt="2025-04-04T20:04:46.383" v="203" actId="164"/>
          <ac:picMkLst>
            <pc:docMk/>
            <pc:sldMk cId="298614516" sldId="2147375291"/>
            <ac:picMk id="23" creationId="{393012FC-06A0-B686-502B-D34130B983C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ossain, Rafa (She/Her) (MCCSS)" userId="b7443371-d257-4ce7-8299-3fd774fbb11c" providerId="ADAL" clId="{B9B96D4A-E7B9-464C-B960-C6CA4677CF5C}" dt="2025-04-04T20:03:45.658" v="194"/>
              <pc2:cmMkLst xmlns:pc2="http://schemas.microsoft.com/office/powerpoint/2019/9/main/command">
                <pc:docMk/>
                <pc:sldMk cId="298614516" sldId="2147375291"/>
                <pc2:cmMk id="{0A52CF1C-4FB9-4DD9-BFEF-573C868663F5}"/>
              </pc2:cmMkLst>
              <pc226:cmRplyChg chg="add">
                <pc226:chgData name="Hossain, Rafa (She/Her) (MCCSS)" userId="b7443371-d257-4ce7-8299-3fd774fbb11c" providerId="ADAL" clId="{B9B96D4A-E7B9-464C-B960-C6CA4677CF5C}" dt="2025-04-04T20:03:45.658" v="194"/>
                <pc2:cmRplyMkLst xmlns:pc2="http://schemas.microsoft.com/office/powerpoint/2019/9/main/command">
                  <pc:docMk/>
                  <pc:sldMk cId="298614516" sldId="2147375291"/>
                  <pc2:cmMk id="{0A52CF1C-4FB9-4DD9-BFEF-573C868663F5}"/>
                  <pc2:cmRplyMk id="{C516BA25-77E1-4836-AF11-80CE541835B4}"/>
                </pc2:cmRplyMkLst>
              </pc226:cmRplyChg>
            </pc226:cmChg>
            <pc226:cmChg xmlns:pc226="http://schemas.microsoft.com/office/powerpoint/2022/06/main/command" chg="mod">
              <pc226:chgData name="Hossain, Rafa (She/Her) (MCCSS)" userId="b7443371-d257-4ce7-8299-3fd774fbb11c" providerId="ADAL" clId="{B9B96D4A-E7B9-464C-B960-C6CA4677CF5C}" dt="2025-04-04T19:56:49.282" v="1" actId="2056"/>
              <pc2:cmMkLst xmlns:pc2="http://schemas.microsoft.com/office/powerpoint/2019/9/main/command">
                <pc:docMk/>
                <pc:sldMk cId="298614516" sldId="2147375291"/>
                <pc2:cmMk id="{09F532D0-EBF8-405E-A5D3-3F1E89D76A27}"/>
              </pc2:cmMkLst>
            </pc226:cmChg>
          </p:ext>
        </pc:extLst>
      </pc:sldChg>
    </pc:docChg>
  </pc:docChgLst>
  <pc:docChgLst>
    <pc:chgData name="Mirzoyan, Lilit (MCCSS)" userId="S::lilit.mirzoyan@ontario.ca::c6882666-48d9-4667-bf9e-a6b7582a9b2d" providerId="AD" clId="Web-{1D71DBF2-4C7A-392F-6602-E1AF85AECE31}"/>
    <pc:docChg chg="modSld">
      <pc:chgData name="Mirzoyan, Lilit (MCCSS)" userId="S::lilit.mirzoyan@ontario.ca::c6882666-48d9-4667-bf9e-a6b7582a9b2d" providerId="AD" clId="Web-{1D71DBF2-4C7A-392F-6602-E1AF85AECE31}" dt="2025-04-03T20:42:37.036" v="54" actId="1076"/>
      <pc:docMkLst>
        <pc:docMk/>
      </pc:docMkLst>
      <pc:sldChg chg="modSp">
        <pc:chgData name="Mirzoyan, Lilit (MCCSS)" userId="S::lilit.mirzoyan@ontario.ca::c6882666-48d9-4667-bf9e-a6b7582a9b2d" providerId="AD" clId="Web-{1D71DBF2-4C7A-392F-6602-E1AF85AECE31}" dt="2025-04-03T20:42:37.036" v="54" actId="1076"/>
        <pc:sldMkLst>
          <pc:docMk/>
          <pc:sldMk cId="2449077783" sldId="2147375784"/>
        </pc:sldMkLst>
        <pc:spChg chg="mod">
          <ac:chgData name="Mirzoyan, Lilit (MCCSS)" userId="S::lilit.mirzoyan@ontario.ca::c6882666-48d9-4667-bf9e-a6b7582a9b2d" providerId="AD" clId="Web-{1D71DBF2-4C7A-392F-6602-E1AF85AECE31}" dt="2025-04-03T20:42:37.036" v="54" actId="1076"/>
          <ac:spMkLst>
            <pc:docMk/>
            <pc:sldMk cId="2449077783" sldId="2147375784"/>
            <ac:spMk id="3" creationId="{4F70F752-0E4D-E9E0-18B6-62421A12F16A}"/>
          </ac:spMkLst>
        </pc:spChg>
        <pc:spChg chg="mod">
          <ac:chgData name="Mirzoyan, Lilit (MCCSS)" userId="S::lilit.mirzoyan@ontario.ca::c6882666-48d9-4667-bf9e-a6b7582a9b2d" providerId="AD" clId="Web-{1D71DBF2-4C7A-392F-6602-E1AF85AECE31}" dt="2025-04-03T20:41:27.707" v="53" actId="1076"/>
          <ac:spMkLst>
            <pc:docMk/>
            <pc:sldMk cId="2449077783" sldId="2147375784"/>
            <ac:spMk id="8" creationId="{642EF522-C2DE-827E-94D2-CE08EEB22F19}"/>
          </ac:spMkLst>
        </pc:spChg>
      </pc:sldChg>
      <pc:sldChg chg="modSp modCm">
        <pc:chgData name="Mirzoyan, Lilit (MCCSS)" userId="S::lilit.mirzoyan@ontario.ca::c6882666-48d9-4667-bf9e-a6b7582a9b2d" providerId="AD" clId="Web-{1D71DBF2-4C7A-392F-6602-E1AF85AECE31}" dt="2025-04-03T20:40:08.848" v="33" actId="20577"/>
        <pc:sldMkLst>
          <pc:docMk/>
          <pc:sldMk cId="3834118094" sldId="2147375794"/>
        </pc:sldMkLst>
        <pc:spChg chg="mod">
          <ac:chgData name="Mirzoyan, Lilit (MCCSS)" userId="S::lilit.mirzoyan@ontario.ca::c6882666-48d9-4667-bf9e-a6b7582a9b2d" providerId="AD" clId="Web-{1D71DBF2-4C7A-392F-6602-E1AF85AECE31}" dt="2025-04-03T20:40:08.848" v="33" actId="20577"/>
          <ac:spMkLst>
            <pc:docMk/>
            <pc:sldMk cId="3834118094" sldId="2147375794"/>
            <ac:spMk id="6" creationId="{10FDDB24-D902-4DF1-7714-C50CAD8A2C2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S::lilit.mirzoyan@ontario.ca::c6882666-48d9-4667-bf9e-a6b7582a9b2d" providerId="AD" clId="Web-{1D71DBF2-4C7A-392F-6602-E1AF85AECE31}" dt="2025-04-03T20:36:32.003" v="0" actId="20577"/>
              <pc2:cmMkLst xmlns:pc2="http://schemas.microsoft.com/office/powerpoint/2019/9/main/command">
                <pc:docMk/>
                <pc:sldMk cId="3834118094" sldId="2147375794"/>
                <pc2:cmMk id="{3C9EBBBE-68E8-4A11-84FA-DDE07628BA85}"/>
              </pc2:cmMkLst>
            </pc226:cmChg>
          </p:ext>
        </pc:extLst>
      </pc:sldChg>
    </pc:docChg>
  </pc:docChgLst>
  <pc:docChgLst>
    <pc:chgData name="Muthukumaran, Ramya (MCCSS)" userId="ffed6389-ef06-486d-b79e-27342ce115d1" providerId="ADAL" clId="{17AEAFDD-D46C-42CF-AA0C-1F712297DB32}"/>
    <pc:docChg chg="">
      <pc:chgData name="Muthukumaran, Ramya (MCCSS)" userId="ffed6389-ef06-486d-b79e-27342ce115d1" providerId="ADAL" clId="{17AEAFDD-D46C-42CF-AA0C-1F712297DB32}" dt="2025-04-15T19:01:49.218" v="1" actId="2056"/>
      <pc:docMkLst>
        <pc:docMk/>
      </pc:docMkLst>
      <pc:sldChg chg="modCm">
        <pc:chgData name="Muthukumaran, Ramya (MCCSS)" userId="ffed6389-ef06-486d-b79e-27342ce115d1" providerId="ADAL" clId="{17AEAFDD-D46C-42CF-AA0C-1F712297DB32}" dt="2025-04-15T19:01:49.218" v="1" actId="2056"/>
        <pc:sldMkLst>
          <pc:docMk/>
          <pc:sldMk cId="2318807127" sldId="214737580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uthukumaran, Ramya (MCCSS)" userId="ffed6389-ef06-486d-b79e-27342ce115d1" providerId="ADAL" clId="{17AEAFDD-D46C-42CF-AA0C-1F712297DB32}" dt="2025-04-15T18:39:03.622" v="0" actId="2056"/>
              <pc2:cmMkLst xmlns:pc2="http://schemas.microsoft.com/office/powerpoint/2019/9/main/command">
                <pc:docMk/>
                <pc:sldMk cId="2318807127" sldId="2147375809"/>
                <pc2:cmMk id="{288874BB-DEAA-451E-A29A-F887CE7238EC}"/>
              </pc2:cmMkLst>
            </pc226:cmChg>
            <pc226:cmChg xmlns:pc226="http://schemas.microsoft.com/office/powerpoint/2022/06/main/command" chg="mod">
              <pc226:chgData name="Muthukumaran, Ramya (MCCSS)" userId="ffed6389-ef06-486d-b79e-27342ce115d1" providerId="ADAL" clId="{17AEAFDD-D46C-42CF-AA0C-1F712297DB32}" dt="2025-04-15T19:01:49.218" v="1" actId="2056"/>
              <pc2:cmMkLst xmlns:pc2="http://schemas.microsoft.com/office/powerpoint/2019/9/main/command">
                <pc:docMk/>
                <pc:sldMk cId="2318807127" sldId="2147375809"/>
                <pc2:cmMk id="{B3660AC0-CB27-4F7E-93D5-C2539041192C}"/>
              </pc2:cmMkLst>
            </pc226:cmChg>
          </p:ext>
        </pc:extLst>
      </pc:sldChg>
    </pc:docChg>
  </pc:docChgLst>
  <pc:docChgLst>
    <pc:chgData name="Thompson, Kyrel (MCCSS)" userId="S::kyrel.thompson@ontario.ca::60d350c8-d4e5-4ea9-a72e-727f558b81e4" providerId="AD" clId="Web-{6DF95C95-6F67-7582-0EAD-6F28A68FEF62}"/>
    <pc:docChg chg="modSld">
      <pc:chgData name="Thompson, Kyrel (MCCSS)" userId="S::kyrel.thompson@ontario.ca::60d350c8-d4e5-4ea9-a72e-727f558b81e4" providerId="AD" clId="Web-{6DF95C95-6F67-7582-0EAD-6F28A68FEF62}" dt="2025-04-17T14:28:41.881" v="1"/>
      <pc:docMkLst>
        <pc:docMk/>
      </pc:docMkLst>
      <pc:sldChg chg="modSp">
        <pc:chgData name="Thompson, Kyrel (MCCSS)" userId="S::kyrel.thompson@ontario.ca::60d350c8-d4e5-4ea9-a72e-727f558b81e4" providerId="AD" clId="Web-{6DF95C95-6F67-7582-0EAD-6F28A68FEF62}" dt="2025-04-17T14:28:41.881" v="1"/>
        <pc:sldMkLst>
          <pc:docMk/>
          <pc:sldMk cId="598813527" sldId="2147375567"/>
        </pc:sldMkLst>
        <pc:graphicFrameChg chg="modGraphic">
          <ac:chgData name="Thompson, Kyrel (MCCSS)" userId="S::kyrel.thompson@ontario.ca::60d350c8-d4e5-4ea9-a72e-727f558b81e4" providerId="AD" clId="Web-{6DF95C95-6F67-7582-0EAD-6F28A68FEF62}" dt="2025-04-17T14:28:41.881" v="1"/>
          <ac:graphicFrameMkLst>
            <pc:docMk/>
            <pc:sldMk cId="598813527" sldId="2147375567"/>
            <ac:graphicFrameMk id="20" creationId="{918CD7E6-ED68-C6E5-E90B-B2F2B74E801B}"/>
          </ac:graphicFrameMkLst>
        </pc:graphicFrameChg>
      </pc:sldChg>
    </pc:docChg>
  </pc:docChgLst>
  <pc:docChgLst>
    <pc:chgData name="Boyse, Chelsey A (She/Her) (MCCSS)" userId="d31f7d9c-9fbe-4a51-97fe-700d849ea6ce" providerId="ADAL" clId="{443A19F5-61AA-48C7-AC73-04F4E3D802F1}"/>
    <pc:docChg chg="undo redo custSel addSld delSld modSld sldOrd">
      <pc:chgData name="Boyse, Chelsey A (She/Her) (MCCSS)" userId="d31f7d9c-9fbe-4a51-97fe-700d849ea6ce" providerId="ADAL" clId="{443A19F5-61AA-48C7-AC73-04F4E3D802F1}" dt="2025-01-28T20:09:30.060" v="2283" actId="20577"/>
      <pc:docMkLst>
        <pc:docMk/>
      </pc:docMkLst>
      <pc:sldChg chg="addSp delSp modSp del mod">
        <pc:chgData name="Boyse, Chelsey A (She/Her) (MCCSS)" userId="d31f7d9c-9fbe-4a51-97fe-700d849ea6ce" providerId="ADAL" clId="{443A19F5-61AA-48C7-AC73-04F4E3D802F1}" dt="2025-01-20T14:07:01.973" v="693" actId="47"/>
        <pc:sldMkLst>
          <pc:docMk/>
          <pc:sldMk cId="1973535935" sldId="256"/>
        </pc:sldMkLst>
        <pc:spChg chg="add del mod topLvl">
          <ac:chgData name="Boyse, Chelsey A (She/Her) (MCCSS)" userId="d31f7d9c-9fbe-4a51-97fe-700d849ea6ce" providerId="ADAL" clId="{443A19F5-61AA-48C7-AC73-04F4E3D802F1}" dt="2025-01-13T19:10:28.029" v="476" actId="478"/>
          <ac:spMkLst>
            <pc:docMk/>
            <pc:sldMk cId="1973535935" sldId="256"/>
            <ac:spMk id="12" creationId="{C9BEE7B0-C143-C196-3D22-FAACD5778618}"/>
          </ac:spMkLst>
        </pc:spChg>
        <pc:spChg chg="add del mod topLvl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3" creationId="{1416F8E7-C6D3-16D1-D383-39CAFC1D3E7C}"/>
          </ac:spMkLst>
        </pc:spChg>
        <pc:spChg chg="add del mod topLvl">
          <ac:chgData name="Boyse, Chelsey A (She/Her) (MCCSS)" userId="d31f7d9c-9fbe-4a51-97fe-700d849ea6ce" providerId="ADAL" clId="{443A19F5-61AA-48C7-AC73-04F4E3D802F1}" dt="2025-01-13T19:10:32.116" v="477" actId="478"/>
          <ac:spMkLst>
            <pc:docMk/>
            <pc:sldMk cId="1973535935" sldId="256"/>
            <ac:spMk id="16" creationId="{9676A2FD-204C-4A73-77AA-3F1E6139C281}"/>
          </ac:spMkLst>
        </pc:spChg>
        <pc:spChg chg="add del mod topLvl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7" creationId="{E5F3B1D5-3F43-F5BB-0258-7D26E2E29F17}"/>
          </ac:spMkLst>
        </pc:spChg>
        <pc:spChg chg="add del mod topLvl">
          <ac:chgData name="Boyse, Chelsey A (She/Her) (MCCSS)" userId="d31f7d9c-9fbe-4a51-97fe-700d849ea6ce" providerId="ADAL" clId="{443A19F5-61AA-48C7-AC73-04F4E3D802F1}" dt="2025-01-13T19:10:53.114" v="511" actId="478"/>
          <ac:spMkLst>
            <pc:docMk/>
            <pc:sldMk cId="1973535935" sldId="256"/>
            <ac:spMk id="20" creationId="{3988859E-F7D8-E9B9-9C23-D4DD3B4A328A}"/>
          </ac:spMkLst>
        </pc:spChg>
        <pc:spChg chg="add del mod topLvl">
          <ac:chgData name="Boyse, Chelsey A (She/Her) (MCCSS)" userId="d31f7d9c-9fbe-4a51-97fe-700d849ea6ce" providerId="ADAL" clId="{443A19F5-61AA-48C7-AC73-04F4E3D802F1}" dt="2025-01-13T19:13:11.691" v="625" actId="478"/>
          <ac:spMkLst>
            <pc:docMk/>
            <pc:sldMk cId="1973535935" sldId="256"/>
            <ac:spMk id="21" creationId="{52476F22-3BE3-CCE0-6E15-6A9491E1DFB7}"/>
          </ac:spMkLst>
        </pc:spChg>
        <pc:spChg chg="add del mod topLvl">
          <ac:chgData name="Boyse, Chelsey A (She/Her) (MCCSS)" userId="d31f7d9c-9fbe-4a51-97fe-700d849ea6ce" providerId="ADAL" clId="{443A19F5-61AA-48C7-AC73-04F4E3D802F1}" dt="2025-01-13T19:11:18.451" v="547" actId="478"/>
          <ac:spMkLst>
            <pc:docMk/>
            <pc:sldMk cId="1973535935" sldId="256"/>
            <ac:spMk id="25" creationId="{347CF77C-CDAD-A250-769D-6111389910EC}"/>
          </ac:spMkLst>
        </pc:spChg>
        <pc:spChg chg="add del mod topLvl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44" creationId="{E644E139-0783-4FF2-347E-DB40430C843E}"/>
          </ac:spMkLst>
        </pc:spChg>
        <pc:spChg chg="del mod topLvl">
          <ac:chgData name="Boyse, Chelsey A (She/Her) (MCCSS)" userId="d31f7d9c-9fbe-4a51-97fe-700d849ea6ce" providerId="ADAL" clId="{443A19F5-61AA-48C7-AC73-04F4E3D802F1}" dt="2025-01-13T19:11:33.162" v="569" actId="478"/>
          <ac:spMkLst>
            <pc:docMk/>
            <pc:sldMk cId="1973535935" sldId="256"/>
            <ac:spMk id="45" creationId="{4120D121-F776-4A0D-B730-AD6C56A7C530}"/>
          </ac:spMkLst>
        </pc:spChg>
        <pc:spChg chg="mod topLvl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46" creationId="{CFE7BA25-BB58-46E6-8E8C-8CFA76F3081D}"/>
          </ac:spMkLst>
        </pc:spChg>
        <pc:spChg chg="add del mod topLvl">
          <ac:chgData name="Boyse, Chelsey A (She/Her) (MCCSS)" userId="d31f7d9c-9fbe-4a51-97fe-700d849ea6ce" providerId="ADAL" clId="{443A19F5-61AA-48C7-AC73-04F4E3D802F1}" dt="2025-01-13T19:11:53.050" v="604" actId="478"/>
          <ac:spMkLst>
            <pc:docMk/>
            <pc:sldMk cId="1973535935" sldId="256"/>
            <ac:spMk id="60" creationId="{8D67C5C1-535B-3411-0AA2-C822B1952DE4}"/>
          </ac:spMkLst>
        </pc:spChg>
        <pc:spChg chg="add del mod topLvl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61" creationId="{B15EFBAF-8651-116B-6196-BD9F1335A3B9}"/>
          </ac:spMkLst>
        </pc:spChg>
        <pc:spChg chg="add del mod topLvl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62" creationId="{7091E1C6-BA30-94ED-1BB5-0708DB5AF8FF}"/>
          </ac:spMkLst>
        </pc:spChg>
        <pc:spChg chg="add del mod topLvl">
          <ac:chgData name="Boyse, Chelsey A (She/Her) (MCCSS)" userId="d31f7d9c-9fbe-4a51-97fe-700d849ea6ce" providerId="ADAL" clId="{443A19F5-61AA-48C7-AC73-04F4E3D802F1}" dt="2025-01-13T19:17:01.161" v="644" actId="478"/>
          <ac:spMkLst>
            <pc:docMk/>
            <pc:sldMk cId="1973535935" sldId="256"/>
            <ac:spMk id="206" creationId="{D03F0B3A-9075-2390-C214-ABDF3A71D3E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08" creationId="{35C6FE20-F0DE-759D-8B7A-0114B6ACA9B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09" creationId="{837CD298-0886-3539-E742-4DF69EC0414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10" creationId="{024BC7FE-B47E-4FAD-8E19-1DA3CE27D02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11" creationId="{F158F0DD-A5D1-510F-3B58-FC9632963F2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12" creationId="{FE4A7322-E6CD-D0A8-63FB-EF510DD9E415}"/>
          </ac:spMkLst>
        </pc:spChg>
        <pc:spChg chg="del mod topLvl">
          <ac:chgData name="Boyse, Chelsey A (She/Her) (MCCSS)" userId="d31f7d9c-9fbe-4a51-97fe-700d849ea6ce" providerId="ADAL" clId="{443A19F5-61AA-48C7-AC73-04F4E3D802F1}" dt="2025-01-13T19:15:54.776" v="637" actId="478"/>
          <ac:spMkLst>
            <pc:docMk/>
            <pc:sldMk cId="1973535935" sldId="256"/>
            <ac:spMk id="213" creationId="{20DE3173-1172-47CD-9FC5-5062C791F3D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14" creationId="{4FCE9729-6795-87FC-5DB3-AED53AE2134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15" creationId="{75756715-2D0A-367A-6308-01736E32204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16" creationId="{BB902282-510B-0789-7468-7189B013D78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17" creationId="{B1D2D20E-9262-7C36-9A14-EFC9B78F904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18" creationId="{74EE1DAB-8F76-67D8-ED2E-F795323E7E7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19" creationId="{8EC1C27F-E773-5D14-DD9D-A91BC27B3BD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20" creationId="{D1890A80-7F1A-F0A9-2924-E1FDB6AF513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21" creationId="{F9DBC066-92AC-5E17-1E8D-C424003809BC}"/>
          </ac:spMkLst>
        </pc:spChg>
        <pc:spChg chg="del mod topLvl">
          <ac:chgData name="Boyse, Chelsey A (She/Her) (MCCSS)" userId="d31f7d9c-9fbe-4a51-97fe-700d849ea6ce" providerId="ADAL" clId="{443A19F5-61AA-48C7-AC73-04F4E3D802F1}" dt="2025-01-13T19:17:04.955" v="645" actId="478"/>
          <ac:spMkLst>
            <pc:docMk/>
            <pc:sldMk cId="1973535935" sldId="256"/>
            <ac:spMk id="222" creationId="{9676F68E-532E-0CC3-7D91-2A60DB0709FA}"/>
          </ac:spMkLst>
        </pc:spChg>
        <pc:spChg chg="del mod topLvl">
          <ac:chgData name="Boyse, Chelsey A (She/Her) (MCCSS)" userId="d31f7d9c-9fbe-4a51-97fe-700d849ea6ce" providerId="ADAL" clId="{443A19F5-61AA-48C7-AC73-04F4E3D802F1}" dt="2025-01-13T19:17:06.174" v="646" actId="478"/>
          <ac:spMkLst>
            <pc:docMk/>
            <pc:sldMk cId="1973535935" sldId="256"/>
            <ac:spMk id="223" creationId="{D0DB04C6-AD36-C355-499F-3FC6B5E67B4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76" creationId="{2E89AF22-B59B-E441-2F8F-9111D45B990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77" creationId="{B79853C1-B60D-CB4D-4064-30E92683AF7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78" creationId="{410E3884-43BA-EF9A-B59E-D763F498997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79" creationId="{3B264E71-0CE3-3A38-E965-3CFD0F413CC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80" creationId="{C5997421-DDB2-8237-65B3-385FE97FA47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81" creationId="{9968580C-03C6-9DA4-ECE3-2512CDF9F9A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82" creationId="{A240E38F-0063-960C-F693-7FD1027B985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83" creationId="{A0C9DC73-E8A7-08D8-A836-4B1CA2B2A7A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84" creationId="{2C2C67F9-DDEB-4AD6-DE50-0C65E9EB094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85" creationId="{14C8B105-9EFC-6386-815C-F997B53398C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86" creationId="{DA5E6E12-2C39-BB2B-E9AA-9394648775C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87" creationId="{CBAA6FF5-03BB-8AD9-F1B6-134046BA408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88" creationId="{44D7BA41-8D49-69FD-2B68-64A5F2A0A3F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89" creationId="{3F1C171E-0AC2-3D33-E77F-DB6DABFCA7B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90" creationId="{5E7D911A-EE62-0FFD-EE76-4CDC0FA426B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91" creationId="{91A5ED93-7CAE-F6E2-4175-9EC2AD642AD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92" creationId="{8F8214AA-4AC5-4984-ACD8-8C241D027A6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93" creationId="{5F6B1DB3-41DA-ADA8-5DD0-3FE85E61987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94" creationId="{37C13B70-0E98-45DD-4A03-CB9F9CF9FE7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95" creationId="{36B2BFCD-B0E1-D93D-6A0B-E13CE4E0984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96" creationId="{FEBB8FCA-D875-EA6D-D037-AB3BD48475F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97" creationId="{664E0392-2F0D-CC2A-8DAA-A1FEF7C6056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599" creationId="{C7E58758-0ECB-D03A-5509-F1709EA92C1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600" creationId="{3244D96C-3136-1D81-9AE9-E98EECCA477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601" creationId="{24645B33-D90B-D7AB-27EA-B1C34FDA41D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602" creationId="{1432687B-FF4E-F6E6-140D-76424C31960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603" creationId="{4E9678FE-57E5-2B7B-7967-704E2660191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12" creationId="{D4AE69A8-4713-433C-97EE-2E295D0C49D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14" creationId="{FCEC2B5D-81D7-4361-A1E2-DBAB48DA375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15" creationId="{4F3B4B2E-DBDF-4DEE-9A94-FEA13FB6C55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16" creationId="{5CCC7BB0-DE90-463D-8E6A-C37BF9307E9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17" creationId="{94998422-41A4-47D6-A0DA-BC66366156A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18" creationId="{DC7A456D-C6AE-40B8-A234-E55D172A740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19" creationId="{E21AD557-7A04-43B1-AA18-F4104D1BBF4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20" creationId="{236DB228-09C9-44EB-AE63-35CE267D399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21" creationId="{919A9212-F6E4-4BE2-8F0E-E6FE3DFAEF2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22" creationId="{7AA4663C-1327-4412-A54F-5DA62DDEB0B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23" creationId="{81ABE503-6F3A-4960-8135-AAB4BB12969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24" creationId="{E07F512C-2D6F-41C7-8F12-7CB95C3B70D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25" creationId="{861B8CEC-A6B6-46D0-A921-52831C3184B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26" creationId="{453146B1-9BDE-4398-9DF4-97F7AEA963B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27" creationId="{59F21EAB-1125-491E-9333-BB8557E9CDB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28" creationId="{0D95D55C-5111-4088-87EE-A22A12CAD5E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29" creationId="{85AA023C-7B14-422E-9C3B-A1F28BC5ECD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30" creationId="{9237837A-B8E9-4334-95AC-2565244D32D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31" creationId="{5492EA38-A4AD-4BA5-B209-1FEA9650D4E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32" creationId="{4DB9F067-B79D-455F-959C-51D8C94E913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33" creationId="{D1CA72A9-57A6-4ED0-A93C-114EFE6CF5A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34" creationId="{7B509FE3-112F-4B24-8A86-87C9937F7B2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35" creationId="{346428C9-7C26-4F9B-81E0-3FDD018504F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36" creationId="{276C90C8-1705-455D-A95D-1520CDE73BE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37" creationId="{2C667506-01D4-4731-A267-A07782E0E08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38" creationId="{66B1B562-37FD-4BBE-8B56-AA03AD20EBF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40" creationId="{C505DD69-3B76-47B7-B9F2-0C113FD83A0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41" creationId="{349F452C-510A-4D4F-9259-738A2DA1583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42" creationId="{CD9AB08E-18A7-431D-A0C7-EFC660C9B63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43" creationId="{CCA9F998-4532-40A1-BBCC-EEC2E275EBA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44" creationId="{A6E0DA39-0C3A-46E6-984B-9A0DB871840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45" creationId="{F02E60A1-1C3E-485D-9A5E-C462AF51BAE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46" creationId="{ECCB17FE-6CA7-44B1-B41B-3AB4B7D353F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47" creationId="{091EACEA-C6C1-405D-AA80-81CD7CDD633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48" creationId="{AC582390-859A-40A6-82E0-989BFD9338E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49" creationId="{85413746-A067-4A90-A9B7-360CB3E7BBB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50" creationId="{C87FC4C8-EF4C-4029-8D29-816FC79EE3E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51" creationId="{C4EA8DBF-1053-417E-9B00-118DB15E8EB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52" creationId="{84B0823F-9782-4036-9891-B0A267A6C42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53" creationId="{729631E2-1F39-4586-BB0C-470F729148D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54" creationId="{B797FEB1-3898-4EBE-A0FE-FACC233C4EE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55" creationId="{413DD68E-F00D-4C19-8E0E-170FCE48382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56" creationId="{2B26A1B6-C28F-46F3-9ED4-D4CDD6C7282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57" creationId="{5816191B-3361-40AB-9A0F-2B102FC5ED3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58" creationId="{377B74C4-E998-4555-8763-4F2C1927831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59" creationId="{8E8479EA-6CD0-4793-A2A5-10E2537A260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60" creationId="{DE087E1D-2939-48D3-BDD5-BD9C6D4706D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61" creationId="{163F233C-E4A5-4D7E-8216-820CED4F923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62" creationId="{9EB2F392-D24D-4651-A5BD-3BAADC9D853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63" creationId="{A30222D1-0A25-42E1-A26E-B1156B8F30C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65" creationId="{B8633BB5-E767-4DDC-A303-F656C74AD30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66" creationId="{FA6E4094-88AB-48E3-9413-8B07CFE4CB4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67" creationId="{37BCF0C7-7B66-4B34-B5CC-44D3ABFCB85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68" creationId="{C9E2B3EF-C55D-4F9C-B44A-6400B4C9396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69" creationId="{55984AEA-037D-4169-8C05-8DDDD756B07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70" creationId="{BFDB2E62-F09B-4DCC-9335-0F0AEDD2CA2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71" creationId="{DFE83004-D53A-4BEE-BD3A-4657A1B7087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72" creationId="{D3D510D4-3D2D-4DB1-A23D-14797D3FFAB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73" creationId="{B9BB6D6D-F892-49A4-9274-E641FFAD6C8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74" creationId="{557F355C-65AA-4730-9680-C184353AC55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75" creationId="{07358DDD-C34F-46B2-A2EF-251B03F2A99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76" creationId="{FC6DC1C5-4F60-44B4-8A12-6AFED539AF2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77" creationId="{D91D90CC-351E-46A9-9944-027AE16C5F2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78" creationId="{1F712998-7C3B-42E3-A1A4-61C19927AC4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79" creationId="{C842FD50-BEA3-4F07-94FF-152ADE64076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80" creationId="{3A344DB6-AECE-4F0B-960E-BE349ECAC19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81" creationId="{C74F31F0-F2CF-429B-BA62-2DBB4142854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82" creationId="{43F53F92-8F1E-42EA-A4B3-44D0C8F76C4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83" creationId="{B81F2382-2B98-498D-AD7D-47FCADEAA8B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84" creationId="{841E37A7-6C57-42EC-93BD-4DC4CF94EFC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85" creationId="{6628B1BB-9CF7-4ACB-8020-C33B051A2D0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86" creationId="{5C43C2B9-2B51-4608-98AC-3CEE9C1D1A2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87" creationId="{E4238F5E-AED5-4996-BB76-96FB8BFB40B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88" creationId="{A4976FD5-9F73-448A-8A0F-B911CBC52DF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89" creationId="{FD864CC9-9B8B-4CD3-9797-D14609F3D96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90" creationId="{19C0DBD5-0C66-4F66-BC2A-BDDD5A04258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92" creationId="{51F64A6C-C674-4C60-A60D-5173E14E9BF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93" creationId="{D8DCAE76-28FA-4759-8B18-1AEF577ECFF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94" creationId="{78A5CF5E-3F4F-429F-A192-1F40FF27797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95" creationId="{600414DC-3056-4EFE-8925-09C0AFF8CED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96" creationId="{D4529F34-2507-428A-A61E-EA31F96D7D9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97" creationId="{3C4E9666-06FB-4054-A5C0-3790B09C181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98" creationId="{39E16861-4ABE-4E56-8A67-6E3AF7C3A90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699" creationId="{8D2C70E8-33F6-4546-88CA-F0A006104BE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00" creationId="{3B05884C-B610-461E-8867-12266BEC711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01" creationId="{F9BB1E12-6198-4454-B638-89E896697AB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02" creationId="{2ADD9E97-0B84-459C-8C87-1A8E17C760D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03" creationId="{9644D9A2-8C9F-4689-816E-617F6C4AC02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04" creationId="{1A841B6A-395B-4780-A8E5-E52CB765758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05" creationId="{08C46680-F754-4684-A9FA-47193C56719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06" creationId="{035260F6-5B5F-41B5-AFAA-BA556D03C5E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07" creationId="{FBDDBA06-D354-465B-8191-50BF471DABC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08" creationId="{836E5FE8-8096-4388-A53F-7667BAB448D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09" creationId="{358FC8CF-62D2-4281-80E0-BAF5A08CA29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10" creationId="{28B9173B-3769-4D36-942E-6D16CF976E6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11" creationId="{C7040BA8-4250-472A-A30A-6EAB933CEF4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12" creationId="{99B8EF71-94D0-4C11-9744-C0B3088367D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13" creationId="{D504BF1F-FB7D-4B84-BF36-96193E5E42D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14" creationId="{099E1395-DD3B-46E9-A62D-60B5F5126FD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15" creationId="{6E853982-93BE-494C-9B77-7EC2D54A492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17" creationId="{4D5FEF3E-1418-48C9-ADA9-968A290AB4D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18" creationId="{5C682F2B-361E-49FD-8DDF-37B3A01580C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19" creationId="{ACAE452B-2F87-45C3-B195-E6492E1837B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20" creationId="{CF071D62-1029-421E-BA12-F60D5981554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21" creationId="{E5621BAF-FEB8-434E-A3C1-CEE473FEBBE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22" creationId="{436A14CA-144F-49A5-AE15-BE35F42ABC8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23" creationId="{DB798CC7-3CB0-4210-A124-3BA6CEE933E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24" creationId="{1F668EE7-0E18-4D52-8DA3-520E28E735C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25" creationId="{8C4F92E9-BFC0-4AAC-866A-1EE42A0BF16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26" creationId="{1CDE5361-BE02-4AC8-8E21-47CC739CDC4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27" creationId="{2F5E4C76-E1F9-4FB9-984F-7AD943E83DF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28" creationId="{C32D89B0-0BD3-4228-8634-7E1930DA8CB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29" creationId="{42E438CB-8FA6-434D-94D9-8AE7BE096BC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30" creationId="{BB4717FF-A0E9-44F9-8462-C2CAC746174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31" creationId="{A010348A-1B34-42AC-8F4B-C0027ED31DB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32" creationId="{C88A3804-494B-4237-8D30-EAF1B69522F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33" creationId="{52B64B49-9AA7-4A81-8D6E-8D1D8D9532E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34" creationId="{57B357D0-8F58-4C43-9740-0252E5BD9DC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35" creationId="{96839567-BA6D-44A1-A150-CCD2D4A70C3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36" creationId="{6E9339BB-C2B4-4D66-B2B9-4BE26E5A655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37" creationId="{23963543-49CD-42D6-B916-AE371815076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38" creationId="{B02B5BC5-26E4-4907-A1C4-CBB529A542B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39" creationId="{CE9A70CC-CA10-48A9-B59C-CB2893FE0AE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40" creationId="{7E4173A8-0E95-4B79-8347-31E6CE1B739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42" creationId="{86714DB0-8681-4B78-9A93-E780D87384B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43" creationId="{5AFDD064-D64E-4871-9B87-78857786EDB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44" creationId="{D2F29D48-13D4-472F-9813-6E22EB312D2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45" creationId="{7949CBB4-3B70-407C-BFA9-6E92B24271F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46" creationId="{FD956115-979A-41FC-BB71-8B1CB3EBDF5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47" creationId="{14DA8601-A9A9-4708-98F2-0041D95E7A1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48" creationId="{C994DCAF-8790-46BE-9012-9E1A5639FBB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49" creationId="{22757903-240E-47AD-9AF5-18A582A1DF0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50" creationId="{C10A3958-9B09-4394-A659-AC5A194BC53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51" creationId="{E6969B50-0AB7-42B8-A29A-6C4E4194239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52" creationId="{C73A16D3-4511-4B0D-9FEF-84BF1DCFE7C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53" creationId="{7CC7DC24-D4CF-4A7A-A9D5-2FBFB0730D2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54" creationId="{DB570344-8677-4316-AA3D-49D5C05F01E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55" creationId="{E66B7623-A69B-468C-A880-F0C3E0AFF12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56" creationId="{C7DB3A22-A425-4E6C-92A3-25F3797D0C7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57" creationId="{BB329D5B-D3F2-41A8-9CC1-048F6748191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58" creationId="{70D9FDA9-69B2-483D-A68E-2F606C739B0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59" creationId="{E09E873A-68EE-44CE-8546-5B4DDC5A6F5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60" creationId="{13042911-17CC-46DF-8D77-3AC4816AB94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61" creationId="{7DCCD8C5-27A6-4DE5-8BD8-D00220A6C3C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62" creationId="{62BD375A-19CB-49CF-A1B0-D3ACD5DAC40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63" creationId="{D2A24047-2F55-498F-8BDE-121C1448081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64" creationId="{DB28E28B-F95E-4654-A3C2-B133F04A189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65" creationId="{94B370B9-7A6C-EDA7-6810-AAEB3D80A7B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766" creationId="{134A671C-415D-4E14-AA67-06381AA6FEE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67" creationId="{D9345220-FBEE-32DF-ABBB-284D599C870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69" creationId="{0FD7FAC7-BB79-B27D-62AE-7BE65F7DE78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70" creationId="{4093AE9C-10F6-4357-EF9D-0560104E938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72" creationId="{F27AF2D3-D44A-028C-70CE-F83D857F195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73" creationId="{87CDCA06-E9A6-E343-BAD3-D24A23FC8DF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74" creationId="{691D5186-9746-CD82-2054-E392F95C2BE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75" creationId="{78D39A3C-5B2B-24F3-07EF-A071BDB5309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76" creationId="{5209D610-A140-44C3-78C6-CBFAB11E8EE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77" creationId="{8E3F020C-3C52-FCD6-24C0-4AEDA19AF36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78" creationId="{6BDE82A4-1F9F-52A7-CC36-B7387361269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79" creationId="{A8CE21F1-8175-37D7-3CEA-D3F1E4592B8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80" creationId="{7277EF30-E4D9-94B7-1949-D80361DE5E7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81" creationId="{B83AA174-387A-E270-2B74-4465E8947E7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82" creationId="{830B8920-48A5-3183-4FD5-80E5E2F3E2F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83" creationId="{96FCF650-B63A-8111-12F2-3528362ED9F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84" creationId="{353693AE-7BDB-F186-3984-3D9CCA9071E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85" creationId="{968FEC9A-A8AD-91FA-A8A1-B335D0AF99A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86" creationId="{6650F3BD-4FA5-534E-18D4-49FF76ED04E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88" creationId="{97BD62B4-DDA2-AD49-F4FD-52A6187A041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89" creationId="{5CB746F0-25AE-35AD-A8E5-7A44092EF5A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90" creationId="{EDC24696-87B3-065E-AA4A-E33DAA110A4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91" creationId="{43C4A4BC-E5ED-862B-2655-630A85417EC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92" creationId="{4594899F-9522-D7BD-A3E3-9A9275B4B2E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93" creationId="{CF0E5D13-F570-8A54-50E5-97A18D1F845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94" creationId="{530838C7-F202-3A60-F860-2DB062E57A6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95" creationId="{EBB3BF97-C0A6-8F25-D148-62BCF9E87CC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96" creationId="{56154CF3-8803-6A92-D584-8D9AE74DB8B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97" creationId="{355F959A-78AA-AAFD-D0B5-7F9C88210D3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98" creationId="{F6806568-ED7C-54DC-43E1-07556E4D992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799" creationId="{A20327A6-03EE-0DED-863D-847DA83F41F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28" creationId="{F4F3EF9C-1179-E489-0667-2B72E8EBBAF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29" creationId="{B24C25EB-2C34-06A9-17AB-47D9A0D8298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30" creationId="{B3ED793E-991D-4C1B-36C4-EEDEB14E129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31" creationId="{744D87E6-581D-60E6-2766-4F9ADD0FB46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32" creationId="{28364EE4-A0F6-ECBD-529A-F829DC0A86F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33" creationId="{2CF2273B-348E-ECAE-528F-CBD0F06F8DA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34" creationId="{DF3D472B-6E95-6F84-208C-FFCB04270AD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35" creationId="{19143EA5-2F25-7C04-A320-3F69419C092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36" creationId="{E0B63AF1-282C-44FD-6C13-9CC89444806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37" creationId="{74AAB410-BEFF-E0A3-1795-A988B4CE398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38" creationId="{DB375B61-CC61-A069-77F5-D5AB3E48CCA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39" creationId="{CB15335A-60E7-6F53-09AD-CBD1935E400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40" creationId="{9D148412-0D41-07D4-F97C-6C411F4DEAD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41" creationId="{5DE0EB17-B1D0-7061-36B7-25AC81BC7D0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43" creationId="{CE922430-E08C-C114-7F57-E9462A38635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44" creationId="{48496D31-E982-F9AB-700E-DD472E54E4D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45" creationId="{053125A1-9FD5-CB1B-2E03-95489368D7F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46" creationId="{F18020C6-BAF8-10CC-7494-1A2894A8838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47" creationId="{9C46A106-BDAC-1979-9B48-93202EB2F49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48" creationId="{492805B8-FEBE-448B-19D6-253212C0C0A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49" creationId="{DB0F9236-CDB8-A1EB-1330-9EADF7712FA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50" creationId="{EE991CAD-6377-BEF5-98A3-C245E8CA76E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51" creationId="{C0B1B34C-E596-AEE6-D1E4-A89D4BF3F47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52" creationId="{143F097A-F172-A330-150E-106765ADA6E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53" creationId="{657A2C21-5B83-B872-8AF2-E4F01A32E96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54" creationId="{9D539395-7659-D4C5-96B9-276A86F2CFE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55" creationId="{E30B2927-22C5-20FE-D8BE-28B64D2ED8A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56" creationId="{98ED7C8D-AA83-D1C5-64FC-EC1E2E74372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58" creationId="{CC6D2091-CD82-C641-193A-BD1757E43C2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59" creationId="{67470A1E-5574-6E18-C3E7-8B166C39F54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92" creationId="{A27CB0D6-3E82-AC80-B63A-FE805438621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93" creationId="{8086E7EC-8C40-CEB7-0728-BEB81FD4707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94" creationId="{FE1316AF-D258-5AC6-01A9-E1ED9A176AA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95" creationId="{9B34E29C-B5D0-92B6-3C32-45A70C55924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96" creationId="{6F6F345B-1589-EAC9-E50A-2FA7940FC89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97" creationId="{BABA8D19-5175-07DF-58AB-74A6ACBD103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98" creationId="{7A2EC1EC-0858-DCDA-CD1F-5416EE95362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999" creationId="{77BCAE0F-D572-F14A-76DC-C961DC9E967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00" creationId="{3AF4A3FE-9061-E75B-E0AA-975409E61E9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01" creationId="{0B5025B9-1A85-B59F-834F-2A8A2228AF4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02" creationId="{539982B1-111B-5290-5197-CB3B95165BC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03" creationId="{D17789C8-D3F1-374F-18F6-2ED9C6F7230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04" creationId="{04C54B21-C76B-D0C4-522C-7C7EB32A72F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05" creationId="{3755BFE8-93C8-7F67-0B56-E5306F84E38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06" creationId="{07F70639-FC47-F312-FB39-A3DA2CE32F5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08" creationId="{8F7E4C3A-CB8C-A9DD-BD18-A8946E2A80F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09" creationId="{A26A1B8C-71BB-319D-DDA1-BB582929B05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10" creationId="{D799258F-1790-AAA3-0493-B6810F80848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11" creationId="{5AB28F02-688A-E11F-711E-69F907A825F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12" creationId="{90724888-236B-BA10-275A-9D2BF2BDD23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13" creationId="{50BAB5C0-325E-78EB-D229-3D11D7C1251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14" creationId="{AC27AC24-4D15-48D1-ACA1-3C1C18C22C6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15" creationId="{1251BF43-627E-40F8-5263-E1DD5A844DC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17" creationId="{0951CE0F-F1C3-4FBE-B85A-C58CD4C303E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18" creationId="{48856B52-20F6-47B9-9FF9-E5C06151EE4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19" creationId="{56E4E6AC-69E2-3361-F027-1FCCB5CF953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20" creationId="{D414A86B-EE9E-7017-958F-68565468E68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21" creationId="{F2B81D4B-FD1E-A11D-BB84-7BAA26B1768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22" creationId="{22449781-5F58-4423-6682-4DD4D89F154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23" creationId="{B435A655-BED4-0309-989D-1E533605CC2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24" creationId="{3A1C0B43-A08B-F4A1-C150-B31C6F1DEBB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25" creationId="{1114B431-E6B9-3D0F-6B2B-9BAB939BE99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26" creationId="{3F0F7AAC-3558-6BFA-563B-7006DF868E0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27" creationId="{BD86EE78-D87B-3176-309E-85D9A894D32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28" creationId="{889403F7-ED8B-E19F-7A38-1EF0248A5A3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29" creationId="{BB7C13EA-E535-7CE7-065C-E8B94ABD14C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30" creationId="{2F64B705-1943-A2D1-BB11-43EC2B88F05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32" creationId="{B4E2355F-E18C-4366-ABDF-55D04F37330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33" creationId="{CD0D2992-1537-43A3-B25C-A7D7EE4A37D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34" creationId="{D082C898-33F4-493E-8559-6C0F45F90EF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35" creationId="{85BCCC3A-96D3-45F3-BCDE-A1E8F428040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36" creationId="{944011B4-0454-4990-889E-08DEFE3765B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37" creationId="{50C6F0F9-050C-4174-9EA8-2099B6C4069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38" creationId="{C837A0D3-3CA0-48BC-8C1B-9F6AFF7D83C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39" creationId="{A2CC0B92-895B-4B0A-A538-A2100DE7824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40" creationId="{BAC38CBB-DC55-46BC-8DA4-057AB1282DC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41" creationId="{F2C5BC16-BDB1-46DB-9618-828CDD4AF1A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42" creationId="{383ADE00-5F3E-E458-461F-6A98D23AA057}"/>
          </ac:spMkLst>
        </pc:spChg>
        <pc:spChg chg="del mod topLvl">
          <ac:chgData name="Boyse, Chelsey A (She/Her) (MCCSS)" userId="d31f7d9c-9fbe-4a51-97fe-700d849ea6ce" providerId="ADAL" clId="{443A19F5-61AA-48C7-AC73-04F4E3D802F1}" dt="2025-01-13T19:17:08.115" v="647" actId="478"/>
          <ac:spMkLst>
            <pc:docMk/>
            <pc:sldMk cId="1973535935" sldId="256"/>
            <ac:spMk id="1043" creationId="{5210DCF1-23E6-42EA-81EB-4B0C291D4FB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44" creationId="{C705D711-831F-1556-BA6F-39646A751C1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45" creationId="{E0EDF453-05E3-FB0B-C5D8-38501D4E71B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50" creationId="{9CD44495-A172-4D99-A4CA-9B52C944DF9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51" creationId="{50E50C7E-02FC-4CA3-AB66-DA32ECED369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052" creationId="{B30E00F7-AF20-49D5-951D-9DF7E973A42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054" creationId="{4528BF13-E65A-70C7-3238-8746896E474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25" creationId="{305D2647-341B-8143-A2E5-7A548EE9D63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27" creationId="{3C10E9CD-AB52-277A-E0F5-5957EADB5E6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28" creationId="{38FE70E3-8215-FA93-0792-8AAA8740B08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29" creationId="{C80F8D55-51EB-259C-1447-FB09E23892A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30" creationId="{09DCE998-C29E-3E2E-EB62-B266450AA9C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31" creationId="{845E72B8-7840-E731-0E96-B8A2A10E928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32" creationId="{D75E42CF-55BC-547E-7FC7-D55A7AFF976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33" creationId="{DB093E28-E46E-39C8-51B5-C6A2D6F87DD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34" creationId="{1812F13E-CEBF-8D19-7FE9-3093182A04E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35" creationId="{44F0217D-730E-C7D4-6ED4-56B11CD094D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36" creationId="{B45B3F42-30F0-FCE2-EED6-716B184EBBB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37" creationId="{434A99CA-BD33-2956-B182-8095FB6DA11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38" creationId="{CA6E1B45-1E60-0294-0D5B-B9F2B6D9C1F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39" creationId="{A6DE07EE-36EA-7398-0B51-B25931561E6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140" creationId="{DCD37DCF-DCE6-BED0-D646-430F2020B5B7}"/>
          </ac:spMkLst>
        </pc:spChg>
        <pc:spChg chg="del">
          <ac:chgData name="Boyse, Chelsey A (She/Her) (MCCSS)" userId="d31f7d9c-9fbe-4a51-97fe-700d849ea6ce" providerId="ADAL" clId="{443A19F5-61AA-48C7-AC73-04F4E3D802F1}" dt="2025-01-13T19:02:54.825" v="286" actId="478"/>
          <ac:spMkLst>
            <pc:docMk/>
            <pc:sldMk cId="1973535935" sldId="256"/>
            <ac:spMk id="1141" creationId="{952539BC-2DDD-4A5E-B41A-B9E4E59BA54C}"/>
          </ac:spMkLst>
        </pc:spChg>
        <pc:spChg chg="del">
          <ac:chgData name="Boyse, Chelsey A (She/Her) (MCCSS)" userId="d31f7d9c-9fbe-4a51-97fe-700d849ea6ce" providerId="ADAL" clId="{443A19F5-61AA-48C7-AC73-04F4E3D802F1}" dt="2025-01-13T19:02:52.334" v="285" actId="478"/>
          <ac:spMkLst>
            <pc:docMk/>
            <pc:sldMk cId="1973535935" sldId="256"/>
            <ac:spMk id="1142" creationId="{7F154A37-BE19-4DC6-A593-05250ABF4FE9}"/>
          </ac:spMkLst>
        </pc:spChg>
        <pc:spChg chg="del">
          <ac:chgData name="Boyse, Chelsey A (She/Her) (MCCSS)" userId="d31f7d9c-9fbe-4a51-97fe-700d849ea6ce" providerId="ADAL" clId="{443A19F5-61AA-48C7-AC73-04F4E3D802F1}" dt="2025-01-13T19:02:57.701" v="288" actId="478"/>
          <ac:spMkLst>
            <pc:docMk/>
            <pc:sldMk cId="1973535935" sldId="256"/>
            <ac:spMk id="1143" creationId="{A398DF27-00C1-43B2-AE5B-88DB5F24DC0E}"/>
          </ac:spMkLst>
        </pc:spChg>
        <pc:spChg chg="del">
          <ac:chgData name="Boyse, Chelsey A (She/Her) (MCCSS)" userId="d31f7d9c-9fbe-4a51-97fe-700d849ea6ce" providerId="ADAL" clId="{443A19F5-61AA-48C7-AC73-04F4E3D802F1}" dt="2025-01-13T19:02:56.212" v="287" actId="478"/>
          <ac:spMkLst>
            <pc:docMk/>
            <pc:sldMk cId="1973535935" sldId="256"/>
            <ac:spMk id="1144" creationId="{3F09CBD2-76D1-46D3-AEE5-17D4B9AF63DA}"/>
          </ac:spMkLst>
        </pc:spChg>
        <pc:spChg chg="del">
          <ac:chgData name="Boyse, Chelsey A (She/Her) (MCCSS)" userId="d31f7d9c-9fbe-4a51-97fe-700d849ea6ce" providerId="ADAL" clId="{443A19F5-61AA-48C7-AC73-04F4E3D802F1}" dt="2025-01-13T19:02:58.998" v="289" actId="478"/>
          <ac:spMkLst>
            <pc:docMk/>
            <pc:sldMk cId="1973535935" sldId="256"/>
            <ac:spMk id="1145" creationId="{CEBA9C42-5811-4202-9B32-8D8CE5282FB7}"/>
          </ac:spMkLst>
        </pc:spChg>
        <pc:spChg chg="del">
          <ac:chgData name="Boyse, Chelsey A (She/Her) (MCCSS)" userId="d31f7d9c-9fbe-4a51-97fe-700d849ea6ce" providerId="ADAL" clId="{443A19F5-61AA-48C7-AC73-04F4E3D802F1}" dt="2025-01-13T19:03:00.608" v="290" actId="478"/>
          <ac:spMkLst>
            <pc:docMk/>
            <pc:sldMk cId="1973535935" sldId="256"/>
            <ac:spMk id="1146" creationId="{C91C049E-7783-4008-AE0F-2A0E271BC3EF}"/>
          </ac:spMkLst>
        </pc:spChg>
        <pc:spChg chg="del">
          <ac:chgData name="Boyse, Chelsey A (She/Her) (MCCSS)" userId="d31f7d9c-9fbe-4a51-97fe-700d849ea6ce" providerId="ADAL" clId="{443A19F5-61AA-48C7-AC73-04F4E3D802F1}" dt="2025-01-13T19:03:03.262" v="292" actId="478"/>
          <ac:spMkLst>
            <pc:docMk/>
            <pc:sldMk cId="1973535935" sldId="256"/>
            <ac:spMk id="1147" creationId="{14418645-A603-4133-9AC9-D62461F0A4C2}"/>
          </ac:spMkLst>
        </pc:spChg>
        <pc:spChg chg="del">
          <ac:chgData name="Boyse, Chelsey A (She/Her) (MCCSS)" userId="d31f7d9c-9fbe-4a51-97fe-700d849ea6ce" providerId="ADAL" clId="{443A19F5-61AA-48C7-AC73-04F4E3D802F1}" dt="2025-01-13T19:03:01.927" v="291" actId="478"/>
          <ac:spMkLst>
            <pc:docMk/>
            <pc:sldMk cId="1973535935" sldId="256"/>
            <ac:spMk id="1148" creationId="{76467BE5-5AFC-4CF4-B26F-6112D4BE8F87}"/>
          </ac:spMkLst>
        </pc:spChg>
        <pc:spChg chg="del">
          <ac:chgData name="Boyse, Chelsey A (She/Her) (MCCSS)" userId="d31f7d9c-9fbe-4a51-97fe-700d849ea6ce" providerId="ADAL" clId="{443A19F5-61AA-48C7-AC73-04F4E3D802F1}" dt="2025-01-13T19:03:06.066" v="294" actId="478"/>
          <ac:spMkLst>
            <pc:docMk/>
            <pc:sldMk cId="1973535935" sldId="256"/>
            <ac:spMk id="1149" creationId="{62066C2C-9756-4EDB-A1AE-9997957AC332}"/>
          </ac:spMkLst>
        </pc:spChg>
        <pc:spChg chg="del">
          <ac:chgData name="Boyse, Chelsey A (She/Her) (MCCSS)" userId="d31f7d9c-9fbe-4a51-97fe-700d849ea6ce" providerId="ADAL" clId="{443A19F5-61AA-48C7-AC73-04F4E3D802F1}" dt="2025-01-13T19:03:04.864" v="293" actId="478"/>
          <ac:spMkLst>
            <pc:docMk/>
            <pc:sldMk cId="1973535935" sldId="256"/>
            <ac:spMk id="1150" creationId="{18A8506D-455B-4E29-9673-B006E65FBF70}"/>
          </ac:spMkLst>
        </pc:spChg>
        <pc:spChg chg="mod">
          <ac:chgData name="Boyse, Chelsey A (She/Her) (MCCSS)" userId="d31f7d9c-9fbe-4a51-97fe-700d849ea6ce" providerId="ADAL" clId="{443A19F5-61AA-48C7-AC73-04F4E3D802F1}" dt="2025-01-13T19:08:03.251" v="335" actId="207"/>
          <ac:spMkLst>
            <pc:docMk/>
            <pc:sldMk cId="1973535935" sldId="256"/>
            <ac:spMk id="1151" creationId="{F639D885-EEA2-448A-B165-67E12CBCBEE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698" creationId="{37E28272-9F5F-76DA-FF43-68677528BCA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705" creationId="{BD2F540C-D2DB-8753-7604-8ADB4C6BEAE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707" creationId="{6BDFD39A-66E3-4585-195B-8B2018354A5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708" creationId="{ADC94609-D7F3-DF2A-5BD7-F17733EA17D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1709" creationId="{1DBC287B-2AA3-4D30-AA30-3E5723C5FD9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16" creationId="{B0E4A1FA-B239-44C8-9071-9E7E4BE4FF1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23" creationId="{4F6229E1-3450-4091-9C48-D04D625541B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25" creationId="{454F067F-06A9-413D-868A-1A8A416EC89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26" creationId="{9D2DBC0F-E778-48A7-B1F4-0953374F2FD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27" creationId="{FF98914A-98BC-4DDC-BF80-325370FE8EB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28" creationId="{A60701EE-F111-4FD3-B98E-AD6A4D4BB7D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29" creationId="{C3484C00-6C1C-45B3-A8E6-E09621C5A61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30" creationId="{D1DA0F7F-BB9D-423A-9F73-963E9126301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31" creationId="{234CFA0B-8454-431E-AB58-0830FCC51C3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32" creationId="{60C98D82-7454-4DF5-BEBB-76ACC2E7C7E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33" creationId="{FC576498-CACB-4E40-BAB6-B109586C27D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34" creationId="{31884748-5C8D-4387-8D47-258B6F02AFD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35" creationId="{2E281AFE-9ED0-4F26-A23F-515AAC03E16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36" creationId="{94ABD0A6-2089-4BAB-93DC-EE9F2FAEE93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37" creationId="{2FB495AA-EB45-4580-BB85-4BB2F694F77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38" creationId="{CDE2542F-4FE2-4472-BDBF-86BCFA8A4A7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39" creationId="{6CCBF002-EDB2-42E5-9D8B-1F020B6CB94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40" creationId="{1BCF0F1F-F8E2-459A-91DD-256FFE117F4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41" creationId="{2FD62B41-991D-4746-9189-C458D621E5C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42" creationId="{9D4449D9-880B-4877-B91B-7735A64E2B1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43" creationId="{64F8A9B6-C895-48B7-BE40-FE0E87FE9B5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44" creationId="{FF2FA347-BEE3-4CE3-95AF-7807D94AC17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45" creationId="{0581742C-02E3-4079-825B-4FFEF532379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46" creationId="{B60DB054-5440-42DA-864F-14D5CD93E1D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47" creationId="{90176C93-5A12-4D2D-918E-D7EC4887B2A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48" creationId="{90E6BCED-3A15-4884-8897-D235641B620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49" creationId="{D409A90A-647C-4DA6-A0C9-9C1804B8A1D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51" creationId="{3541D886-C9E4-445C-9AD6-4DFA7DC31F2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52" creationId="{ED2267F0-0B53-445B-99C1-1C9AADB7C3D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53" creationId="{57533ADB-AC4A-4E06-BAC7-0AEADF7FF78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54" creationId="{AA59EF25-7E46-4046-B3DC-F4782E86302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55" creationId="{91A6EFB6-7BB0-4EC5-8AEA-0129042659E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56" creationId="{48E8813A-8605-4E96-8000-9E92CFFDBB9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57" creationId="{1E27471A-A043-4E4F-8B15-186CA83BB53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58" creationId="{3B9EAD5C-4CAE-415A-8B43-18965AAA437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59" creationId="{C81F65DE-4AD8-4B47-BDE9-A9116ED253E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60" creationId="{6A183388-1D37-4547-B063-3B1B037129B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61" creationId="{7FCD4B86-8B31-4E9A-923C-7D4C0A68114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62" creationId="{75BF366D-1F12-420D-A9A7-16283892F16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63" creationId="{5D55155E-A105-4D04-8FD9-376724FFBBF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64" creationId="{DE314360-0B25-4FCA-8E02-61DAB585075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65" creationId="{323D66FF-E6B0-4036-8F30-68A35622A89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66" creationId="{EFF3899E-5954-4CE1-A83A-3BB4BC1DDFF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67" creationId="{FFCBDE69-A843-413A-8ED0-86020E02E32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68" creationId="{DD829915-BE12-466D-AF03-CF50126C71B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69" creationId="{A6FBF501-F077-4C75-896C-ED2B8400A2C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70" creationId="{68A59995-D906-4279-9CD4-73B7F2F2D26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71" creationId="{E8203A3A-0AC5-4114-BB0A-EB344F12A33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72" creationId="{11ED31DF-A67B-4F27-A02D-9A4DAF2901F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73" creationId="{AC888841-EC18-4BA5-A413-3B23A40A064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74" creationId="{85F7DF4D-2462-4F2D-AEE8-2568A683442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76" creationId="{7978EDD3-1AFA-44EC-94AF-DEE68C33EDF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77" creationId="{D90B044C-0FFD-4ED8-BFFC-1CD9D61896B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78" creationId="{E99B5A0F-515D-4FA4-8CA2-5C4112A60D2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79" creationId="{FFC4102F-50B4-46EA-A9FC-54D408CB622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80" creationId="{81A1C3D2-9092-4CDB-A4D0-9BAA8FEE2FF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81" creationId="{45F75764-FC0C-496A-9C56-8675668DD8E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82" creationId="{EB28EC40-145D-4023-98B3-CA39F5185EE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83" creationId="{4899D9FE-F8B8-4783-A018-099608F3A0F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84" creationId="{8C906200-CE5B-4E91-9AA0-7AA12D05C0A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85" creationId="{B23D4C9A-21B0-4018-985A-BA09B60DA90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86" creationId="{72F6B189-84AA-44AA-A0EB-A3098734FC3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87" creationId="{1F82CC2A-2224-47FC-B8A3-8810AD2408F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88" creationId="{2CBC1E45-5572-46C9-B96E-183A7462DAE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89" creationId="{8A92D076-745A-49DA-B642-2D03CE4567E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90" creationId="{02496164-908D-4A5C-A5B4-5E640F1A464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91" creationId="{861EC187-37E1-4EB6-A677-F36F874D20A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92" creationId="{FCE3EA40-A43C-4617-AB0C-8682770244C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93" creationId="{2500B284-8EDC-47D5-B643-E45C4C4663E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94" creationId="{49311147-D418-4F10-97EF-915B1938070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95" creationId="{2E6DBB93-C709-4510-B71F-57207D13A2C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96" creationId="{492F88F1-EEAE-477C-AC27-0E5FA993161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97" creationId="{DAF4E504-F2D9-4259-B936-6722CD1334D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98" creationId="{D9E9C310-12B9-43BA-BA94-810002C0590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799" creationId="{ACFBCBC0-D29E-4340-A28A-5837633781D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00" creationId="{33F2DEAE-7C03-43B5-BD48-15324DDD0E0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01" creationId="{AC1B6E3F-B5E8-42AF-8297-9C5B2CEBE84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03" creationId="{1DDE9500-348D-4076-A486-459B41A48B3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04" creationId="{F8E51FE3-A973-49E6-BD54-0C5E4F1EC40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05" creationId="{6C3F1C4C-9D04-4922-94F9-48C7C493D32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06" creationId="{16483C59-A2F2-493D-8784-D0E1C00592F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07" creationId="{A7CA6451-74D4-4A9A-A185-F6E00EB238F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08" creationId="{065E52C1-B6BC-4DA8-B14F-C43B85C91C2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09" creationId="{AC02D160-973D-4CBB-9863-A84594FC6C3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10" creationId="{715A7448-9434-4827-9FB1-F5AAD2A4258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11" creationId="{8E4E48B3-3387-45FD-B197-456CBC911E1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12" creationId="{FB0CE6A7-323B-4DA7-B8EF-745A1038299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13" creationId="{D4F18608-7151-44D4-8F32-BD13D9D4FCF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14" creationId="{D958DB09-A114-4530-9304-0685A5E031B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15" creationId="{A7C21C8F-7690-4C38-874A-1D62EC11425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16" creationId="{3EB8D6BF-60AB-471B-838C-12F5D3795A5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17" creationId="{69D7FB0F-F0BB-47E2-BE2E-8AB8B219AB0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18" creationId="{E15FD767-333D-4CA5-AA5A-21CBD8FC143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19" creationId="{74FFFB06-BD6A-4E92-ABF4-C90D59C2486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20" creationId="{E5B9CBCC-690F-4742-BBBB-E48F74554D3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21" creationId="{9819CC00-DD48-4611-BD34-4ADC5DE6809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22" creationId="{1737D7E4-1F9E-4334-8DF7-FF5734BF0B6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23" creationId="{2DEB6BA5-71FE-48CA-BABC-C7BA3F587D9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24" creationId="{612B14A4-9509-4259-A7DF-21FC63F49DF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25" creationId="{484ED3F8-1EE5-4F67-8D65-3B98E27CDEE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26" creationId="{34CAF2BF-6F38-4F4E-ACDF-3412DD301BE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28" creationId="{4EC35F20-6551-4F1C-8FE0-0FC9C439BCB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29" creationId="{082FDDF0-B85A-460F-890D-7CED5B1A720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30" creationId="{22AB1E4B-E81F-40C2-9C5B-17CCB25376B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31" creationId="{63D8E6ED-896B-454F-A39C-18CBD6CC005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32" creationId="{475F067C-08E5-4257-B926-AEDA6FE0238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33" creationId="{3EC16608-3EFF-462E-8427-F09CFF95D15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34" creationId="{1E38001F-ECCC-4C82-8E06-35E9AF6A8D2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35" creationId="{B78D299D-FAE6-4481-8A65-BDAA4D15DCB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36" creationId="{2066437F-C987-426B-A9E0-6087FD9A247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37" creationId="{68C2DA66-15DF-4DD1-BC33-BE8E8B6FD33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38" creationId="{0DA8B111-A0CB-414A-A774-2128B40B0F0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39" creationId="{5A451461-F9EE-4039-9974-6AAF0192684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40" creationId="{055A2905-2BA7-4D7D-BD94-00561D0752F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41" creationId="{92D82276-EE0D-4B70-9781-C722AA96A82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42" creationId="{5C1B91A6-FB7D-4002-8D94-226AF8C0C8F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43" creationId="{BFA760CC-6C69-4671-B945-BE5841E7DF5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44" creationId="{8A468EB1-8762-4064-B9B8-19504967CAD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45" creationId="{DCE8498C-C948-4398-B135-994F32A130F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46" creationId="{CC433624-9957-440B-93BA-B6D47881C94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47" creationId="{044B0E15-E358-4337-A89C-0D06E3FB0F3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48" creationId="{F24A0ACA-7E1E-49F9-BEED-CA6F83D5A8B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49" creationId="{64A403DE-1D56-4595-86FA-134DA966DB2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50" creationId="{32D9D466-04F8-4D06-9AC6-D9BE08A9727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51" creationId="{1A8F551A-9EA7-4C9F-B50B-2DD1674A1FD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53" creationId="{E2059360-6A91-4FE5-BB7C-C7CD9E26EE0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54" creationId="{9E8B36CC-6952-49BE-960C-78791559857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55" creationId="{1E979709-EC1B-4099-BCE2-D2A764112AD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56" creationId="{7C0F9E0E-F672-4F3D-B173-B21C93B35C6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57" creationId="{34D7C4D6-45D6-4049-B69C-CB1617763BD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58" creationId="{B9D8F303-1223-43E6-86DF-163FDC02371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59" creationId="{CEEBF965-8FC3-4CA7-B4BA-E7F363C9DBD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60" creationId="{4CF7C295-0A29-48B8-AC62-0F4EB0E106E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61" creationId="{8885E13B-B28D-4CD5-B4C2-9F276175211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62" creationId="{A6D63F55-4976-4717-997A-DB75DA1600B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63" creationId="{BA38E128-8A36-4E5F-9279-92EE3317015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64" creationId="{D94E48CB-F7A1-4B88-9D0C-186725F1D36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65" creationId="{3D150E20-1A2E-40C8-B260-7FB3D19219D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66" creationId="{FA4A155E-8C82-4DB2-87AE-91C47B905A4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67" creationId="{FC12C454-4A62-42C1-8312-AF6F8F2F43C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68" creationId="{DCF0FD7E-B276-4A65-B441-268716A3FD6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69" creationId="{3C8B16D0-50AC-4C62-98B1-CE48FFDF7BE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70" creationId="{84E1B485-AAE2-4EE7-94D5-D55606A4B92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71" creationId="{9B6082D8-EAEB-4A73-813D-754E5A9E770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72" creationId="{A4F87A06-1EE2-4FF2-867F-657DFDBFFCC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73" creationId="{27DAFB17-F4AE-4452-8FE4-3101BA9FB0E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74" creationId="{F0F60463-A3CD-4DD8-87A9-9CBAF811F6C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75" creationId="{614F76A3-5C89-434A-A6FD-91FE918D4D04}"/>
          </ac:spMkLst>
        </pc:spChg>
        <pc:spChg chg="del mod topLvl">
          <ac:chgData name="Boyse, Chelsey A (She/Her) (MCCSS)" userId="d31f7d9c-9fbe-4a51-97fe-700d849ea6ce" providerId="ADAL" clId="{443A19F5-61AA-48C7-AC73-04F4E3D802F1}" dt="2025-01-13T19:08:20.666" v="367" actId="478"/>
          <ac:spMkLst>
            <pc:docMk/>
            <pc:sldMk cId="1973535935" sldId="256"/>
            <ac:spMk id="1876" creationId="{D999BB53-AEBD-40A5-9354-B18033F132C1}"/>
          </ac:spMkLst>
        </pc:spChg>
        <pc:spChg chg="mod topLvl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77" creationId="{5006C9D1-2B02-4BBA-82D0-84E2FCE0D7A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84" creationId="{9355C9CB-4308-4F1C-B287-896EB33C9B8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91" creationId="{C130C71A-7971-4B10-8BA6-A1772BFD6A7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93" creationId="{6B826AAD-3D91-48D1-9625-4C0CDFB038F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94" creationId="{C09EAAEF-4948-4652-B3CC-08F530E8242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95" creationId="{84457F83-856F-4FBD-9276-6221D97B39D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96" creationId="{0BFDB96C-E3C9-4ED2-8951-CCEF90C6C4B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97" creationId="{6EFC534C-E939-4BCD-89CE-94868571256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98" creationId="{54F6D50A-6D16-429A-B0CC-434BEAFD25D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899" creationId="{648BE5F8-2994-44DC-B967-207CCF34EA1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00" creationId="{3E41543D-0F4F-4C97-976E-A516B7D4E2A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01" creationId="{E7CDB324-A763-4B74-AD12-9724EAC7FF0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02" creationId="{0EE59107-0229-4F77-97AF-9231D630BEB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03" creationId="{0F6714FA-CA59-4411-B4B0-4159BB490CC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04" creationId="{6542BE41-BA62-45AF-9763-20E066192B8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05" creationId="{C26D77D0-50FB-45E5-9B7B-FB44DA87C6C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06" creationId="{F0AF5FAF-B957-4CB5-AC81-1CE66BFAEF7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07" creationId="{9AB202B1-105A-4A72-A5CF-B765243BA77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08" creationId="{454D930E-AF09-4225-BEC6-418FB98529A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09" creationId="{0DE2C144-E275-46AB-8891-DB92E7A2556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10" creationId="{33F69225-1AFD-4C07-8AC3-80BB89EDB6F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11" creationId="{91D16BAC-5558-434D-831B-9C4F2646627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12" creationId="{3353D6E7-D215-4AF7-83D4-65DD7C845E4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13" creationId="{AA6CB6B2-B353-452C-866C-84526B968A0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14" creationId="{B7C15F94-E279-42D2-8CEB-9777809348E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15" creationId="{E7AB0C65-4C25-4AF4-A2ED-D1D00D91962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16" creationId="{CF7DD36B-77B5-4EF5-B0E3-09B336F73DE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17" creationId="{A5EEBFCA-4B3C-49C5-AC9C-23482ECB5F9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19" creationId="{00257FB3-BEF5-437D-A082-021574747C6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20" creationId="{5D8A2EBA-8E10-43EA-89A3-CA27DBDB5C4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21" creationId="{0553D6E5-02D8-4FFC-A624-70EDCA898EB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22" creationId="{3240EAFD-5204-40E0-BCB8-E483105CC86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23" creationId="{A50A67B0-F271-411B-B3EB-8C4D7F72E7F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24" creationId="{3D6CDCAC-14D4-47B1-9D48-41EA2C2C728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25" creationId="{EA21C76D-2B7A-4081-8457-6672D7E9BFF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26" creationId="{F9B4108E-4C75-41A7-9607-8C6A92B7894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27" creationId="{DCB61EDE-4914-4F0E-8BBC-21FAF5A81DE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28" creationId="{772A4678-0C98-442E-8F27-A8FFD5CE199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29" creationId="{DD1B51F9-10D1-41CC-AB7A-E377858FD35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30" creationId="{BC0896AC-DC43-422B-A0DC-AC47E074002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31" creationId="{442AAFA0-89DA-4F86-8A97-CFD90C47D33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32" creationId="{E70D8A7F-A8F2-43B9-AE93-3141533B29A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33" creationId="{AFC89563-D256-4EFB-8F65-BBC0AF24DB5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34" creationId="{2E2995C4-EB1B-4816-B0CD-D7CD3646DDD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35" creationId="{8CF95C96-67A7-435C-BCBC-BC58FF4D9E1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36" creationId="{0611EFEE-D97E-42EA-ACB2-258017E08B6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37" creationId="{75B1C9D6-3350-4E73-840D-E217BD55309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38" creationId="{5359962B-8778-46B5-8B8E-2C67CD35B89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39" creationId="{319384C2-8C05-4788-A763-FF6A6390C89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40" creationId="{4CF2C767-47A1-4E22-BBE1-047D7F2123B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41" creationId="{93B48099-9E1C-4E4E-8E09-9FEF7D0CCE7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42" creationId="{9CD070E5-DA60-4EC1-B40B-E9659823C63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44" creationId="{7878C978-BB8B-411C-BE8B-324A9ABBD9E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45" creationId="{3C907E15-4B52-4C60-98AB-B28EB379A8C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46" creationId="{A49CDD64-002B-478C-AA49-7110A30FABA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47" creationId="{2D8C5EB8-375D-423B-B807-CBF5C0EB424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48" creationId="{AD36296D-3B75-4935-B6D5-C3FE8C4A24F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49" creationId="{D86C2D4A-8641-4A9F-A8E7-6FA75C769C2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50" creationId="{A4D87CAD-133D-4E1C-91B7-3CB78B6C539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51" creationId="{FE5D27BA-AC8D-42A9-B30E-97B2E191F10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52" creationId="{77068E41-B6E5-4903-84E4-369C029F083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53" creationId="{40CF5BD1-73E4-4E32-8C8F-E2192CABB66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54" creationId="{865E464A-3932-4DFA-A00A-D71A8864398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55" creationId="{492DDFDA-6B59-456A-AD81-D5AE12B0051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56" creationId="{6599883C-5550-44BB-9180-433641A3D9E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57" creationId="{AEB04CC0-00A0-48EC-A43B-9D38948AA40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58" creationId="{81BDF1F4-2137-487B-B683-7170FD96896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59" creationId="{B817F132-D6EC-4FA9-944E-0B73C6167F3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60" creationId="{67CE3D1C-D899-4DDE-9187-1531265717E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61" creationId="{E966C784-0AFF-470E-99D1-9F617090048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62" creationId="{79C5D525-80EF-4A30-9D39-3961F308738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63" creationId="{C022FD2B-5946-406B-9C05-044E7A4A03C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64" creationId="{94A4D068-C225-4732-8D05-3B282EB7170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65" creationId="{C94BDE0D-876D-4E85-B50C-B99479C8FE8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66" creationId="{0EF90F1B-F723-42A0-A617-0359CACC0AC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67" creationId="{80FDAFF2-3C47-4A63-9622-657F43DDFD7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68" creationId="{BA57DE73-9E3B-4B5D-81B0-40EC26C77A8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69" creationId="{7159D95B-E0F4-45B0-A1FC-A366EF92728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71" creationId="{1351C604-7BB9-43F0-9AC9-85C043B2E93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72" creationId="{4904632D-CEDA-4BF4-99E5-6640920CD6A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73" creationId="{77A7FAA3-D9BB-4351-ADBF-CC2A2814706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74" creationId="{7BDE7027-E387-4D9A-8DEA-C6C537189AF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75" creationId="{06C7AC6E-CE58-4C5D-B16D-46892EBABAD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76" creationId="{94581102-EA85-4C31-92E3-71E7E850C90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77" creationId="{FBA7F81F-7CEC-496B-A6BC-9430578CB7C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78" creationId="{2E52A342-7FBA-4869-8E8C-FC6EE6D6581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79" creationId="{21018331-A42B-4273-BBFE-48CEE56340C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80" creationId="{22044B6C-A026-4060-A25C-8A4F85A1B41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81" creationId="{52A83B2D-37D6-4DE3-9015-76FE4DC0301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82" creationId="{18E70FF9-1FFC-49AB-AC8F-1E9EDC7640C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83" creationId="{4CF36464-274E-4E12-8020-029F82EC3DE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84" creationId="{B88DBFB8-2BD0-47A1-8096-2D99C0CD05F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85" creationId="{326C15E4-0AA0-48FE-8D52-712947C8B80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86" creationId="{CA2EEB3A-3070-47A2-AF25-2A6CC9959EA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87" creationId="{6DB47CF5-5DE3-4B62-A82B-FE5B10CF6B9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88" creationId="{B10E4B1F-E944-4D1A-9DF7-34E6CCD3DD7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89" creationId="{81DA3969-ACE4-4853-93E6-21EB0B4BF50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90" creationId="{BEC0FC1A-3557-41D5-9FEB-31BE92887F0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91" creationId="{ACB6E952-6C09-414B-BB0F-0622F9836D0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92" creationId="{94164C95-6BCF-4806-AD38-589F74DDBC4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93" creationId="{1B72D8F1-48E1-42CA-85E2-2ED933F8823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94" creationId="{944E1632-3514-4E67-8874-77991D0C027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96" creationId="{2F268C88-95BD-432C-8818-A87C3B7FC2E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97" creationId="{12C1AD59-AFA8-4791-9B1B-6810F92506A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98" creationId="{BC50D6C6-3B40-4D06-A73F-79C2F4ED93F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1999" creationId="{3B741466-AA44-4A6A-8583-E1AEF1FE0E5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00" creationId="{8969B246-5811-4763-B9D4-ABC33F6B5A0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01" creationId="{3E7B751A-BA16-41BA-9603-5F4C9C3D348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02" creationId="{38713895-D62A-4A8D-B4CB-49A5E70E971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03" creationId="{29C9B6F2-4521-47C4-B3B1-05F7B14DFE8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04" creationId="{CB99CF35-30CD-4155-8466-6402D7939FB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05" creationId="{05A8A5EA-4179-40CF-96D8-401AA8967D4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06" creationId="{48C67575-968F-40CE-87D6-61798ED7CD8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07" creationId="{0BC8D5A4-0D72-4779-A1B1-A8FDBBBAC05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08" creationId="{BC6DB9C1-0F49-4394-A53A-1F73C19387D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09" creationId="{6F60B64A-F536-43AC-B7D8-D4E1A29638A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10" creationId="{A9F71C85-32BB-491F-BBA5-E196D33D817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11" creationId="{6F153B67-0AE1-48EE-8C65-932AF6DC0D1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12" creationId="{48B13DFD-E6F0-45D0-88B0-E3BB4102D03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13" creationId="{F4D5107F-8636-4F95-A5D4-EB67AAE5B50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14" creationId="{716C6F50-93F3-47AA-9C19-F962856D349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15" creationId="{929E4E85-1683-4C0A-946D-9E322A85FA5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16" creationId="{69B0FAFD-7F08-4B70-805B-2D7446AD061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17" creationId="{2963C1E1-09E2-4CCD-B845-E7E66E8F0EA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18" creationId="{9A9FAC42-5566-454C-80FB-CB7B1E13962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19" creationId="{94413F4D-4B1F-439D-BC52-0C146863C35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21" creationId="{CB63395A-5B0F-4A93-8FA2-CC693D8A43E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22" creationId="{883432B6-4E9A-4847-BE3E-E751867B8A1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23" creationId="{F3291BFF-FB51-43C3-B314-CF183560CB6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24" creationId="{303D528F-2B7E-4A83-B029-C34543FBB75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25" creationId="{D32B43DB-B1A9-4651-BD8B-552458B795C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26" creationId="{F20553C9-52F6-4F4C-B274-E1DF9AED23B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27" creationId="{AFEE300D-1449-4964-B402-9134C7EA88E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28" creationId="{26394C16-6E5A-4D5E-A646-F27CA9ACEBD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29" creationId="{BD49884C-D580-4F38-9865-E291C3531ED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30" creationId="{14C53E8A-B0F8-40C5-A2C3-4EC942C6A6B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31" creationId="{8242910A-B4CF-4BC5-8E72-24044301678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32" creationId="{E298A325-8758-49BE-A3E6-A1F2F7EC706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33" creationId="{C4CF7BCC-36F3-4F8E-9670-344AEC6726C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34" creationId="{E373EB49-08D6-4148-9E9B-D9BE7A823DE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35" creationId="{8C77EC9F-AE32-43AB-8DE5-FAFEB85A041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36" creationId="{06954D2C-9D36-44D1-A7E1-BED19714DFD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37" creationId="{B932B14E-A0B9-49B4-87A0-FE696C0B854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38" creationId="{B8283728-7603-46A5-9DF2-40EC39DEF5C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39" creationId="{5512B3F8-C5EA-4D05-BEE5-736B728771D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40" creationId="{9FAC725E-6D67-4710-AE4E-3985F1521FA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41" creationId="{6BE6795B-9DEB-4C6E-82C5-0B906246D38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42" creationId="{518FFEE9-CEF9-4FDC-8D47-1559F59C5B0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43" creationId="{DFA0721C-4BD7-47DC-A070-519FB0EEB952}"/>
          </ac:spMkLst>
        </pc:spChg>
        <pc:spChg chg="del mod topLvl">
          <ac:chgData name="Boyse, Chelsey A (She/Her) (MCCSS)" userId="d31f7d9c-9fbe-4a51-97fe-700d849ea6ce" providerId="ADAL" clId="{443A19F5-61AA-48C7-AC73-04F4E3D802F1}" dt="2025-01-13T19:09:08.460" v="371" actId="478"/>
          <ac:spMkLst>
            <pc:docMk/>
            <pc:sldMk cId="1973535935" sldId="256"/>
            <ac:spMk id="2044" creationId="{95A3685B-ACA5-411E-9D14-F501ECD1E3CB}"/>
          </ac:spMkLst>
        </pc:spChg>
        <pc:spChg chg="mod topLvl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45" creationId="{370747C1-5753-4EAB-9048-06DE565D2F8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52" creationId="{B2C3FEDC-0004-4574-94E4-0B0E59A37DF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59" creationId="{B7C11435-C06A-4287-AB50-CBCA7BFF869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61" creationId="{840DFE17-94D5-42AB-B1AE-B8075CA8B5A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62" creationId="{1C68394F-1B43-49FC-92A5-69BC6B51B22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63" creationId="{B4C5BF9E-F975-4180-8A46-636C7A2C28D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64" creationId="{CAF640F2-1237-492F-9403-8E95CF2560A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65" creationId="{E2025321-6386-4936-A997-88EB4421270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66" creationId="{08D48DDA-B6A0-4102-A27A-ED7B66F3374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67" creationId="{C3A87942-9730-41EA-B82B-D50432A66C7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68" creationId="{F998AA10-F216-436D-B8AA-FBBC7C0A406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69" creationId="{382D00E9-B570-47FC-9A19-CA12D50DA64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70" creationId="{AB3D424B-3173-4B31-9B25-25E038ACFB0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71" creationId="{CBDAC699-D42E-4083-9D00-118E834962D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72" creationId="{E60865A1-D07F-4CDC-877A-72A342DE4D4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73" creationId="{89DCD298-B234-4038-8EE4-192D336A0B2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74" creationId="{CA864DA3-20D4-43B2-AD0D-211A689EF60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75" creationId="{56DB1E24-C41B-493B-B455-0332EE90189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76" creationId="{AA0EE805-C78C-41D8-B39A-F9E99C13683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77" creationId="{4DFFADA7-DDF3-438C-9409-1DD10875498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78" creationId="{2595E63F-72DE-4C2D-8BD8-0D693132805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79" creationId="{3F307FF5-A552-4143-AF99-E17C5F347B6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80" creationId="{69E85B77-262F-453A-8D35-DA12453638C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81" creationId="{0380CAFF-C378-4368-8E1A-CEAA13B1D9C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82" creationId="{5E3FB863-760C-4985-9CCB-E6880ADB2E5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83" creationId="{81422A8A-F563-4D60-8B72-3028DFAB66F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84" creationId="{F74DE57C-C86D-4151-94EF-081BD3A44D2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85" creationId="{8637AA42-C011-4DC3-9604-1E9E46EF178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87" creationId="{7209A741-F8F0-4C21-9360-09963762FA0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88" creationId="{62B45DBD-7901-4538-B1E6-020F5F1763A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89" creationId="{3E108F75-B57A-42A6-9A94-7E73BF75B39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90" creationId="{8AA1714F-C8C9-4F7E-985A-32F82E67CF6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91" creationId="{EF1197F9-2FAE-4027-9499-6F37646FAAD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92" creationId="{5B78E2B0-404E-4C2A-A3B5-A3057601DEF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93" creationId="{E3B48471-57F1-471C-BCAD-FA70E8EE837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94" creationId="{2C72FC50-3421-4EFE-B125-0D97DF2C949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95" creationId="{E78234B9-E59B-46F1-B50D-A22DBE31B00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96" creationId="{405FEAC6-4325-4B39-8CF4-E4F915A3E8A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97" creationId="{872C5B95-DD79-48B1-A922-44E7A2B265D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98" creationId="{E8F8C021-F7C3-45B6-B44C-4C001EB6962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099" creationId="{4A3A82E0-5CB1-44D6-8450-7E37C998A48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00" creationId="{1B107957-CB16-4B3D-8F5D-C451CE1ECB1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01" creationId="{A348A0E7-E0DC-42DC-B09F-0F289BE29A9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02" creationId="{ED39DC64-2846-4DB0-93E3-FB66B65CA95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03" creationId="{D0A9C5D2-872A-4BDA-9557-E4D7A2BCA4F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04" creationId="{55614D12-E61F-40E1-BA7E-F982121E271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05" creationId="{E1DC3816-CD6E-469A-BB8A-751D5BB23F8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06" creationId="{C7D2DCD0-147E-4BD6-A716-CCB363A30BC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07" creationId="{B770C81D-4522-4D48-99C9-A50B69D66DE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08" creationId="{004A3197-6A0E-4E6D-9E1B-BA41D0D0C7D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09" creationId="{641952AB-3128-4B5D-8ABF-AD2B831C421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10" creationId="{B567EDEC-5BCD-4627-9850-D173CA62D29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12" creationId="{07306E54-0877-4EA0-B00F-82FC3FA71C4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13" creationId="{4AEAB419-D7EB-4D5B-8C24-ACA618E61B2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14" creationId="{DC2F2058-A2F7-416A-A705-1027A2AC32B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15" creationId="{2561755B-6E74-4E6D-951E-5B8AF7A1681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16" creationId="{6AAD113F-B8AC-4C8B-AA8B-8A2D8C65AA2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17" creationId="{AAD4840D-9666-4045-BBA3-DB08EFD7413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18" creationId="{96A4AC11-55D3-4754-8BB1-403EE21D772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19" creationId="{027145A5-E2A3-43B7-A406-1D72F400927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20" creationId="{5F7C9922-AEC4-4545-8A2A-4EBD2C0A135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21" creationId="{5E6142AE-E151-42D5-B145-13DCEF93504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22" creationId="{9C242787-43A5-4E7B-ADE2-DAEBE903DBB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23" creationId="{F9081119-5586-47DB-A56B-991821A253B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24" creationId="{523C65CA-1087-4A8A-B16A-B38B8B307CB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25" creationId="{FEA8D77E-A369-4EAB-96D7-19017FC10CC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26" creationId="{5A232ADD-AF2B-4940-A590-015EE7BEFEF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27" creationId="{DDAC37D4-1FC8-4DAD-A62C-79CE6735B0C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28" creationId="{B653BA54-C580-481D-B5E6-FFC3C3BD579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29" creationId="{FB09BAAA-1D62-473E-BF3B-2DF6E1D51C7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30" creationId="{96EC1BB5-7C0D-4188-BAAA-D634D3F51A2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31" creationId="{487FC56F-D187-471E-91A7-9AE5A77F39B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32" creationId="{F7F3B474-C6EA-40E0-92DD-8B5F692861C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33" creationId="{D01FF18C-3574-407A-A778-79BD5BA2C60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34" creationId="{6A01BB96-158C-4AC2-8E1B-33CF977BB9B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35" creationId="{E21D0006-FC3B-4EA8-984E-AEE443093C0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36" creationId="{8F48473E-A606-4C08-9FF5-AADF284A5B3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37" creationId="{43473840-F60F-458F-9741-B6B5F72A778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39" creationId="{0FC468BA-4CB1-4CCC-B63D-2EE743E9548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40" creationId="{5A5AA40F-F57B-4326-8918-1630C980576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41" creationId="{9024E32B-A5DF-453A-9410-BAEEFBFE125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42" creationId="{8D1AC2E2-19F2-42F8-A7B0-7E4B79B5743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43" creationId="{B5B4E988-861F-4D7C-9B43-FD870D7C787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44" creationId="{36CF8C5C-524E-4967-8580-487F4189603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45" creationId="{7954C104-4A7D-42E7-BC6E-FF2594B608A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46" creationId="{FE11F194-4E50-4DC2-9415-877550334B2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47" creationId="{4AF8D23B-B68E-45C3-BF21-8A4A6185D9C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48" creationId="{35005C24-DB4E-4353-99C0-7AD90783098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49" creationId="{12F64151-878A-45AF-94B2-CF8C4641AF0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50" creationId="{136DE21C-D6BC-4F7E-B720-A21FD670E54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51" creationId="{67D2F444-1003-47A5-9389-5DCB4487AFE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52" creationId="{FA180C92-0A36-4FB7-8213-BBED11D88E7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53" creationId="{A4321A9A-6E8B-4B7F-BA78-D45A3FF0FE3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54" creationId="{535C5F4C-D564-4EA0-855C-7014608D9B9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55" creationId="{D4D8131F-E02C-4CE3-A066-1FBBE765B03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56" creationId="{F7B44C83-2F95-4E23-B9BD-C255D964435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57" creationId="{24616EA1-7941-4517-B67C-5C626644280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58" creationId="{1F408D03-D8EC-450D-B53C-095DA0EC884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59" creationId="{A124A7AB-A421-40D4-9CD3-438A587D7DA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60" creationId="{B8B64373-81AA-48F4-8D9B-2C0A4A5B326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61" creationId="{5A4E47BD-3D29-4E43-B730-5F0E1E34E72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62" creationId="{91B5CF60-3482-4A51-B147-ACA0FDBD189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64" creationId="{0AC62072-072D-4EBB-8F22-7171BBB940D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65" creationId="{3C494806-390E-4627-A83A-8A07E6BCFF2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66" creationId="{74106476-E4DA-4CF4-8010-550E843077E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67" creationId="{598B932A-6544-48A2-8F7D-E239ED18464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68" creationId="{877D609A-F49D-446B-AAD1-161945A131D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69" creationId="{5E2CDFEC-FE63-4A46-B36A-7AC21407241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70" creationId="{7538B6D1-F179-49FC-9BE8-B136528586E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71" creationId="{C709CCFC-9D71-416A-96CB-F6525DFBE8C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72" creationId="{6D411FA2-5F08-4C85-A1F6-9B69406EB8A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73" creationId="{CAF4007F-33F7-4440-A41A-694A576255C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74" creationId="{EB337941-ACA7-4873-BF26-4ECD606A9BE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75" creationId="{E99E8E3C-5403-4CFF-84C3-54647D82626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76" creationId="{0902E41A-2F29-4A9E-9B3E-CA0D8E9CF20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77" creationId="{6D57E44E-4B9C-416B-978A-754D1C3E20A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78" creationId="{2CFABB4E-8A66-4652-ABF1-B99DDE22CB4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79" creationId="{F82C0D23-6511-4FA9-8D76-F50DC67349F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80" creationId="{F55C16B3-DF67-4741-98BD-54E91175D20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81" creationId="{ACE2CCE3-4B4B-46B2-9F67-0B20D515E54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82" creationId="{896CA487-A1E9-4372-92C1-D9DC71E12AF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83" creationId="{8AADAD53-1102-495C-B90A-046BC2C7514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84" creationId="{FF0A21D4-3984-430B-AE07-287093F64D6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85" creationId="{5E9D6AAE-FA79-4474-B10D-369CFB1F98B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86" creationId="{0004F944-0276-41CE-8441-B3C83168445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87" creationId="{7E3FA0FB-7BF0-40C4-B78D-A417AA8A88A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89" creationId="{C7586294-8B00-455B-8CC8-BF29343AD43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90" creationId="{BE907A69-AA82-4749-8B6F-AF9E912E6FF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91" creationId="{D3B2620C-AA94-4E84-AD7B-EF3F7C9002F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92" creationId="{DE819E96-7F6B-4780-A5C2-DF2A2159C67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93" creationId="{288B9047-F90D-42EC-A844-F507DC2F084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94" creationId="{0CAD2975-D427-4D2D-B8B1-EE2CDED46CD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95" creationId="{3DF579D3-9D1B-4D19-AA86-80F92CDCAF8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96" creationId="{209B4DA2-8A34-42C6-B5E8-F3DB86027E5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97" creationId="{1FFDFBF9-40CD-44E0-9F0D-EF9DA7CE0E6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98" creationId="{478C9ED2-B3E6-4E80-A3ED-C59910B0314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199" creationId="{E1817538-64DE-4B24-AA59-AC903F5A54E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00" creationId="{AB5B2478-1EEF-4490-9DF9-F2869DBA4B9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01" creationId="{E899D734-370E-4D7C-B9BB-BB126A8A506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02" creationId="{44DAC8F1-01D9-457A-BDCD-1CEA17CFD8F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03" creationId="{288044D8-D89D-4288-99D4-E9E2C28E84F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04" creationId="{BD06F92A-EDC2-416B-BF6A-AAB242806F0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05" creationId="{FAEB9633-DFE1-42E8-964E-CB22BB78161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06" creationId="{1D72093E-035B-449C-AF93-EB078770ACA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07" creationId="{24FE2280-AE49-4F3D-B372-C563628D627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08" creationId="{5B705F2A-8D70-48D8-91C6-D84B93F7147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09" creationId="{6B8FB670-FA96-45F8-944E-0864BAF5A18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10" creationId="{1DD475EE-1ECB-4709-BCE1-32A1A560E9A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11" creationId="{CFCE1D67-F3EC-4FFC-A456-3B5EE7108353}"/>
          </ac:spMkLst>
        </pc:spChg>
        <pc:spChg chg="del mod topLvl">
          <ac:chgData name="Boyse, Chelsey A (She/Her) (MCCSS)" userId="d31f7d9c-9fbe-4a51-97fe-700d849ea6ce" providerId="ADAL" clId="{443A19F5-61AA-48C7-AC73-04F4E3D802F1}" dt="2025-01-13T19:09:50.506" v="418" actId="478"/>
          <ac:spMkLst>
            <pc:docMk/>
            <pc:sldMk cId="1973535935" sldId="256"/>
            <ac:spMk id="2212" creationId="{6B689E78-00E2-4EC7-8E11-33BE372A93BA}"/>
          </ac:spMkLst>
        </pc:spChg>
        <pc:spChg chg="add del mod topLvl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13" creationId="{BC20B30C-BD8C-46CD-B767-381DBE60240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20" creationId="{8080A303-3F25-4921-99F5-B8890CA992C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27" creationId="{2320342F-29AB-4509-97BF-C31A945778C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29" creationId="{A2D10B4D-3BB5-4728-AAA3-AE2DCCEF0FE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30" creationId="{7332EC6D-1BC7-4F90-8F48-A8E4033AC07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31" creationId="{FF11F16F-465D-4D52-8044-C9EF672C2A3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32" creationId="{CDBBBA53-A609-4444-B96B-77CB457FD63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33" creationId="{F271FCE5-3DC6-4661-B229-DB5BE3CF909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34" creationId="{ABE4E709-F731-4D5B-9462-71D05982B71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35" creationId="{5EBDB409-F8FB-4248-A78A-6C07FED24B4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36" creationId="{DB6E68B1-B041-4D6B-8CE6-51E5824728F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37" creationId="{14B8AC50-82CA-43CA-BF8E-0694B5F43E8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38" creationId="{194ECA7A-8B4A-4C1C-9E13-A806DED2019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39" creationId="{AF2D4C85-9502-49D0-8CB8-6A3EF576580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40" creationId="{06685890-D8CC-461D-86A0-724F3ADE9AF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41" creationId="{447F7C38-6B36-4B10-9442-DE306835A08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42" creationId="{62D18C1B-25D7-458E-B1A9-46B226BCE54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43" creationId="{6E786646-E745-4B66-8B8E-856D1D4FF1A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44" creationId="{4E32FE3F-7634-4B08-BBDB-C24B3570598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45" creationId="{8F35D289-F4D4-44A9-89AF-9C37A30A4D9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46" creationId="{0DC2C2C4-22EA-48EC-9525-2961BC7B949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47" creationId="{5730E0F8-E07E-4C77-87DA-A41BEC3FBF4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48" creationId="{341A00B0-6748-4AFC-9AC3-37708A7F6AA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49" creationId="{45A13E97-F0A5-443F-918E-570F6655BD4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50" creationId="{EE00ED4F-C513-4D62-BB69-B01FDF347EF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51" creationId="{16D8BA4D-F979-4CAB-B2E2-BB0A3DAE2CA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52" creationId="{581D61C3-40B5-4A4F-A874-36A8198D985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53" creationId="{B3369441-162F-41FB-82AB-5132D521D08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55" creationId="{FF1372DE-972F-45BD-AD6A-03049959C4A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56" creationId="{9D95D3DD-C8DA-4320-9E48-B59A8638932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57" creationId="{BB649F38-388C-42A0-BCB0-5E520C75F9A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58" creationId="{72E0BBD8-E330-446D-AC93-3C121E55B29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59" creationId="{CA5642A9-894A-48B1-818A-86DA34F018C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60" creationId="{4A9F0F3A-A360-4D5F-BEFE-3B74D85043B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61" creationId="{5B8835DD-5E21-4609-80F6-A159957C386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62" creationId="{14E47806-A669-42D8-BFA7-1E683DEF314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63" creationId="{166B89DF-16A1-418A-9132-A79B707D424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64" creationId="{F39BE490-56A2-4660-87D3-C12C540B59D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65" creationId="{44BEF59B-62F0-4C83-BB79-2E0894CBDC5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66" creationId="{6AB4E535-0F41-407C-9744-5D46501BB1D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67" creationId="{2E793E8E-ACEF-4B01-A340-25DF9F19186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68" creationId="{62281BBD-5310-4D10-8C97-C8BC604542C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69" creationId="{F66B6AEE-EC85-42CF-93F7-8CDC551EFFD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70" creationId="{E51C0245-7E4A-46E0-82E1-13B91C4AA2E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71" creationId="{0113AF6A-68CF-43DF-B712-9EE79835C94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72" creationId="{53FC504B-22DE-43B9-9604-F01C304C784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73" creationId="{3A2703BA-63D9-4723-B232-77D1A58365D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74" creationId="{9A62BDFC-2FED-41CD-8D2E-22D19E2BF34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75" creationId="{3A48BB30-8995-44A7-ABA9-5EB6C398228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76" creationId="{6521C51D-F44A-4AD3-BCB9-605E1637E03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77" creationId="{9E79E2DF-E6DF-44D0-BBB9-DEFE2174EC0D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78" creationId="{488CDCC4-9864-4797-AAFE-7C6017B0EBC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80" creationId="{A54872B2-AB46-4E98-A223-63018FB1743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81" creationId="{BE85076B-E81C-477D-8DC7-DF8B36691DB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82" creationId="{325700E1-5DD6-4E02-BEF0-00ACA60DDF8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83" creationId="{C3BC1CA7-D4E1-4AED-8D18-EA3BEE16B6F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84" creationId="{7D2E1B2C-6A19-463D-B9DC-FC26E9FB640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85" creationId="{08EB32C3-FD85-49AA-82D1-4A8B7E3E618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86" creationId="{69170D41-5D25-4E24-9E81-AF9ABBEC139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87" creationId="{9689DEE2-A701-4E37-843C-1544211CADF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88" creationId="{63ACCE48-705B-472D-BA0D-C9B75490094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89" creationId="{534E96B6-972D-428B-9FCA-B9D1EF71DE1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90" creationId="{75641C40-CFAE-42F9-B714-8C610060B25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91" creationId="{76DDD07E-F87F-4A68-B152-E9CA2E36606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92" creationId="{E5C8627E-08F7-4931-88AF-0B136F5DC89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93" creationId="{7B79CCDF-44E8-4497-B229-025D0089252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94" creationId="{448384E1-460A-4BD0-98A5-BEED33EDF58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95" creationId="{CE4E0261-66C5-48D4-85CD-25B6AC3C904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96" creationId="{D9F79571-8D38-439B-B612-FDB7DFB01EF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97" creationId="{CC4F9F33-10D9-4054-90FE-4C9DD9F7FAB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98" creationId="{153546FB-4653-4CED-8BF4-2134F8DF973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299" creationId="{29B54C39-4891-4E79-BFC1-E95F981E3FF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00" creationId="{AE652B5B-AA8E-4F42-B0EF-E5157548937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01" creationId="{25C75675-7441-4F80-BE85-2A3A8FAD639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02" creationId="{2A7DF2C7-874B-4722-AF7B-863F03AB12A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03" creationId="{C4DBB21B-B691-4A41-B67D-BE7D788E713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04" creationId="{23BE68C3-0BFC-4077-986E-79E6CA70D5D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05" creationId="{3CBF80FB-EFCA-4D01-A1F1-9CC337D7B61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07" creationId="{28290D99-97F3-45EB-B450-564253D9827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08" creationId="{A66F9AA5-3FC2-4B4B-801E-2F1AA9C6175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09" creationId="{8FC8B509-ACF4-4B5F-9807-1BF6ADA4C9C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10" creationId="{249BEB78-EDF3-42D2-A0B3-3AE5D2F4EB8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11" creationId="{889EC3DC-F2E7-42C6-8316-96E36A63602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12" creationId="{4F4330BC-9A5D-4E08-91DD-82BE08D97D7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13" creationId="{8DAE5414-2143-4734-A19D-BDF2BDE7D73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14" creationId="{56B83999-54A0-4379-8652-12553999674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15" creationId="{47118910-D0E1-4854-ADFF-AA152928846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16" creationId="{BADE4DC3-1A84-4EC2-93EE-89E20E242A3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17" creationId="{0151BF53-B49C-4B0F-AF00-6FBB2F8138D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18" creationId="{0C197F96-84E7-4693-8723-58DDF5CD2FB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19" creationId="{4C4CB426-FE63-4186-8DFA-BDDB8F6D50B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20" creationId="{2EF977C5-7DA7-4214-8A40-F02C4492568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21" creationId="{8B2925EC-66A5-42CB-A6F8-DCF717B2C78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22" creationId="{28BEB69F-47CA-4644-976A-A6027A9EB75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23" creationId="{B9301232-27E7-4F37-89E3-984EEA13FB0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24" creationId="{BEAA57B5-711F-4486-A1EA-192EC4D057E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25" creationId="{16066919-7B78-465D-9E24-25409FA6EA4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26" creationId="{D3086B01-AFBF-4954-9BCD-7226C24C7F6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27" creationId="{F7828F6A-5B8A-48CA-A74B-33A066D2A78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28" creationId="{7CBD8892-B8A0-4891-9601-F3DF64618BF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29" creationId="{9DE2F42F-B070-48CC-9856-04E9E3D1EC0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30" creationId="{CA1FB061-3830-48F8-81D3-E73102E9971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32" creationId="{DC91D448-EE04-4F14-9EBA-60E9EA8370A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33" creationId="{96858CE5-810E-48CD-92CA-2D9EA4711CD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34" creationId="{C5EEC5E1-D907-419B-B2AA-1754C2BB59D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35" creationId="{B357DBE5-9A59-4B57-9409-9320735E129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36" creationId="{94037F4F-863A-4756-8BB9-6652A00780D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37" creationId="{3DF98E3B-A38D-4122-90FD-3E291CC1130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38" creationId="{FD74618A-EEF5-4D74-9FB4-0D69FB70451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39" creationId="{5E53F8C2-2659-4B47-B80A-A8C01D77E20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40" creationId="{B94310FE-60FD-45BE-8F10-0CC9C240185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41" creationId="{269B1F25-D2D4-4C8B-931B-038CFFEB6D45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42" creationId="{322D2109-6EBC-4063-B398-8024ADF261E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43" creationId="{F4701E67-3231-4831-8520-47A64F6EFB2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44" creationId="{C5376720-ABA8-4627-9BF4-59F77053952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45" creationId="{B7905FD1-4843-4F9A-B809-F8C6CD94394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46" creationId="{5827D5EA-168D-48DD-A82D-79499B5EC82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47" creationId="{B3AC7C6F-C0E0-4414-A891-47DE2639CB2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48" creationId="{1678C893-BFD4-4222-A278-E6AF692D9ED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49" creationId="{31767176-EF34-4CB4-BAFC-B3A1DA19BDA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50" creationId="{BB3B7660-8499-4940-A00F-DFE4F6CE2ED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51" creationId="{187C39D6-4E64-4113-B6D0-00163B0304C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52" creationId="{F1DC21C9-78E8-4FCE-83A0-21AA6B427CA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53" creationId="{5346A8C5-A656-4D9D-9257-F201BB37601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54" creationId="{C08DBA4D-9150-46BE-B6F8-B042DFDE9600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55" creationId="{2A4385AC-1658-45CD-B7D3-76E18966A9F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57" creationId="{87D99AD3-9457-4DEA-A6FD-BF9D371F212F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58" creationId="{C3E55D1B-912D-468D-A43B-3406575047B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59" creationId="{EF9E2660-FA31-4621-953D-C09E5AD06D7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60" creationId="{65259EC8-1010-4C46-BA97-6AE9589EC21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61" creationId="{B5BB910E-0012-4595-88F4-E9E9EEEA0F21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62" creationId="{0E3890F2-7C01-4A06-B871-115FBEC377C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63" creationId="{1AE5D967-C12C-4767-B842-82BC9199F00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64" creationId="{FB0F6188-3CD3-4630-8E34-E056934246B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65" creationId="{A560ADC4-F9E5-4C6F-B63B-B35C796F66DA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66" creationId="{C7B98B6F-8AAA-4332-AE96-A3F7F7D2BE38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67" creationId="{BEB8065E-DFA6-43E5-8C17-3EE7564E8E4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68" creationId="{22FFE30F-4326-40EB-8629-BADA77393896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69" creationId="{46C51271-81CF-4F4B-8003-6C737BA347F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70" creationId="{90AD6AFD-F246-4C19-9FCB-07F8BEE837DC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71" creationId="{0E5B0A2F-F689-47D2-89AA-9097CAC3E23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72" creationId="{35E8CD9B-3913-4D95-A77D-DDC879EF0907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73" creationId="{E8121462-7B64-4006-854D-FCAAC99C33AE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74" creationId="{3DE7713C-A4B1-42B4-BBC4-49962C85ED42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75" creationId="{454FB6E3-0B20-4F89-9648-B5A3FF486EFB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76" creationId="{F9650099-34B8-4382-B963-EDAA10A912D9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77" creationId="{CD62BBCE-8678-4F50-90E6-E0AE8B83C3E4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78" creationId="{54EB698D-2F1B-4C71-95AA-F50514D5D5A3}"/>
          </ac:spMkLst>
        </pc:spChg>
        <pc:spChg chg="mod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79" creationId="{D5BCE771-C7D9-427C-B528-6D75B139596E}"/>
          </ac:spMkLst>
        </pc:spChg>
        <pc:spChg chg="del mod topLvl">
          <ac:chgData name="Boyse, Chelsey A (She/Her) (MCCSS)" userId="d31f7d9c-9fbe-4a51-97fe-700d849ea6ce" providerId="ADAL" clId="{443A19F5-61AA-48C7-AC73-04F4E3D802F1}" dt="2025-01-13T19:10:09.786" v="451" actId="478"/>
          <ac:spMkLst>
            <pc:docMk/>
            <pc:sldMk cId="1973535935" sldId="256"/>
            <ac:spMk id="2380" creationId="{428763E5-9331-4CC2-9C2C-897156011C32}"/>
          </ac:spMkLst>
        </pc:spChg>
        <pc:spChg chg="mod topLvl">
          <ac:chgData name="Boyse, Chelsey A (She/Her) (MCCSS)" userId="d31f7d9c-9fbe-4a51-97fe-700d849ea6ce" providerId="ADAL" clId="{443A19F5-61AA-48C7-AC73-04F4E3D802F1}" dt="2025-01-13T19:14:37.080" v="627" actId="165"/>
          <ac:spMkLst>
            <pc:docMk/>
            <pc:sldMk cId="1973535935" sldId="256"/>
            <ac:spMk id="2381" creationId="{CF172F42-174A-4A8A-8AA3-E61189EABA9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82" creationId="{CD589795-5C20-2F85-E8A4-56F5B720160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83" creationId="{347961ED-F354-17C5-F1E0-EEC2BD81DBE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84" creationId="{4962588D-D21D-9977-C878-B64FA1F194A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85" creationId="{E1EAB31C-592D-F31B-5AF3-80F73F3DF92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86" creationId="{0D434A0A-D4D6-D772-B62B-350F318A434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87" creationId="{B5C734F3-509C-E80C-7671-4ACCD65D373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88" creationId="{C10BC733-105F-2FD4-70BC-FD34DFAEB53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89" creationId="{B3B074FC-F19F-DBF2-C59B-E154FCA684B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91" creationId="{702CD827-0DE1-C5D5-76C6-602E9D46EBB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92" creationId="{2FA02CF2-B5AD-4100-50D9-8C58EFDDED0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93" creationId="{90E4FFD4-B417-E4EC-B185-FC58BE6214D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94" creationId="{CC55C1C1-B80F-704B-C3AC-AA6CDD0195F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95" creationId="{280FAB39-4545-2AD2-D31B-43E5F1C1140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96" creationId="{15FBCF6B-5914-508B-DB2F-6535729D4AF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97" creationId="{FD4AE744-9479-3BFF-3CC1-110B20C5867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98" creationId="{F38EAD4E-7D3B-95DE-9623-4EFB744793E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399" creationId="{2AC4C918-6F18-8134-6505-2A11BCBD3F8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00" creationId="{AAA2DC44-F3D7-8E41-1BDA-84239B51F32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01" creationId="{B5083B76-8276-D350-A170-06F91805AE8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02" creationId="{CF3B7C9F-8001-615F-0AD9-917ABB92946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03" creationId="{8A825A31-4D75-36F0-2715-FB3B2DFFCE9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04" creationId="{5F71438E-7BB4-8B09-C90C-501CB3D6867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05" creationId="{CC399401-F09F-DAB0-246D-1F1A5D482C9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06" creationId="{8D1DFE2B-C151-DEFF-E67B-1A0E33E12BD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07" creationId="{F7962EDD-BA76-CDF7-45E3-B71199D9EAA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08" creationId="{B97893FC-DF15-E044-54A2-A0D245ADB19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09" creationId="{A8B59235-119F-97A0-D0C3-BDDA5DDD089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10" creationId="{C08CAEF2-E482-5794-3887-2560CD60793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12" creationId="{992224A6-B226-AFDE-1315-2E64837BE2B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13" creationId="{139B9171-C910-C7B7-6204-0AE25505B35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14" creationId="{2274B9FF-E073-4D96-68C9-3839AD9B7B3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15" creationId="{1A7880CE-7C9F-25F3-B9F8-4B82BC61654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16" creationId="{7AAD3038-AB0C-169A-E037-E934B61B687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17" creationId="{318ACD45-7B87-F66D-49A0-DF478073438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18" creationId="{3970FCF9-D380-299E-F1AC-6CB529F3558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19" creationId="{6A4E0983-8EAD-A08E-3A34-4D15AAA26F7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20" creationId="{F2720555-1517-2FF6-4F24-449E8D1DDA8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21" creationId="{29D326D2-D0A4-94BE-2E2A-CBEC7B2C3EC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22" creationId="{3E0FD9C9-5FB1-B736-187C-7E36292AF99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23" creationId="{19A3939A-D9D6-FC47-1163-5A56B0D1F1A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24" creationId="{2C178A67-2FB3-74F8-3EFF-E57F4F7D244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25" creationId="{E5B53F78-1AF7-2B35-BFD7-EC1B4662F46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26" creationId="{FB0A4FE0-B1FD-CF9D-3774-4B8A76C1FE2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27" creationId="{0FF31FAE-08A0-33BE-7300-43296EAC346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28" creationId="{EECD92FF-BB2C-F292-541A-1AF07E8D426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29" creationId="{B87E75B7-41E6-5D43-A676-F9464B9EC20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30" creationId="{15217E5D-9BCA-9A0C-3C14-6727A4027B1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31" creationId="{8A0ADCF5-E1E6-C6C2-7E0B-83527D2F54C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32" creationId="{022DAD32-002C-47B5-BA9B-5AB705EA202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33" creationId="{D93150AE-6AEE-C4CE-F15D-8CFF10B5268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34" creationId="{2C2B1793-3AA0-C083-0568-403078DE700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35" creationId="{F82E9D5F-2AFA-D0E1-9018-0E07C1453AE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37" creationId="{FE1365D9-C9AC-C5E1-483D-64E7357913D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38" creationId="{EBD3BACA-CE18-982E-0376-2D3A837DC3A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39" creationId="{C9C2430F-CB41-E4F4-A2C4-CCB432FA801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40" creationId="{E745A9CA-BAD5-A45C-1F0B-BF0D3AC2548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41" creationId="{060E9434-975F-C326-A1D2-7B64615F720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42" creationId="{9D1FDD43-738A-408B-A79E-06B3799AF04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43" creationId="{B8B3643C-629C-F099-C052-C3C3C84449F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44" creationId="{18429C6C-F688-D4B1-34A3-5163D8AAD07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45" creationId="{80455E0C-75E9-42F3-C844-3F053B198F7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46" creationId="{3803EFB5-3D47-7B46-C982-64962AAE726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47" creationId="{EAFAB670-ACD0-A55B-C34D-105461B829E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48" creationId="{4F81EC20-D4B1-3AFD-912A-E4623175530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49" creationId="{B48BEF03-5AD4-DA2B-D99F-B9D144646FE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50" creationId="{5E32B3F9-E1F0-C45D-50F0-B507F240317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51" creationId="{9BCBB3DC-2D20-F96D-1B18-0A71D487F00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52" creationId="{0B436E03-F98A-14D2-345C-7F295E8B34D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53" creationId="{341FE6DF-C75B-6010-1247-2AD06B8CCE7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54" creationId="{9CACF734-85A9-6868-37E6-8200001FA92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55" creationId="{E7D66335-009B-403C-1D59-4C900418B8D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56" creationId="{CCF6D147-6334-88B3-6EC0-FC4DB9DC00C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57" creationId="{CB73FBCA-DE27-0830-F4AC-8E92AA2F6F1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58" creationId="{47FCA1A4-7E7C-3E8F-3233-F077C8E630D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59" creationId="{BECE646C-FC10-6774-29C9-0497599DFB6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60" creationId="{289D7011-BB0A-65B6-9482-EAC2C0EF0F8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61" creationId="{D558C62E-FCAC-6228-A224-B25F3BFED4B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62" creationId="{E0B47C7D-3714-D876-D233-F208B20224C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64" creationId="{3B1CCE61-C359-F17E-04ED-EBF007657F6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65" creationId="{131D531B-CEA1-0F05-EBC7-C3EC879F954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66" creationId="{DAD96F6E-53CB-0347-E4DB-E78815F2443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67" creationId="{9354CDE3-0461-601D-85F4-FFA3BB3A003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68" creationId="{AEC749E3-471D-B0BC-B226-A6485706292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69" creationId="{3013B8E0-33E6-5BE3-A6C0-2346B47AF36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70" creationId="{9BDCDD81-6D7B-F386-12C8-1AC6ADB8747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71" creationId="{A64E5A9C-457F-F47F-D62A-E8CC8DF73A4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72" creationId="{7913ACAC-929D-753F-D71E-E1794980472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73" creationId="{D9D9948C-B7BB-71B9-8273-76F2AE75372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74" creationId="{71F3BE82-AF0A-F395-D8A6-39D25070A05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75" creationId="{A4EC3384-DB2E-8C41-5CF8-C2A39139075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76" creationId="{D117D1E5-A5F4-F71C-C8C4-DE12C15CA79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77" creationId="{0F730867-8F51-A372-290B-FC32E367EAD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78" creationId="{F16AD754-6C90-4CF1-84DF-5B99482FF01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79" creationId="{DE87E734-717F-9B1A-E71A-2279E95826B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80" creationId="{96414328-CEB5-0E33-2C53-AFB2A9A86F8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81" creationId="{671873AF-FFE7-65E9-3E96-5D81F5B4E2C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82" creationId="{7E27035D-C3E3-943A-EE61-2A36D7A3AC2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83" creationId="{CF1041DE-F012-CF0D-90AA-E3931A61999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84" creationId="{EC00C7B6-E734-CE17-AAD2-237F08BCCE2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85" creationId="{A9D278B1-E6F3-F54E-2DF5-0995FD5BCEE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86" creationId="{818681B4-E47B-B37D-4A46-EAEE1ED68C6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87" creationId="{8E51702A-C527-B523-7631-A4A8B31263C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89" creationId="{4D36BF6C-6D65-7D01-129E-815F35921EE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90" creationId="{052D9CFA-4240-11A9-A051-06FCDD8289B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91" creationId="{3B1902C7-DB71-23C9-4B18-8716AC6AFF8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92" creationId="{3C2AA6F8-0196-FD17-8C15-DC8983BDD07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93" creationId="{33E34A5C-1796-AAA9-FFBC-256140DF2B3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94" creationId="{E674F284-6AC4-600B-603A-80A327EC34B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95" creationId="{FF5885CA-8D54-DA19-19AE-AEEACF7C40B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96" creationId="{2A52BC59-685F-9409-B29E-B25548BA9C3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97" creationId="{A0C69A8D-3400-467A-4EF3-A01CAE4DB91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98" creationId="{90E0E42A-6883-38DA-70F3-17480D080D4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499" creationId="{FDA95E4C-AAED-4DDD-22A1-9B54B62AD6C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00" creationId="{13B97350-BB86-399C-CD46-4AD6F77A649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01" creationId="{96FCC461-19EF-BF22-4C70-66AB268E488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02" creationId="{AF7C652D-128F-256A-15D5-9E777A7A981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03" creationId="{7D509939-90C0-90D4-083A-C25D9B1F216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04" creationId="{14A8F1DA-BEFC-C8D5-35BC-B4BA948694E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05" creationId="{30355643-BC25-6456-0946-4F71DBC9BAB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06" creationId="{64821CFF-B731-06A4-EE1A-F93DB8270FA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07" creationId="{79691788-B6B3-F315-C4F3-2EBA85C0325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08" creationId="{70145A93-5ACE-F438-7D02-2E0EE249059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09" creationId="{77F4BD5D-BCC6-FEAE-38FF-8C07493EF97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10" creationId="{28206EFC-A07F-7168-9F66-15D07BBEE69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11" creationId="{967E9CFF-EF73-7B0B-1207-838F94831F0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12" creationId="{00F5FB9E-4E57-0A89-9D97-64ECCB8436D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14" creationId="{781B69CE-A09E-3E33-FDAB-D88C5E61328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15" creationId="{98C070D8-9FB6-51F8-AC6A-D221E61801F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16" creationId="{CC7446E0-D1C1-C02E-8B63-B43D57732EE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17" creationId="{4516FA39-FAD7-6968-D83F-0F7DE296114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18" creationId="{DC199F22-F99B-698B-881B-7CE69E01EF9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19" creationId="{24459EDC-C71A-C155-8AF3-3BCC3723D16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20" creationId="{BF88C82A-BB8B-6E0E-25AC-050387C814C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21" creationId="{D2CB7E35-5A36-3E35-8601-D37EB2DD3AF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22" creationId="{BD42A7D9-2AC2-5B32-BC4E-F4FB3492161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23" creationId="{70FB9DC2-141A-00F0-768D-9252338DD20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24" creationId="{08F47880-92AC-BF78-2AE8-7A157EDDD83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25" creationId="{8ED7542B-2CC6-A1B3-20B9-A44B6573334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26" creationId="{3F41C47D-FF75-FDA7-0681-DE28BCD1022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27" creationId="{7FEA4231-4CFD-C95C-0B39-95399DED0F2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28" creationId="{E74B071D-8106-66FA-C524-26237F24C22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29" creationId="{CFF00941-79EB-6076-FA86-346A1B23625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30" creationId="{60772FC8-9B24-C818-B504-B45FCF893E9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31" creationId="{DF9BE10B-1554-0F4A-FDD5-8F5F6078A4B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32" creationId="{DD353B7C-A089-63A2-D985-B1969C6DD22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33" creationId="{EF372985-6F96-37FD-7583-BC89350FD68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34" creationId="{B578C714-6E11-C200-41D4-22B9B8680EE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35" creationId="{8243F608-DA45-25BD-A5A7-0368CF2F2F7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36" creationId="{BDA8F438-1DEE-C87E-791F-97A66D7C592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41" creationId="{04257BFC-C318-9C79-0690-F103EBC171A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48" creationId="{7D938FCC-892A-60A7-19E6-6814529A9E5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50" creationId="{B1802A2C-74DE-C437-ADEA-0CAC4669ACD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51" creationId="{ABFB44D8-05BD-E585-1BC8-FE31555905D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52" creationId="{A0C5D6FB-61DD-C935-E731-C96C92994D2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53" creationId="{D0A25EC5-92FD-2B4C-4F22-5AF421E1F00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54" creationId="{833D1CBF-8F2E-2C6D-97C2-0BCEAFFA0CF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55" creationId="{FE4E2418-A7F5-2812-44D7-79207D2E6D4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56" creationId="{F598122D-C26E-5C2C-9B3F-1E165A1956C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57" creationId="{B04C8745-115C-33FD-FBA2-1C029EC44F4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58" creationId="{B0CB4664-DD9F-7DE2-8FDD-5082E92ED37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59" creationId="{104E6650-B4F4-9839-E595-2EB79425CE9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60" creationId="{3E47B284-9C46-8822-3CFD-51E97DD9AE1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61" creationId="{FE06AB17-7D4F-CEF5-31AB-13148C6C108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62" creationId="{B39CD3E3-B7F3-2D5D-9BBE-96C99464E9F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63" creationId="{5B00717C-A93D-5950-082D-239DBD17BBC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64" creationId="{025E583F-7D99-EB1D-EAB8-79641F69AF5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65" creationId="{FB2C645B-4D6C-5E23-9F03-515F9DEF013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66" creationId="{EEE6EFDA-4F5E-1BD9-B4E7-7B04C5566ED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67" creationId="{80884672-21BA-7632-BD9A-0B364C788FE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68" creationId="{8E594CEE-DE01-7A33-AC37-27DCBAD7592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69" creationId="{5219992D-03EC-81D1-02D1-F11DB12A97E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70" creationId="{A3201588-BC89-02D6-CD24-75232EBD467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71" creationId="{0B1B328E-256F-0C86-4A51-E46B377FF9F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72" creationId="{0AF7AC61-602F-4AC9-F2EE-603A1C657AC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73" creationId="{07AA2C6D-71B0-AA3C-5565-E03A838060A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74" creationId="{DBF9DF0C-D25A-34C7-9C6B-D59C3F41E2C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76" creationId="{51B62F21-9858-A607-D8AD-6B70E6496F1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77" creationId="{1EC3D299-2F9F-CF21-1999-0DAAEB14D71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78" creationId="{B2E22364-F91E-254B-5947-39417F925E3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79" creationId="{BE0F33FB-C938-D217-271A-3EACB7471F2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80" creationId="{2ECD07C8-DE30-54D6-A25B-10C1345CE31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81" creationId="{86CC93C6-4F51-FCFD-B71A-A3E02183F47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82" creationId="{4549C161-E59A-78CC-8095-7F40DD7E243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83" creationId="{406643B2-AC5A-1EEF-8606-7B23F0745B8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84" creationId="{309738E6-3F2C-A6D9-EFAF-C218E6BD42F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85" creationId="{008B2986-00CC-99D0-E1AC-D4D78875952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86" creationId="{2B4EA7CE-AFA5-F194-1318-6F121FD4632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87" creationId="{7DFD823F-823A-6963-ED3F-6A0F4598EA0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88" creationId="{E520E463-7D39-764F-693E-B3BD9D8A747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89" creationId="{A1559C24-4564-9535-3FC4-97B977BC102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90" creationId="{C11BBD80-66A8-CA5F-EC81-8ABDA53F643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91" creationId="{147BB7D6-C6E6-76A3-FEBB-3EB122AB5F9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92" creationId="{7A90C1FF-8372-7BD6-F2D0-EA6BF6A3D89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93" creationId="{13B8E1CE-211A-86D9-159E-3D6636A708E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94" creationId="{46AC31AA-B816-FEFC-80A9-CD269FC00AE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95" creationId="{11F615B8-7CF2-B973-F989-C345A0A49B4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96" creationId="{047DCBE2-1876-FA5B-A2CF-11FE5578297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97" creationId="{7E11DFC7-DDD3-ABF0-D727-850AFB46FC8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98" creationId="{7D7B3F04-EDFA-AFDD-D4A8-92ED21E2630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599" creationId="{DCE24110-E290-04BB-2DBC-F4A6A102C7E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01" creationId="{D4814C50-EDED-EE01-0F9B-F640133EA50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02" creationId="{D9B30F71-B6F0-1310-B63D-2D29314DC93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03" creationId="{8F5E76D1-AA65-A666-5D0B-90740ECCB06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04" creationId="{C6B60BDD-21ED-36EF-28A4-C12BA362D43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05" creationId="{65D4666D-D497-1D74-82F2-ECB9AFCDD96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06" creationId="{E038D5AD-DD58-C44E-7515-EDD4899492E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07" creationId="{E589C733-2AD9-9648-B90E-CBC89F4CE76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08" creationId="{0434DD70-2176-7C10-5406-A0DA8F91BC8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09" creationId="{9592502E-7AA5-1C8D-2F52-3D448DAF21C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10" creationId="{08DCDCB2-C983-60C7-C056-461F8324AFA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11" creationId="{493F3E72-7B14-67F9-1E4F-040745B9787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12" creationId="{613DDB46-3600-5A75-3AA3-4EACA545AAC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13" creationId="{192BB165-4766-A361-1FAB-5767C6F1A61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14" creationId="{ECCE1845-47BA-C418-48EF-F36DD1B8D30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15" creationId="{DEBB69AF-3D99-C86B-BA5D-E2D6B1B590F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16" creationId="{3CEB4B13-4BDB-1AB6-868D-26446144FBB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17" creationId="{A2CB572F-78D7-73A6-E808-F16E522C23F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18" creationId="{ABA05B53-D8C0-3B04-416B-DD05C1CF9C5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19" creationId="{953D80E1-720E-72EF-3356-B9D8D9D8097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20" creationId="{285B904D-A636-2B5C-DF28-A5D184808E8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21" creationId="{EC52EAEA-1E8A-6147-BA1F-76B14C12D98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22" creationId="{18D13888-D2E9-29C6-9537-453E2B2B202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23" creationId="{BD18C747-06F3-0B7B-C6C5-C1278F6CFA0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24" creationId="{848807C3-8001-8D17-8C34-D17C555121A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25" creationId="{CD36781A-CD7F-7E94-F7CB-F8E7D3A3AC5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26" creationId="{5AC26C80-0E9C-B776-B82D-C050DAE6DEA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28" creationId="{5612E3CB-BC89-91ED-925E-4CCE0E109EC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29" creationId="{8FD7D791-9339-6C56-73B1-6D5266CF12E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30" creationId="{776FD0C3-E4D5-B23A-4281-8F841F9DDA1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31" creationId="{7C1B6515-59ED-F389-E849-01459F33135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32" creationId="{012BC4C9-4321-2AD4-64EE-DC5264E4540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33" creationId="{87C7953D-E58D-AE1E-CA7A-D48DDF82D66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34" creationId="{ADA54F17-C088-28C0-AD84-3E58992C531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35" creationId="{87980049-FB34-CA57-07C3-98440AA2C12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36" creationId="{3CC6EBBA-9814-992E-1BFA-D6C2E7B9BE2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37" creationId="{45441C42-7F37-177F-27CE-5FEC14CEF44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38" creationId="{82F9903D-0228-90D5-4B64-421C61D3571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39" creationId="{1B4C3A64-A817-13A2-F07B-26FBCB4314A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40" creationId="{9B92D77D-8E85-4BEA-6129-FBEC904DB6C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41" creationId="{339FC645-9BDD-559B-CE22-D4A9941833E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42" creationId="{5781EA6F-8091-7870-C49C-C91E228FEA1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43" creationId="{CC94354D-CE21-48D2-CD23-95510677739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44" creationId="{0E61022E-AAC0-4F4A-1DD5-7D2401F7648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45" creationId="{258BF33B-C8D4-79C6-2545-F45E65EE64F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46" creationId="{2DC00020-527C-35DC-0C66-27E745B1D14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47" creationId="{8F7A6669-1C87-F8B2-4B54-C9162991B00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48" creationId="{B6CA8A72-3BA4-5D2E-7C9D-88A0FB66DBD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49" creationId="{DAA86EB6-A24B-6C5F-3556-25EC1837D9F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50" creationId="{AE2C8F7A-65F2-12B2-DB40-90BE3FD78E7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51" creationId="{639449E7-6B8D-C0BC-3637-D5181A2B311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53" creationId="{36086E95-EC16-2AA4-4FA8-DB1F5A316ED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54" creationId="{541675A5-1BE6-16B5-A2E9-3379CBEBF75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55" creationId="{4C779E24-3F41-06BB-EAAA-4531358727F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56" creationId="{381793E1-7CEF-D41D-7955-78AEDC0B41C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57" creationId="{DD33A6F2-0685-7314-7046-08367F70E4A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58" creationId="{51F476D6-FDCE-308C-E128-4B9DB39000D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59" creationId="{6FB42A65-2A30-22FA-682E-0C5EB34165E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60" creationId="{8289D4E9-8E53-1C52-0AC6-AB4F1E7F55A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61" creationId="{3CB37226-0E6A-371D-47FF-E391B9B83BB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62" creationId="{6BE233C6-DE88-E474-C344-AD920BB0DF7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63" creationId="{BB295A7B-AB99-34B5-7465-A49FDF144BA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64" creationId="{EDACC984-0677-9CEC-FA86-CFFDC9C64D0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65" creationId="{9FEB9916-2AB6-096F-1EC2-6CE04C87ED2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66" creationId="{22D8EF31-E047-2118-CCA7-8DEC66BF665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67" creationId="{FE0794C5-A93B-BFA3-08EC-746EB9915DD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68" creationId="{09457C1C-8625-97FC-B481-7C27843BDF5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69" creationId="{700C9406-190D-C542-94D9-5C8A7AC5AFA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70" creationId="{7D289F04-E19C-3150-9EDE-A836493A45A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71" creationId="{C8D43DB9-A2BA-98FE-9D17-2218B87B43E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72" creationId="{A2569B99-9B01-CBE3-873B-C585211A9B6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73" creationId="{ECD95E39-37D6-CD30-721F-C6061A3389A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74" creationId="{863B41FF-AFA2-82FA-D917-08953608CAF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75" creationId="{8C913DA8-8147-721F-3378-39F324129BB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76" creationId="{9B94B389-95A0-09BA-FD5B-142D668B332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78" creationId="{F033BC86-5EF3-4602-9EF4-241E294303F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79" creationId="{111A67C5-4B5B-FA7D-E6F4-6D56DD3FA00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80" creationId="{DCBDA3D7-F3AD-45F0-1547-B2A3E735E3E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81" creationId="{8DFED1DA-5F81-A097-8250-A1C3FCFB8B4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82" creationId="{F10915CF-A88D-1B5F-CED6-8BAEB1C720A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83" creationId="{E4148111-E621-DF96-5B92-5C92C1B104A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84" creationId="{59769F37-1955-3075-1A51-8163C8DE5E8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85" creationId="{38EE269F-A876-89F9-F79E-1C26C374622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86" creationId="{839652EA-C4BE-EBAE-F72C-31770AE417A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87" creationId="{99F7DE1D-E6E5-D391-C498-615D129FB0D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88" creationId="{7FBD6260-3421-3242-2425-0EB1BB6FA39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89" creationId="{727A982B-8987-AC80-F94E-EAD28B767BF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90" creationId="{9E88A107-3236-03AA-0797-E81B6E16B70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91" creationId="{786F286D-2CC4-AF6B-6500-08F212B0C4F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92" creationId="{09077FCD-1FA6-FDA0-E538-6AF29F57127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93" creationId="{38BC1051-4F1F-DA66-5863-494087354B3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94" creationId="{47A46F73-CEAE-4F04-2258-B57028062AA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95" creationId="{48199CA2-3907-2E77-5C75-713D5CAA7F8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96" creationId="{5A59FC95-B179-AD05-C832-4D91DAF09C7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97" creationId="{29B5618A-6A8A-DFB0-A92D-FCD44EE8197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98" creationId="{7C1C0FE7-FCDE-F6EB-FD61-E4517B4D7FA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699" creationId="{DA2FD402-207A-86A6-670D-75E0BCE0F35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00" creationId="{31E8D6AD-3A43-6C1C-2ADD-9FB90B81301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05" creationId="{548A9FAF-58B8-5576-6481-DCDCFB687E0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12" creationId="{EC867B87-2C8B-3EFD-083F-8EA2CADD75E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14" creationId="{FCD3F848-74E9-515C-9CAD-136CBECB7A2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15" creationId="{81B1634C-5206-710E-1B09-EE9E278FF1C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16" creationId="{28794CC8-6DFF-F36E-39DC-6753E0A55A8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17" creationId="{2667DCF8-7359-5C98-205E-67CB16D3DCF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18" creationId="{4E064A53-4880-14CD-D8B0-C29B99A148F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19" creationId="{D6E865BF-C2DC-E8FE-4473-F2C49C6ABF1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20" creationId="{68C8D112-19EE-61D8-2686-EF2FFA54B63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21" creationId="{1478B3D0-CD4C-3B2B-BCA8-4991F75C569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22" creationId="{416E9DF0-AD7A-E3B8-502D-89C03532DE8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23" creationId="{B185E6C5-63E3-EA03-9302-F757416D334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24" creationId="{3C36BCBA-5F2F-C94C-F454-1E531A6B68D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25" creationId="{C449B00D-A818-C48D-2063-425394860B5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26" creationId="{29E94B0A-D22B-4E4C-594A-B82A969D6CA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27" creationId="{FA17152C-2C81-AC6F-6E20-B6F724F8A4D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28" creationId="{46A1FE16-D4F2-3511-AADA-B456CB63075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29" creationId="{086CACEF-B289-1D8C-8889-8A79DD87549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30" creationId="{A632C280-47DA-1B46-B4AB-0DA0A718740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31" creationId="{F3447F26-8629-72FC-6F19-7945AD0D78D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32" creationId="{7357F3D4-5D82-E26A-E85B-90FDC10D4B5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33" creationId="{4CB3BDE6-1263-EB65-6EF6-B1B04015E34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34" creationId="{196B4CC0-254E-181A-2504-BF270D2D331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35" creationId="{EC908011-42E2-BCE7-C912-7209D5D61CB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36" creationId="{CC214626-20E2-B9CD-DB29-912DDD782D1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37" creationId="{C9CA832E-032A-D984-53FF-BF76D93BC1E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38" creationId="{F544C6E2-9D98-B35A-D77C-4A4F008CA06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40" creationId="{5A07D6BB-4878-347C-F51B-B8C9DB2EF37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41" creationId="{73D3F364-A4F5-34A6-BC3C-D4972F86C98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42" creationId="{B986C657-FCC6-6DB5-7A82-4500D464E6C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43" creationId="{13AB8152-7F14-3A9F-203D-4D86C17D39E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44" creationId="{94F92A6F-91F7-C1E6-1E57-45E2D8F6929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45" creationId="{0EC4161F-5FBD-AAD0-4A1C-34A07DEE744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46" creationId="{AA44A2D7-DFC3-0631-C696-0776ABD3F29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47" creationId="{7F61A9B5-70EE-C5D3-BE95-65DBFF982F2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48" creationId="{616C3CC5-D607-15E5-7A11-68CE7243D9B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49" creationId="{B0205D32-7E88-B086-116C-BE046C96F08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50" creationId="{C5AD18CF-0239-5FFD-6A6B-1A94BE07BCE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51" creationId="{F97F1347-B561-48BD-606F-31A8F252AD0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52" creationId="{15A799BC-0E26-1447-EB28-9F6A309E95E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53" creationId="{E336281C-7450-7F92-1A90-A0F2BBE6F4F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54" creationId="{DDC85B94-F073-5F62-AA78-9CCABD26D30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55" creationId="{3691212D-C2E1-D1DF-2EFF-BBA30FE90C2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56" creationId="{1A3DA0D3-B61D-9E31-DF17-7A66FBAA022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57" creationId="{DF864238-0F5E-2375-A03C-72EEEAC0F20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58" creationId="{F1D8DA11-C7E8-9BDE-DAAB-139A0FA2B95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59" creationId="{D76750F7-C36C-C02F-BBBB-7FF09B2F910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60" creationId="{838704FF-F346-BB88-EF92-24E7413699B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61" creationId="{E47A52D1-58B2-14B6-36C6-061192C929D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62" creationId="{2744057C-6FC0-F2C2-D4BD-33690B5EAD8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63" creationId="{4D992AA8-BA0D-775B-AF13-39CA9CCFCC4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65" creationId="{70048F77-1AFE-1351-72A2-CAC98ADB457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66" creationId="{258D7DFF-BA30-571B-1DCA-D2F0FC17D8D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67" creationId="{81A05D63-0F68-40AD-169C-041A54972FA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68" creationId="{8E5A953C-9037-B77A-3361-E48417418D6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69" creationId="{C38A275B-75D0-4830-65AD-AD21AFAF011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70" creationId="{752C400F-E55B-129C-8254-0FAF00E9F96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71" creationId="{CC42F6D7-95FF-C1CE-4AEC-310A5AC9064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72" creationId="{5864CC0E-A3F0-431E-3BB1-A891F93591D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73" creationId="{BC11926F-DB74-EC8F-67D8-CF04B8D39BF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74" creationId="{C16FB99A-7112-5850-7460-400F2FE52E0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75" creationId="{450D7FD8-8316-4AC7-624E-21111308325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76" creationId="{8AF9DB5C-804C-D5A3-8ED6-6CCEF9A3518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77" creationId="{9AC06391-C7EF-652E-F530-451BFC11D63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78" creationId="{26A9B569-0D08-0C45-C927-2C25569B854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79" creationId="{F5C77C05-4E23-22C1-8058-2AFCDD08692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80" creationId="{38F8A77D-FA60-4899-4D2B-0C66559C034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81" creationId="{082701C1-5916-9D11-1C51-2C9BD5EAA72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82" creationId="{7C196D72-1EA5-9977-9A93-AD59B119076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83" creationId="{FE0B8D00-E40A-DDF3-092A-0552AC6A8E0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84" creationId="{3E5E8593-A17E-3194-4C95-184FD7EE664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85" creationId="{6E9F9DCD-4956-C965-3869-FE3E9D13EB8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86" creationId="{81CA4AFD-02E8-F0D8-5290-54F985E0619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87" creationId="{21A97955-5BFE-21E4-85D3-2675616E156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88" creationId="{08D5ED31-0C9D-17EE-8F24-349DD871096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89" creationId="{59BE17B4-5A93-3FA1-61AE-08FC5C59F66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90" creationId="{4434FDEC-21B8-CFA6-C3A7-E3BEF9CB857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92" creationId="{67E994CF-CBA5-2082-7059-2597F54E30B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93" creationId="{13A58985-82D3-A31F-068F-14F5C3A9E9B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94" creationId="{2A600DD7-011C-5BC6-2663-118692A25D3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95" creationId="{6B311890-5CEA-6C24-1BFE-AD856F7A794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96" creationId="{39D4CEE8-5DE3-E832-D690-D45D385E28C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97" creationId="{477D4184-DA8E-5077-DEBE-63F741E5FE6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98" creationId="{54C51983-A021-6C24-15C8-A345E340506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799" creationId="{52680D42-0601-191D-D409-81F38A659EC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00" creationId="{E57CBFDC-AB55-7F99-1B44-DD60782B72B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01" creationId="{50233A17-CD83-ACA1-EF0B-0ABD3822FC5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02" creationId="{445C1003-11D5-2644-A208-CD051187F36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03" creationId="{852D48C1-D250-D3DD-297C-E98B99BCBD5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04" creationId="{9E6779CF-C115-B823-4AB4-D8600FD4EF6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05" creationId="{F0E0FC6B-5F63-59BB-9B83-01E721459AA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06" creationId="{83BA5F31-3798-F6C7-F4E9-0F48F8DBC2D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07" creationId="{01EED35D-2BB9-CF19-784B-3631A0D20C5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08" creationId="{6953C567-5597-1D63-58FB-D1590F19E81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09" creationId="{3B1BFC1F-4CE2-89E2-C6E9-9432CEB8938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10" creationId="{CEA50B11-C54B-D80B-19F0-3E8E161EE9E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11" creationId="{DF4768BC-56D6-D3C9-E915-E9AA994F441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12" creationId="{FD83764F-5A45-3353-8FEF-6FDF4411C36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13" creationId="{2FFB8BF8-9289-1070-0A78-737B6BB4BB2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14" creationId="{2217E192-1BD5-743B-326A-8070DEBFB54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15" creationId="{D3EAE40F-715F-1BD2-641C-DF6EEF48CF2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17" creationId="{CD0D9536-F972-9D5C-7FBC-D857DC56749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18" creationId="{8E4C3B6E-E9C4-FB63-7E98-CCF8C7D4AE9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19" creationId="{25F44459-C733-A005-17FA-4B3204D2A5C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20" creationId="{B379E1AA-2483-8BA6-BA7B-AA69578879E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21" creationId="{D2C0837B-99EB-EA5C-3579-1A3CFD70E37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22" creationId="{0808F3CB-1863-7B4A-B4B1-34BAF45BA32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23" creationId="{F2A595C5-2041-EA0C-B9AC-E7BEA4D5839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24" creationId="{B7ABEBB7-48CF-CAAF-5FA9-E3D0F48C9FF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25" creationId="{111B1A28-9391-CB5D-C756-E5D58F50429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26" creationId="{1E2DC455-7C02-46A6-8AF7-E928979F7D9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27" creationId="{80E0B750-F66C-80E5-EAF6-69A05C20584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28" creationId="{B05FA570-C22E-6DAD-0174-4630809778E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29" creationId="{E11C0B7A-C5A6-BA1F-ABE6-57D18CF1676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30" creationId="{7E9BE1F2-240F-EEA8-8D33-0CA33DCF049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31" creationId="{1A284BB4-12AD-9AAF-AF68-D9771742B0C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32" creationId="{BB15D39B-0C44-3BB2-1482-06DE51245ED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33" creationId="{8A47E49F-343A-B0F2-8C72-D075E85B9EB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34" creationId="{AF2E2D20-78EC-E0C2-9B26-B18E5B90AFB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35" creationId="{5C18AB4A-8E09-E14E-07D0-039A7CEE331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36" creationId="{CD0E4D04-DA2C-4F17-B120-4681915D018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37" creationId="{27302B33-DDB4-A9BD-2A02-0ADB5E3275D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38" creationId="{E8FE3E16-1B6A-B741-A5BB-65CCE566FFB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39" creationId="{A2C22B18-1D41-4411-77DF-22064059FF7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40" creationId="{7B2DB430-8D1C-1283-C6A6-D8CB47263FD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42" creationId="{8FDB2754-224E-8246-F2B4-720FDA459DA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43" creationId="{3EC34A95-4B18-FB83-EE11-0D27437B634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44" creationId="{D4FC3AE4-7E7E-BAE7-158C-2C998D38328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45" creationId="{B0244BFB-20D2-B657-0282-59629BDDD92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46" creationId="{89152C84-1CB0-9A2E-85C6-6E9A27BFE44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47" creationId="{D02A58B8-E6D4-AE52-1D5A-03140E82C3B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48" creationId="{3B024205-735B-271D-3B54-6ABEC677FB4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49" creationId="{D983D800-357F-865E-9666-B1A0D43A964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50" creationId="{5DE749D4-C2EC-BD57-2269-CFC4FCAFE16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51" creationId="{3F2C60AD-A582-EC2D-AA94-47913CD27CF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52" creationId="{8F0616FE-69A0-9D8F-B3AD-C0388FEA38C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53" creationId="{E630A5E3-BE66-C32E-BFF5-6EE908B999C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54" creationId="{618544B4-10D3-3EF9-467D-2CE85D65E8A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55" creationId="{E1445C23-0D01-D7B3-22E4-18A3F6C439B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56" creationId="{FC4A5DFA-91C9-09EB-2878-6CFDF586DC0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57" creationId="{BA03C133-79E6-8401-62F0-0AB47181343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58" creationId="{0C4E2F74-E6CD-95D8-5DF4-E6532BF5589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59" creationId="{EFFF9A86-9CB2-0E17-D191-87BF6D4AD19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60" creationId="{A31CCA12-2202-428B-FE7E-B1B608EA1F1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61" creationId="{21A11355-4DD5-5717-1928-AE099C552E7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62" creationId="{C296377A-43CD-651E-4412-34FFDE912DC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63" creationId="{262E52ED-02A9-0CF5-8DBC-2D15DD202DA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64" creationId="{3BEAB66C-E2C0-A00D-08AE-119C854B459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69" creationId="{AC0AA930-F897-C3F3-6EBE-AD5F4344E1C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76" creationId="{272B9903-1B53-4934-064B-6BE4B030B55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78" creationId="{80D3CAC8-6B24-B8B8-AC6F-4D2AA53A350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79" creationId="{DFCB0A2D-228E-DACE-A3E1-4868BF2FCC3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80" creationId="{70083DCE-7A77-35EA-02B4-6FD780FBB05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81" creationId="{FED4C779-7344-4660-605D-B50CDE5454B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82" creationId="{63998B04-A697-C412-EBC7-DE83947A398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83" creationId="{269DD2E4-420C-0291-26E8-3C649A6511C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84" creationId="{C0197A71-80C5-35C4-3193-7CEA15F1F18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85" creationId="{32B1DB2C-97A2-11FF-32C9-598E24B7AD4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86" creationId="{83707A93-715C-B1A2-9EDE-74ADE1DBC1C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87" creationId="{E32C2CB5-391A-A581-943D-B9A107E1E76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88" creationId="{EF4CA2FE-B498-3653-A8E2-997969993C8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89" creationId="{696FD615-E7EA-E892-39F6-E41942F26DD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90" creationId="{C14245F2-4B6D-9E35-8025-B4799A9EED8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91" creationId="{C7191A05-8DEB-8337-479B-E696A9C5488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92" creationId="{BE2E7A48-E88E-4F19-D328-CECB238302A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93" creationId="{7BAEAB3D-5FB3-C920-213B-C9CF44FC99C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94" creationId="{80DDCA6C-4E7D-A815-A952-AAE3379A806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95" creationId="{855494CD-2E0B-AEE2-C1D3-92C4704E4CD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96" creationId="{D89A5A08-55F4-F2F9-7E3A-5DE07B8968B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97" creationId="{E37C2060-45D1-F13F-B8A4-3754DFE69E5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98" creationId="{626117D7-7880-3D6A-BD49-22F5E811229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899" creationId="{A2592EAE-5BB5-0B25-08C9-C738EEE6D4D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00" creationId="{C21FF4DB-D703-99B7-8BCE-186AB337DD3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01" creationId="{14B71849-A129-A116-88F2-F4625519FB7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02" creationId="{48C55360-CF8C-0A5D-830C-03DB048DE4E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04" creationId="{49510B45-BDEA-D726-15BB-3E7DDFD07CC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05" creationId="{DCCF12AA-6169-89EA-FF82-AD29D34D92C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06" creationId="{4EBF3286-763D-A49C-E065-C53124F5C7E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07" creationId="{C080AE03-A5B3-8236-7442-DC1F71D894E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08" creationId="{2C3C1AFF-C824-B3E1-E174-0F0CCB115B1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09" creationId="{EB876A7A-F4C8-F1EC-33BE-751433EF1AF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10" creationId="{A93DAEA4-058D-F217-DED1-CC59EBE6F50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11" creationId="{8A8512B1-0D85-8BCF-C35F-76E6857CD4E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12" creationId="{19F6FB22-2D71-DEE9-A40D-31A9DB7581C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13" creationId="{C9EC3273-411B-B850-AF12-38AC28EA6F0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14" creationId="{A3DCB75D-1C76-BEA2-5293-0F2E6CF52CE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15" creationId="{FBEF962A-C39A-BF51-A4C7-E4336102106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16" creationId="{63BF740F-34F8-376B-33D4-A7D433E3E48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17" creationId="{BF97E147-FADA-E4BA-D70B-E944AA830C3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18" creationId="{DC6BF1D7-A151-709F-ED50-E6A6733866B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19" creationId="{6B62C196-E352-BF26-D3FF-B4C356A0103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20" creationId="{DF21F258-3FEB-CC95-412E-0710CAEB8D9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21" creationId="{EEB2695B-6123-FB9D-380C-41102AD6D59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22" creationId="{6E255269-8277-E406-16C4-D9E81511C11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23" creationId="{46034CC9-D622-EBCE-E061-71E1CE6E390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24" creationId="{13570941-A9CF-3F68-309A-C37A04010C7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25" creationId="{411E8187-A15F-8D3C-5A24-D6C3D7062D8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26" creationId="{B6103E18-0F53-4CF7-E08F-504F6953947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27" creationId="{28B196C7-3CE7-E3AB-9CC2-A7A1E689982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29" creationId="{B1A97BF8-9DEE-9A07-E49B-4A6F3B2F5F8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30" creationId="{DFC69CA9-6A0D-5749-D0A8-1651470F921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31" creationId="{8C2E19EE-AF48-033C-4F86-D4476A248BE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32" creationId="{C3CE2397-6091-8C8C-3CD3-421D359FCF9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33" creationId="{194F3563-A7C8-7D77-C000-D2ABC49D198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34" creationId="{BE3EAEF9-95F1-AF62-A4F6-45BB7E564E8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35" creationId="{CA677198-6884-D654-5B64-3813192F0A3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36" creationId="{9B20F876-E139-EEBB-1387-975078C7182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37" creationId="{D84D16B1-41AE-4E10-9525-E70BA533BDD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38" creationId="{E1131CF9-A216-09AC-84A4-1B25C3E2A4E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39" creationId="{D30EC546-2136-0BB9-FB9C-B0E6D8B09DE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40" creationId="{7D22139B-BFBE-3374-FEFC-F6911B3D33D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41" creationId="{83C5C0FC-0BFE-F1FD-4885-AEE7B5C4807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42" creationId="{F7960C30-B527-2E12-DFE3-B34C89C8F4A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43" creationId="{28D7BCCF-579B-B716-124D-44FB29DFC98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44" creationId="{358923D9-1ECB-7C8C-CA2B-56D4F08FFC1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45" creationId="{031F19CB-7692-E838-1C63-DA0B1C2A9BA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46" creationId="{7C5DC9EC-7FFD-529D-F33F-4D691690C8F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47" creationId="{8DCD4C12-B9B5-2DD8-0400-A8C5AC86584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48" creationId="{F9DA11AF-5110-B066-C84A-F7651ED47B6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49" creationId="{F5B304EF-52DA-DAEF-39D7-A2463D0232C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50" creationId="{35BF51DA-C3D5-B3DF-CFA7-41FC8CFD7C6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51" creationId="{62651F94-598D-2B19-6836-22ED1FE5FED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52" creationId="{306A46C6-E369-2BE6-2980-6791DA4C234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53" creationId="{6690924F-41B2-9571-6651-5CA76B39A71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54" creationId="{22BBD8C3-C7F8-C5A6-6AEF-F654514C703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56" creationId="{22195838-35A8-93BB-3F9F-3C078636547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57" creationId="{15AD74F5-8013-D4A8-0855-66DBDDD52E9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58" creationId="{F84941E9-56B0-682B-8EEB-5828ECAAC72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59" creationId="{CF70046D-E5C9-F688-6E9D-57C15C338FC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60" creationId="{6FC2FA28-B49D-103B-BEE2-BD50A81B4BB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61" creationId="{B7FF432B-3AA4-92B4-E039-B3D5FE946A0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62" creationId="{15898B89-4B7B-A4E3-C0A8-130B5CE0B14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63" creationId="{AA3A6636-960B-1AA4-73C8-FB37E9B9544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64" creationId="{A2EB22A0-BAAA-724C-808C-9F20E77FD93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65" creationId="{C7FB938D-1EA9-0ADE-2284-F4CF6B82418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66" creationId="{78D55CAE-06FD-33D4-F6D5-799ACE46ABF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67" creationId="{1D713B6A-24CE-9CCB-56B5-189FDF75785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68" creationId="{E0D3D0C0-D6DF-05C3-45A5-C58FF382F80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69" creationId="{1F63F75F-5BAD-5DCF-6762-5AA5FF12B4C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70" creationId="{3345D89C-F298-FF53-2331-A2BF47931B5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71" creationId="{2BAB82EB-8739-C074-02BB-9BAD07BA149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72" creationId="{9DF8BF03-0125-87B2-37AB-44319293D92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73" creationId="{14C2D8BF-3293-02F4-160D-7AC2F23AB37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74" creationId="{3F2C3BD6-2936-E5C8-B8AC-8DEA21FFB85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75" creationId="{CA38CF73-8AA1-ACD2-01F5-19CEFDC544B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76" creationId="{01EB9679-E9BE-1829-4B6C-C6996779506B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77" creationId="{3513CFC3-FD90-672F-0D91-2EF160950D5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78" creationId="{8AE86442-4D89-E49F-2A2E-A0026E0FCED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79" creationId="{12F02766-C0BF-C611-02B5-365EBFB6B26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81" creationId="{4A66888E-91F4-669F-1F58-DC470E93C73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82" creationId="{DA63630F-E882-8562-3322-DA69A6928FD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83" creationId="{655DE1EB-6B77-F39E-118A-FF8BC0C6B5F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84" creationId="{58A1F7A7-39DD-EF0F-093B-FB92D0F8B9E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85" creationId="{73C471F9-BC3F-736D-8E5B-A6404739678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86" creationId="{279BC8BC-0AFA-14F2-2FC6-E76E491DDF5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87" creationId="{A528B38D-7DFA-D9CC-CA51-336B1BDFEC7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88" creationId="{D8EE7F24-A98B-A1B9-26BF-23C3092FD82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89" creationId="{62DD32F7-BA2B-3B97-9743-A2FE2081229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90" creationId="{B070034E-180B-0358-5E77-E85A79ED05D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91" creationId="{234BFE72-AD47-2C2C-B031-14D765289CB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92" creationId="{39CAA9CB-D47C-4DA7-B89F-685C69B64DA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93" creationId="{F44ECB54-9605-C4CA-298F-9CB2FA8530B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94" creationId="{904F6CA2-5C5C-773D-71F1-B82A370A004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95" creationId="{73958283-8D91-7686-29AC-BB7B2FB27CF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96" creationId="{F596D0EF-30E5-31B6-509F-6D8C28F651F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97" creationId="{023249EC-9A45-036A-13EA-9E6F6514A666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98" creationId="{D4607A6F-AF93-F5B9-30CF-666E75D64B2D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2999" creationId="{41B9324F-8345-6C11-7D53-572AB2564FDA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00" creationId="{D2AF2E4C-C648-A0F3-07E6-717A333AC5E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01" creationId="{073054EE-9109-C7EA-267B-AB07709D5AA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02" creationId="{2DF05262-1004-E205-0A81-76FA4702F93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03" creationId="{C7FEC878-EB68-F7F7-9022-CDD738BA38E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04" creationId="{A16F4B9E-B246-171F-2364-E46C5A47236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06" creationId="{A50CF1BF-2A54-DE9A-3DA7-C5C188630BD7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07" creationId="{3C5F3EA4-3DA5-F0F2-284F-CC22F3903F4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08" creationId="{D17825E4-7BF4-C947-3308-2D12B432CC3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09" creationId="{CC38A197-62A0-4F52-4092-86D8F8D5E28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10" creationId="{FC2E77DF-FCA3-6094-D1B5-16FAADC2B4E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11" creationId="{84BE74A8-80BB-F097-C212-F54C6A1F9C7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12" creationId="{5B803BE4-CE4C-1D6C-85A3-6F05806817E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13" creationId="{82818431-8C97-EAC5-97E5-2ED7ED260FE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14" creationId="{D1CEBFBC-181F-5148-B825-FDC5FCE7D0DF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15" creationId="{67F9CD8F-90FC-5992-9A85-7D4CF2214105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16" creationId="{28A13236-5456-6764-08BB-C205362EB920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17" creationId="{59642E49-408D-FF27-0D49-D124CE46A14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18" creationId="{E9B789A4-1863-1E82-5E56-F2C57505E599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19" creationId="{819C6BDB-5F75-C705-1A2C-13B425958061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20" creationId="{BAF6CC1B-2362-7190-6106-4424CD75306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21" creationId="{86CC38D6-DA41-CFDB-F458-5CC35FD86264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22" creationId="{D3C0B76C-87CF-C116-2046-06CF5F6F3973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23" creationId="{2028D291-0C40-806B-0B17-990DA29A683E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24" creationId="{7DE58AE3-BD01-393C-D036-9D0B47C76E7C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25" creationId="{DDB1B3AF-2B01-1F9D-840E-A690A72BC51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26" creationId="{B0A93EA4-9059-4076-41BB-9880CE2D81D2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27" creationId="{5BE0612A-89B8-9796-6E84-CC41CB611E08}"/>
          </ac:spMkLst>
        </pc:spChg>
        <pc:spChg chg="mod">
          <ac:chgData name="Boyse, Chelsey A (She/Her) (MCCSS)" userId="d31f7d9c-9fbe-4a51-97fe-700d849ea6ce" providerId="ADAL" clId="{443A19F5-61AA-48C7-AC73-04F4E3D802F1}" dt="2025-01-13T19:13:04.711" v="622" actId="165"/>
          <ac:spMkLst>
            <pc:docMk/>
            <pc:sldMk cId="1973535935" sldId="256"/>
            <ac:spMk id="3028" creationId="{FA37A2FF-BC56-57EE-91BE-2F70FE0E6FB2}"/>
          </ac:spMkLst>
        </pc:spChg>
        <pc:grpChg chg="mod topLvl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" creationId="{ACF30BC0-8EE6-45ED-860B-C6F05C9E7E88}"/>
          </ac:grpSpMkLst>
        </pc:grpChg>
        <pc:grpChg chg="add del 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3" creationId="{1502048D-0447-0447-859B-A22461F7F78B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5:52.499" v="636" actId="478"/>
          <ac:grpSpMkLst>
            <pc:docMk/>
            <pc:sldMk cId="1973535935" sldId="256"/>
            <ac:grpSpMk id="4" creationId="{2551E3EB-D2EB-4D26-8F42-B3138BCFB821}"/>
          </ac:grpSpMkLst>
        </pc:grpChg>
        <pc:grpChg chg="del">
          <ac:chgData name="Boyse, Chelsey A (She/Her) (MCCSS)" userId="d31f7d9c-9fbe-4a51-97fe-700d849ea6ce" providerId="ADAL" clId="{443A19F5-61AA-48C7-AC73-04F4E3D802F1}" dt="2025-01-13T19:03:14.573" v="299" actId="478"/>
          <ac:grpSpMkLst>
            <pc:docMk/>
            <pc:sldMk cId="1973535935" sldId="256"/>
            <ac:grpSpMk id="6" creationId="{7878057A-1873-48D6-9FF2-B9F3A8A94B28}"/>
          </ac:grpSpMkLst>
        </pc:grpChg>
        <pc:grpChg chg="add del 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9" creationId="{927A92A9-1253-C363-2956-88799408811D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0" creationId="{2D4F1E47-AABA-A7BB-CB2A-9FB96429097D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1" creationId="{BB74AC6A-3712-1302-98CD-25F04A79DA0E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4" creationId="{38329D68-4178-184A-57E5-F81B417278F1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5" creationId="{8F2A4BAB-D80F-C53E-8EA4-8C7EA8003344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3:08.420" v="623" actId="478"/>
          <ac:grpSpMkLst>
            <pc:docMk/>
            <pc:sldMk cId="1973535935" sldId="256"/>
            <ac:grpSpMk id="18" creationId="{E85E7BF4-4C22-142E-924F-9D7552508120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3:09.876" v="624" actId="478"/>
          <ac:grpSpMkLst>
            <pc:docMk/>
            <pc:sldMk cId="1973535935" sldId="256"/>
            <ac:grpSpMk id="19" creationId="{63A102BA-302C-7FBC-7562-AC769EF05017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2" creationId="{8FB47CD9-D0A1-A687-B01D-E7944849CFE6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3" creationId="{FEAB8EEB-046E-4215-225F-708E79560877}"/>
          </ac:grpSpMkLst>
        </pc:grpChg>
        <pc:grpChg chg="del">
          <ac:chgData name="Boyse, Chelsey A (She/Her) (MCCSS)" userId="d31f7d9c-9fbe-4a51-97fe-700d849ea6ce" providerId="ADAL" clId="{443A19F5-61AA-48C7-AC73-04F4E3D802F1}" dt="2025-01-13T19:03:13.549" v="298" actId="478"/>
          <ac:grpSpMkLst>
            <pc:docMk/>
            <pc:sldMk cId="1973535935" sldId="256"/>
            <ac:grpSpMk id="30" creationId="{96469ED2-B30B-4AE9-B7C4-652D8EA1EADA}"/>
          </ac:grpSpMkLst>
        </pc:grpChg>
        <pc:grpChg chg="del">
          <ac:chgData name="Boyse, Chelsey A (She/Her) (MCCSS)" userId="d31f7d9c-9fbe-4a51-97fe-700d849ea6ce" providerId="ADAL" clId="{443A19F5-61AA-48C7-AC73-04F4E3D802F1}" dt="2025-01-13T19:03:12.083" v="297" actId="478"/>
          <ac:grpSpMkLst>
            <pc:docMk/>
            <pc:sldMk cId="1973535935" sldId="256"/>
            <ac:grpSpMk id="38" creationId="{C33EA02B-08E1-4884-B537-E0796BAA87C9}"/>
          </ac:grpSpMkLst>
        </pc:grpChg>
        <pc:grpChg chg="del">
          <ac:chgData name="Boyse, Chelsey A (She/Her) (MCCSS)" userId="d31f7d9c-9fbe-4a51-97fe-700d849ea6ce" providerId="ADAL" clId="{443A19F5-61AA-48C7-AC73-04F4E3D802F1}" dt="2025-01-13T19:03:10.055" v="295" actId="478"/>
          <ac:grpSpMkLst>
            <pc:docMk/>
            <pc:sldMk cId="1973535935" sldId="256"/>
            <ac:grpSpMk id="52" creationId="{7B38B472-43EC-4B24-86DC-D4E198C175DA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57" creationId="{80ADBC8E-67B9-B1F6-EB55-7BC63DBB3A35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59" creationId="{FDF2C535-D6CE-A2C4-1D25-9AD8805C8021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7:04.955" v="645" actId="478"/>
          <ac:grpSpMkLst>
            <pc:docMk/>
            <pc:sldMk cId="1973535935" sldId="256"/>
            <ac:grpSpMk id="63" creationId="{BB431379-6191-CB4D-37A2-4E1242262775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3:13.042" v="626" actId="478"/>
          <ac:grpSpMkLst>
            <pc:docMk/>
            <pc:sldMk cId="1973535935" sldId="256"/>
            <ac:grpSpMk id="196" creationId="{37D5F6ED-57C8-B4BD-4E48-05C4A052E442}"/>
          </ac:grpSpMkLst>
        </pc:grpChg>
        <pc:grpChg chg="del">
          <ac:chgData name="Boyse, Chelsey A (She/Her) (MCCSS)" userId="d31f7d9c-9fbe-4a51-97fe-700d849ea6ce" providerId="ADAL" clId="{443A19F5-61AA-48C7-AC73-04F4E3D802F1}" dt="2025-01-13T19:03:11.225" v="296" actId="478"/>
          <ac:grpSpMkLst>
            <pc:docMk/>
            <pc:sldMk cId="1973535935" sldId="256"/>
            <ac:grpSpMk id="198" creationId="{BF0F95BE-E125-4F6A-BCCA-A98E3A831A6A}"/>
          </ac:grpSpMkLst>
        </pc:grpChg>
        <pc:grpChg chg="add del mod topLvl">
          <ac:chgData name="Boyse, Chelsey A (She/Her) (MCCSS)" userId="d31f7d9c-9fbe-4a51-97fe-700d849ea6ce" providerId="ADAL" clId="{443A19F5-61AA-48C7-AC73-04F4E3D802F1}" dt="2025-01-13T19:17:16.652" v="649" actId="478"/>
          <ac:grpSpMkLst>
            <pc:docMk/>
            <pc:sldMk cId="1973535935" sldId="256"/>
            <ac:grpSpMk id="207" creationId="{080A7F75-7AE8-9DA5-AF01-D2A634462622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598" creationId="{61FA158F-6405-4F2F-408F-08D00EA48C5C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605" creationId="{8083291B-A3A8-4C52-8E8D-871BCE04DBF2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606" creationId="{3F1B4ACA-3DA8-41A8-9F2B-C06B1AC15F9C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607" creationId="{FCA6C501-7A7F-4A1A-86A4-23BE154655E9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608" creationId="{3FC2D69C-AFD2-4EB9-887D-5D5F3B7E36F2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609" creationId="{5812B55B-E92D-4201-AACF-6CE9D0ACD5A3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610" creationId="{C5163BAD-72BF-494C-9051-2B3F419D0C9D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611" creationId="{EBBD30A2-DDF9-4FE0-B825-1D982EE8FC65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613" creationId="{53FDF6F9-7CFC-421A-8386-75C4CFE23915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639" creationId="{35EE4C09-8D4E-4E16-900F-72081AAA7C0D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664" creationId="{FC90E6A0-8536-4169-8610-959E95EDDC01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691" creationId="{CE34DDDB-8411-40E4-AE25-18450F67DEFE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716" creationId="{F3CA045E-9218-4688-B566-C41723F193B0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741" creationId="{20F87E4A-B085-4686-931D-A2FAEE4B5DF7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787" creationId="{BE7F34EE-79DB-578A-2040-C00C3082B372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942" creationId="{681C9056-54FA-AFC0-97DC-38169E0CD77A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007" creationId="{2DD39680-9B91-9ABA-C50B-2D81BC2CF589}"/>
          </ac:grpSpMkLst>
        </pc:grpChg>
        <pc:grpChg chg="del mod topLvl">
          <ac:chgData name="Boyse, Chelsey A (She/Her) (MCCSS)" userId="d31f7d9c-9fbe-4a51-97fe-700d849ea6ce" providerId="ADAL" clId="{443A19F5-61AA-48C7-AC73-04F4E3D802F1}" dt="2025-01-13T19:15:01.178" v="629" actId="478"/>
          <ac:grpSpMkLst>
            <pc:docMk/>
            <pc:sldMk cId="1973535935" sldId="256"/>
            <ac:grpSpMk id="1016" creationId="{66E40BC4-036B-4ECB-BFCE-76669BBC9BAC}"/>
          </ac:grpSpMkLst>
        </pc:grpChg>
        <pc:grpChg chg="mod topLvl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031" creationId="{9273C382-7146-4482-B1AF-215D5AC19278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048" creationId="{25DC11CE-40B1-E0B3-9F39-01989DC97DB1}"/>
          </ac:grpSpMkLst>
        </pc:grpChg>
        <pc:grpChg chg="del mod topLvl">
          <ac:chgData name="Boyse, Chelsey A (She/Her) (MCCSS)" userId="d31f7d9c-9fbe-4a51-97fe-700d849ea6ce" providerId="ADAL" clId="{443A19F5-61AA-48C7-AC73-04F4E3D802F1}" dt="2025-01-13T19:17:14.060" v="648" actId="478"/>
          <ac:grpSpMkLst>
            <pc:docMk/>
            <pc:sldMk cId="1973535935" sldId="256"/>
            <ac:grpSpMk id="1049" creationId="{B7A8DBCE-E85B-4B86-89D1-24E7D50061EC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055" creationId="{DCB446A6-ACC5-E33C-C116-897BAC4C2BA5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120" creationId="{8C05C763-B3EE-DD9C-4191-E85F47F50FEE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121" creationId="{92E53B9E-961E-D61F-7485-47926DFACDFB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122" creationId="{764F82FF-82DF-9D6E-9889-8A29DCEA0787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123" creationId="{9463A7AF-AC28-6BF1-A07C-5B0A18187CC8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124" creationId="{4DBF8E6E-0979-896F-3E1D-23B8B9DC3DDA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126" creationId="{E5806C10-6054-1F30-F292-3C626C2D54B3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696" creationId="{484EC7BE-0C59-6E2C-C496-B241863264DF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699" creationId="{5D58878C-E96D-D4D4-BB70-E3FFE6B16EA9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700" creationId="{F0CA1E59-A001-0DF2-DC5C-429D86B20D24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701" creationId="{B52BAC57-11DD-0FD2-6197-0851C3BBDE78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702" creationId="{DBA2E791-856A-D7F6-5399-F7605E721F82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703" creationId="{4FF0E359-8BE9-F75C-5DA4-0ED5D2E2C4EA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704" creationId="{EE84C1BB-5DDA-0288-50B5-A751E3E40C5B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1706" creationId="{6CB66F2C-185D-260E-9B8A-B6F3A22EAC4F}"/>
          </ac:grpSpMkLst>
        </pc:grpChg>
        <pc:grpChg chg="mod topLvl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710" creationId="{A0CDBEF4-004F-4E23-84DA-94D8485FCF33}"/>
          </ac:grpSpMkLst>
        </pc:grpChg>
        <pc:grpChg chg="mod topLvl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713" creationId="{9A813FDE-E8F9-44CF-A978-E29C94D2B88F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714" creationId="{326BB8C7-1301-4CDF-AA82-9F69AB03C8B0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717" creationId="{AFE53D11-CA24-41B0-8BB9-1EBDE8703C6A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718" creationId="{1A985D1F-FB04-4741-A848-DCE4F684116E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719" creationId="{7C0DC932-1ED0-43CA-8F69-43E3D6AA8855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720" creationId="{DDD77FA3-B44E-4D45-80B6-AA4214D30260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721" creationId="{A87964ED-29F6-444B-BA47-B9E4EA09BA5D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722" creationId="{BE3915FC-4E8C-4FF1-A650-E779750D9A6E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724" creationId="{4F298786-6ACE-4973-B98B-FC5103309408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750" creationId="{ED49611F-37F8-40F8-AC26-9450A78A14EB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775" creationId="{48C5E5C4-659D-470C-8724-A837CFE00847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802" creationId="{A4B891C7-6FE5-4EC9-9358-03DA342B8116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827" creationId="{250C15D4-18C4-4E5D-835F-6B7985991307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852" creationId="{4AE3B7BD-49E3-4B7B-A565-0CDD020864E4}"/>
          </ac:grpSpMkLst>
        </pc:grpChg>
        <pc:grpChg chg="mod topLvl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878" creationId="{DBA0D05C-58A3-4AE1-84A2-C0F2A24D6DD0}"/>
          </ac:grpSpMkLst>
        </pc:grpChg>
        <pc:grpChg chg="mod topLvl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881" creationId="{7664D100-C8E4-4303-952A-B608DC8B2487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882" creationId="{C2B74871-17B7-4DCB-BE58-393C92E55B44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885" creationId="{DA3AF6D7-CDB8-4894-8252-F5E92E96C503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886" creationId="{A238E6D7-C890-4612-8436-0EE35E7038B7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887" creationId="{D81A7032-E41C-480A-A853-4C684D848256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888" creationId="{3C59A9B8-F2E6-4A3F-86E7-540CCDE15935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889" creationId="{38B0C75C-D792-40C6-B7E4-1617B8B6D50B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890" creationId="{0469E4F0-4694-4F17-828A-DD2A79C2FCAE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892" creationId="{B5725340-8911-4677-9823-BAAEEAC6F7DC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918" creationId="{9F11760F-5661-4537-AE59-71BF0D565781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943" creationId="{9AB4A584-CBA9-4C52-A402-BB4F48E48B0A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970" creationId="{EC797790-8C24-4021-8F55-CE36AD4CE9A5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1995" creationId="{C59D6E9E-9177-48DF-BFC1-3F551EA39934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020" creationId="{074B6628-947A-4483-9996-EE1ADD6E5928}"/>
          </ac:grpSpMkLst>
        </pc:grpChg>
        <pc:grpChg chg="mod topLvl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046" creationId="{65B80302-B4DA-4F6E-B5CF-04C0E00FA016}"/>
          </ac:grpSpMkLst>
        </pc:grpChg>
        <pc:grpChg chg="mod topLvl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049" creationId="{1DE3523C-D694-45A1-87A6-590A36F8CE09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050" creationId="{F9C65DF2-E573-4C48-9F6A-7A7E5350C30D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053" creationId="{6EF05CDE-7C10-4E1B-9671-00FCC5BCC0DF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054" creationId="{42E6F7A1-E5B9-4440-9992-21D62CFB8433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055" creationId="{FCC10C60-4B5B-4041-86D4-A6DB40B80263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056" creationId="{8260D767-547D-4161-827E-FF59DAF6DA43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057" creationId="{690292B5-7F6D-4A9C-B248-8FF7B34995F5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058" creationId="{1A41EF94-F102-44BD-9CFD-21901ABC0F11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060" creationId="{D8A1DD3D-A601-463D-B130-2F29D2BDF629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086" creationId="{98C644E1-F7A7-409E-AFC4-E843FFE95B66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111" creationId="{72E551D3-33DF-4BD8-926C-1788D5F64FAE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138" creationId="{D8CF2620-97F5-4E68-AE4C-95135D5441BA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163" creationId="{D979042E-9AA6-4E9B-A4CB-B8ABADC37AF6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188" creationId="{F389471C-ED5A-4995-8A39-8D14392CDED7}"/>
          </ac:grpSpMkLst>
        </pc:grpChg>
        <pc:grpChg chg="mod topLvl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214" creationId="{F5A9FD93-07BB-4910-A6E1-9CAF2B5601C0}"/>
          </ac:grpSpMkLst>
        </pc:grpChg>
        <pc:grpChg chg="mod topLvl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217" creationId="{DFF05931-1734-4822-9FA0-35385AAC44D3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218" creationId="{4A0D34D9-8BB9-4E47-9015-F28F77BCFED3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221" creationId="{C706AA6E-CA23-4322-9AAF-5F0D36A756AE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222" creationId="{EC028FF6-263A-4077-9367-67B959D3E30D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223" creationId="{F83B0EB2-2E36-40F7-B749-31C7B6D721A3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224" creationId="{CEC3D5DB-D58E-4B26-A6BA-B563153AE670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225" creationId="{5071E684-E78C-4F2E-8FCE-5EE574B7E0C0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226" creationId="{4E6A8308-9244-43E8-BA36-5490A6929A67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228" creationId="{1D790B28-5AE7-4C05-ABF5-AC00DEC9D1CF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254" creationId="{DB8CD929-C627-48F4-B192-24AE22807934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279" creationId="{6E9B9849-C3C6-4564-8DCE-43C798A064E6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306" creationId="{C625AC19-10A1-4780-AB7B-D478D6DF9078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331" creationId="{319CDFC6-9B5A-4A61-B490-4EAEEB83D594}"/>
          </ac:grpSpMkLst>
        </pc:grpChg>
        <pc:grpChg chg="mod">
          <ac:chgData name="Boyse, Chelsey A (She/Her) (MCCSS)" userId="d31f7d9c-9fbe-4a51-97fe-700d849ea6ce" providerId="ADAL" clId="{443A19F5-61AA-48C7-AC73-04F4E3D802F1}" dt="2025-01-13T19:14:37.080" v="627" actId="165"/>
          <ac:grpSpMkLst>
            <pc:docMk/>
            <pc:sldMk cId="1973535935" sldId="256"/>
            <ac:grpSpMk id="2356" creationId="{915EDB87-CEFC-4374-AE8E-C9695B0E4E23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390" creationId="{4E91762E-1328-5F45-B0BC-040D53A219FF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411" creationId="{A338EC9E-86F1-5574-34AB-C4A0106EA2EC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436" creationId="{8DF9F2D6-AAAA-E5CD-2C62-A04C465A8360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463" creationId="{B9513BE9-45DC-7AF0-273B-4B714CD5D3C2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488" creationId="{ABB0FBD0-0092-A4A4-849A-61903687FA5D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513" creationId="{633008B8-AE1F-01EC-783D-63ABE88F4CB9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539" creationId="{54CB8C46-27B2-B7F8-2FB0-4B7A42E71D95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542" creationId="{49936E1B-A356-C36C-DE81-5EA6A373E36F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543" creationId="{282EEFB0-5434-590B-BD22-E9273F3160F1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544" creationId="{18684655-F830-F802-30D3-822DF61A8B85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545" creationId="{FFE3D399-89FE-0254-BA02-1A363BBBC3BB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546" creationId="{BA0E8A1E-606A-2888-B846-67BBE3C04B9B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547" creationId="{DCFFDF59-72E6-0BDB-0A2A-43734E07C869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549" creationId="{C17275DE-2CB9-E5F1-66A9-EFB1A91524B6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575" creationId="{A2C7DADD-16CF-8A16-DB67-2FC1B8B52E87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600" creationId="{4F52E379-D4C1-AFBD-CA29-7110DCEF2FF7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627" creationId="{98C9AA49-59D0-EC84-83F9-91912AC95E0A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652" creationId="{A47F2DA9-25A6-566D-3E66-E35ED3A13D1F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677" creationId="{059FDE3D-EFDC-1A25-259F-C1F9556BF968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703" creationId="{DC5988EE-5D17-CF71-985A-C9C1A093633A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706" creationId="{A09BD740-E234-05B3-087D-15AF7B16E496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707" creationId="{DC5C718D-4949-CE65-45A8-2BDC9A55947A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708" creationId="{35C50FC5-F573-1F31-D046-7F9C10D114FC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709" creationId="{7DA0E890-472B-FC2D-4060-5EB93B6CF610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710" creationId="{A8E3751D-821A-BAE2-6646-541C683A4B9E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711" creationId="{456DA63F-7D11-39E3-2F6E-CAD26C74CB34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713" creationId="{0635E6C5-BEEA-B6D2-BEE1-C9580D93787E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739" creationId="{30C2621B-4D54-5CB1-BFE8-A9CF17A60AC8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764" creationId="{0B159846-9DB2-4DD5-C0B8-95F56AFF57F9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791" creationId="{59EC32B0-C12A-8481-0E66-A0301D6D06FF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816" creationId="{1F761A6C-61DD-25F6-72FA-3AA0FB7BDB20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841" creationId="{7F5EB9AA-8931-A32A-3570-EBC721B0F646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867" creationId="{FB42FFD2-ECC1-93D1-D6AC-775F205C415B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870" creationId="{8C94DB4D-39F0-DF45-0539-E892FDD74B79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871" creationId="{15EFC0D4-079B-6146-822F-1A9582849392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872" creationId="{5DDFB77D-D202-10D2-3B0D-A3454F9CB627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873" creationId="{1374EF80-02F1-255B-0E53-1463E577BA7F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874" creationId="{F13EEFCD-1F95-32F4-1400-A495A4E0441B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875" creationId="{CC643DD9-39E2-57AB-B610-97F09A453C0E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877" creationId="{FAE3843E-814A-1E81-516A-632328ADFC08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903" creationId="{9A948C10-ECD2-3ECB-0E11-160CCE77EE86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928" creationId="{63453C8C-36FE-AAD5-4BFA-C6A0640BFB85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955" creationId="{970D5F8C-7808-0B1F-7AC8-D0AE1B6186AF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2980" creationId="{4504F1AA-1E35-8E79-029B-43F6A94BB4E7}"/>
          </ac:grpSpMkLst>
        </pc:grpChg>
        <pc:grpChg chg="mod">
          <ac:chgData name="Boyse, Chelsey A (She/Her) (MCCSS)" userId="d31f7d9c-9fbe-4a51-97fe-700d849ea6ce" providerId="ADAL" clId="{443A19F5-61AA-48C7-AC73-04F4E3D802F1}" dt="2025-01-13T19:13:04.711" v="622" actId="165"/>
          <ac:grpSpMkLst>
            <pc:docMk/>
            <pc:sldMk cId="1973535935" sldId="256"/>
            <ac:grpSpMk id="3005" creationId="{62B2BF15-6366-2B4C-FCA6-29E69788FC70}"/>
          </ac:grpSpMkLst>
        </pc:grpChg>
        <pc:picChg chg="add del mod">
          <ac:chgData name="Boyse, Chelsey A (She/Her) (MCCSS)" userId="d31f7d9c-9fbe-4a51-97fe-700d849ea6ce" providerId="ADAL" clId="{443A19F5-61AA-48C7-AC73-04F4E3D802F1}" dt="2025-01-13T19:04:12.249" v="307"/>
          <ac:picMkLst>
            <pc:docMk/>
            <pc:sldMk cId="1973535935" sldId="256"/>
            <ac:picMk id="5" creationId="{37727023-1B8F-1DC1-2D19-E43DB9F27240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604" creationId="{C58C3405-F7D0-49E4-993F-CAB4977DFF33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768" creationId="{BDB3A55F-207E-4F91-98B6-15B48D4571EB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957" creationId="{32859D85-41C4-4629-8842-8D9CE41BA41F}"/>
          </ac:picMkLst>
        </pc:picChg>
        <pc:picChg chg="mod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1046" creationId="{244EE232-D7CB-CAC5-8341-8BD1C3B71CC4}"/>
          </ac:picMkLst>
        </pc:picChg>
        <pc:picChg chg="mod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1047" creationId="{87454D05-1F37-42B0-64ED-22C70FB293E9}"/>
          </ac:picMkLst>
        </pc:picChg>
        <pc:picChg chg="mod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1053" creationId="{485E5010-4227-54C6-D8F8-0732B567F3C4}"/>
          </ac:picMkLst>
        </pc:picChg>
        <pc:picChg chg="mod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1697" creationId="{C958A532-A5DB-6F20-9BDD-A2394FCF2780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1711" creationId="{9D5251BE-10EB-4889-BD1E-8F97A71A338C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1712" creationId="{334E9A58-9B5D-49BA-8E01-A9DE7C154AE6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1715" creationId="{D72A3836-46A7-4EAD-BB9C-F1F8AE8213B8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1879" creationId="{A694EE05-6DCC-4094-ADA1-A3D626121C4F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1880" creationId="{B6F97064-3D11-4EC2-A885-58F14DED1FFF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1883" creationId="{49F3D624-FD91-41A0-BC04-04445BFF11BD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2047" creationId="{BDF6A630-2A06-42BB-B4B9-583857E4C848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2048" creationId="{5BF602DE-263E-4313-8205-98561D756A92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2051" creationId="{3F2A1FF9-C447-4E98-AF2F-0CADF71336C8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2215" creationId="{04DD287E-EBA6-424D-89E9-10C0F1EA5878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2216" creationId="{71A2747B-52EA-4D37-BE49-CF1A220A26D9}"/>
          </ac:picMkLst>
        </pc:picChg>
        <pc:picChg chg="mod">
          <ac:chgData name="Boyse, Chelsey A (She/Her) (MCCSS)" userId="d31f7d9c-9fbe-4a51-97fe-700d849ea6ce" providerId="ADAL" clId="{443A19F5-61AA-48C7-AC73-04F4E3D802F1}" dt="2025-01-13T19:14:37.080" v="627" actId="165"/>
          <ac:picMkLst>
            <pc:docMk/>
            <pc:sldMk cId="1973535935" sldId="256"/>
            <ac:picMk id="2219" creationId="{6DCB7B65-F8B8-48FB-89D7-90833F2F487E}"/>
          </ac:picMkLst>
        </pc:picChg>
        <pc:picChg chg="mod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2537" creationId="{3F4B9F91-7EED-9C7E-8B17-A051097F2F0B}"/>
          </ac:picMkLst>
        </pc:picChg>
        <pc:picChg chg="mod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2538" creationId="{4FBC9CF0-5375-C32C-4631-321E047F6B1B}"/>
          </ac:picMkLst>
        </pc:picChg>
        <pc:picChg chg="mod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2540" creationId="{BA6FF2CB-941A-7761-0BC0-2CE9376E80D3}"/>
          </ac:picMkLst>
        </pc:picChg>
        <pc:picChg chg="mod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2701" creationId="{D9866B86-2664-4D6B-047E-61EE31E91FD9}"/>
          </ac:picMkLst>
        </pc:picChg>
        <pc:picChg chg="mod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2702" creationId="{030A98B1-1D07-BC9A-5CF6-4B649A8665CC}"/>
          </ac:picMkLst>
        </pc:picChg>
        <pc:picChg chg="mod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2704" creationId="{54E8CC47-D3C6-D9C8-8DC8-80A6132E93ED}"/>
          </ac:picMkLst>
        </pc:picChg>
        <pc:picChg chg="mod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2865" creationId="{C00364B7-5239-40F3-4421-73163963134E}"/>
          </ac:picMkLst>
        </pc:picChg>
        <pc:picChg chg="mod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2866" creationId="{73A66BF0-1CCD-2C1A-F410-7B7B86FCDBE8}"/>
          </ac:picMkLst>
        </pc:picChg>
        <pc:picChg chg="mod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2868" creationId="{726F76F4-1C41-23F5-7F1D-56E5121945BE}"/>
          </ac:picMkLst>
        </pc:picChg>
        <pc:picChg chg="add del mod topLvl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3029" creationId="{5063EBF7-A5D6-F04A-FB58-2FD5B22C2C59}"/>
          </ac:picMkLst>
        </pc:picChg>
        <pc:picChg chg="add del mod topLvl">
          <ac:chgData name="Boyse, Chelsey A (She/Her) (MCCSS)" userId="d31f7d9c-9fbe-4a51-97fe-700d849ea6ce" providerId="ADAL" clId="{443A19F5-61AA-48C7-AC73-04F4E3D802F1}" dt="2025-01-13T19:13:04.711" v="622" actId="165"/>
          <ac:picMkLst>
            <pc:docMk/>
            <pc:sldMk cId="1973535935" sldId="256"/>
            <ac:picMk id="3030" creationId="{1B80BBD7-2087-76AD-1596-222FBAA901B1}"/>
          </ac:picMkLst>
        </pc:picChg>
        <pc:picChg chg="add mod">
          <ac:chgData name="Boyse, Chelsey A (She/Her) (MCCSS)" userId="d31f7d9c-9fbe-4a51-97fe-700d849ea6ce" providerId="ADAL" clId="{443A19F5-61AA-48C7-AC73-04F4E3D802F1}" dt="2025-01-13T19:15:43.212" v="634" actId="207"/>
          <ac:picMkLst>
            <pc:docMk/>
            <pc:sldMk cId="1973535935" sldId="256"/>
            <ac:picMk id="3032" creationId="{C89FA078-A690-2762-EFCA-1B38E7385E73}"/>
          </ac:picMkLst>
        </pc:picChg>
        <pc:picChg chg="add del mod">
          <ac:chgData name="Boyse, Chelsey A (She/Her) (MCCSS)" userId="d31f7d9c-9fbe-4a51-97fe-700d849ea6ce" providerId="ADAL" clId="{443A19F5-61AA-48C7-AC73-04F4E3D802F1}" dt="2025-01-13T19:19:46.334" v="665" actId="478"/>
          <ac:picMkLst>
            <pc:docMk/>
            <pc:sldMk cId="1973535935" sldId="256"/>
            <ac:picMk id="3034" creationId="{9C306C24-76DF-51BF-C06E-36DAB6BBE2D6}"/>
          </ac:picMkLst>
        </pc:picChg>
        <pc:picChg chg="add mod">
          <ac:chgData name="Boyse, Chelsey A (She/Her) (MCCSS)" userId="d31f7d9c-9fbe-4a51-97fe-700d849ea6ce" providerId="ADAL" clId="{443A19F5-61AA-48C7-AC73-04F4E3D802F1}" dt="2025-01-13T19:17:46.278" v="652" actId="207"/>
          <ac:picMkLst>
            <pc:docMk/>
            <pc:sldMk cId="1973535935" sldId="256"/>
            <ac:picMk id="3036" creationId="{F1BE0E20-EBB8-8753-A5F8-36F88F28CB39}"/>
          </ac:picMkLst>
        </pc:picChg>
        <pc:picChg chg="add mod">
          <ac:chgData name="Boyse, Chelsey A (She/Her) (MCCSS)" userId="d31f7d9c-9fbe-4a51-97fe-700d849ea6ce" providerId="ADAL" clId="{443A19F5-61AA-48C7-AC73-04F4E3D802F1}" dt="2025-01-13T19:18:16.125" v="655" actId="207"/>
          <ac:picMkLst>
            <pc:docMk/>
            <pc:sldMk cId="1973535935" sldId="256"/>
            <ac:picMk id="3038" creationId="{2A47E5C4-CCA0-1B00-1B72-E7E7A9F3362B}"/>
          </ac:picMkLst>
        </pc:picChg>
        <pc:picChg chg="add mod">
          <ac:chgData name="Boyse, Chelsey A (She/Her) (MCCSS)" userId="d31f7d9c-9fbe-4a51-97fe-700d849ea6ce" providerId="ADAL" clId="{443A19F5-61AA-48C7-AC73-04F4E3D802F1}" dt="2025-01-13T19:18:38.426" v="658" actId="207"/>
          <ac:picMkLst>
            <pc:docMk/>
            <pc:sldMk cId="1973535935" sldId="256"/>
            <ac:picMk id="3040" creationId="{88A405B1-8D45-32B0-F06C-7F77459D4641}"/>
          </ac:picMkLst>
        </pc:picChg>
        <pc:picChg chg="add mod">
          <ac:chgData name="Boyse, Chelsey A (She/Her) (MCCSS)" userId="d31f7d9c-9fbe-4a51-97fe-700d849ea6ce" providerId="ADAL" clId="{443A19F5-61AA-48C7-AC73-04F4E3D802F1}" dt="2025-01-13T19:19:21.696" v="661" actId="207"/>
          <ac:picMkLst>
            <pc:docMk/>
            <pc:sldMk cId="1973535935" sldId="256"/>
            <ac:picMk id="3042" creationId="{3EC2F50D-37DC-987D-AC94-8B52DCCDD7F8}"/>
          </ac:picMkLst>
        </pc:picChg>
        <pc:picChg chg="add mod">
          <ac:chgData name="Boyse, Chelsey A (She/Her) (MCCSS)" userId="d31f7d9c-9fbe-4a51-97fe-700d849ea6ce" providerId="ADAL" clId="{443A19F5-61AA-48C7-AC73-04F4E3D802F1}" dt="2025-01-13T19:19:43.295" v="664" actId="207"/>
          <ac:picMkLst>
            <pc:docMk/>
            <pc:sldMk cId="1973535935" sldId="256"/>
            <ac:picMk id="3044" creationId="{CA51643D-6972-3F80-8A0E-69F6887C094F}"/>
          </ac:picMkLst>
        </pc:picChg>
        <pc:picChg chg="add del mod">
          <ac:chgData name="Boyse, Chelsey A (She/Her) (MCCSS)" userId="d31f7d9c-9fbe-4a51-97fe-700d849ea6ce" providerId="ADAL" clId="{443A19F5-61AA-48C7-AC73-04F4E3D802F1}" dt="2025-01-13T19:20:05.319" v="668" actId="478"/>
          <ac:picMkLst>
            <pc:docMk/>
            <pc:sldMk cId="1973535935" sldId="256"/>
            <ac:picMk id="3046" creationId="{97E2CE40-0A65-25DF-76C9-C7788324C0D0}"/>
          </ac:picMkLst>
        </pc:picChg>
        <pc:picChg chg="add mod">
          <ac:chgData name="Boyse, Chelsey A (She/Her) (MCCSS)" userId="d31f7d9c-9fbe-4a51-97fe-700d849ea6ce" providerId="ADAL" clId="{443A19F5-61AA-48C7-AC73-04F4E3D802F1}" dt="2025-01-13T19:20:49.625" v="671" actId="207"/>
          <ac:picMkLst>
            <pc:docMk/>
            <pc:sldMk cId="1973535935" sldId="256"/>
            <ac:picMk id="3048" creationId="{54AEB456-00E0-D59F-05AE-96D5C056D113}"/>
          </ac:picMkLst>
        </pc:picChg>
      </pc:sldChg>
      <pc:sldChg chg="modSp mod">
        <pc:chgData name="Boyse, Chelsey A (She/Her) (MCCSS)" userId="d31f7d9c-9fbe-4a51-97fe-700d849ea6ce" providerId="ADAL" clId="{443A19F5-61AA-48C7-AC73-04F4E3D802F1}" dt="2025-01-20T14:17:41.242" v="728"/>
        <pc:sldMkLst>
          <pc:docMk/>
          <pc:sldMk cId="3662091983" sldId="276"/>
        </pc:sldMkLst>
        <pc:spChg chg="mod">
          <ac:chgData name="Boyse, Chelsey A (She/Her) (MCCSS)" userId="d31f7d9c-9fbe-4a51-97fe-700d849ea6ce" providerId="ADAL" clId="{443A19F5-61AA-48C7-AC73-04F4E3D802F1}" dt="2025-01-20T14:10:02.539" v="698" actId="20577"/>
          <ac:spMkLst>
            <pc:docMk/>
            <pc:sldMk cId="3662091983" sldId="276"/>
            <ac:spMk id="2" creationId="{26ED4401-F597-4A96-B57F-FDDD18A88CF9}"/>
          </ac:spMkLst>
        </pc:spChg>
        <pc:spChg chg="mod">
          <ac:chgData name="Boyse, Chelsey A (She/Her) (MCCSS)" userId="d31f7d9c-9fbe-4a51-97fe-700d849ea6ce" providerId="ADAL" clId="{443A19F5-61AA-48C7-AC73-04F4E3D802F1}" dt="2025-01-20T14:17:41.242" v="728"/>
          <ac:spMkLst>
            <pc:docMk/>
            <pc:sldMk cId="3662091983" sldId="276"/>
            <ac:spMk id="3" creationId="{E6BE95AD-9AF6-ED0E-55E2-DE28D5742394}"/>
          </ac:spMkLst>
        </pc:spChg>
        <pc:spChg chg="mod">
          <ac:chgData name="Boyse, Chelsey A (She/Her) (MCCSS)" userId="d31f7d9c-9fbe-4a51-97fe-700d849ea6ce" providerId="ADAL" clId="{443A19F5-61AA-48C7-AC73-04F4E3D802F1}" dt="2025-01-20T14:17:41.242" v="728"/>
          <ac:spMkLst>
            <pc:docMk/>
            <pc:sldMk cId="3662091983" sldId="276"/>
            <ac:spMk id="9" creationId="{2D831A70-C2EE-5946-B886-C7AB3F0AC82B}"/>
          </ac:spMkLst>
        </pc:spChg>
      </pc:sldChg>
      <pc:sldChg chg="addSp delSp modSp del mod modClrScheme chgLayout">
        <pc:chgData name="Boyse, Chelsey A (She/Her) (MCCSS)" userId="d31f7d9c-9fbe-4a51-97fe-700d849ea6ce" providerId="ADAL" clId="{443A19F5-61AA-48C7-AC73-04F4E3D802F1}" dt="2025-01-20T16:19:42.645" v="1778" actId="47"/>
        <pc:sldMkLst>
          <pc:docMk/>
          <pc:sldMk cId="381685366" sldId="328"/>
        </pc:sldMkLst>
        <pc:spChg chg="mod ord">
          <ac:chgData name="Boyse, Chelsey A (She/Her) (MCCSS)" userId="d31f7d9c-9fbe-4a51-97fe-700d849ea6ce" providerId="ADAL" clId="{443A19F5-61AA-48C7-AC73-04F4E3D802F1}" dt="2025-01-20T14:13:14.972" v="718" actId="1076"/>
          <ac:spMkLst>
            <pc:docMk/>
            <pc:sldMk cId="381685366" sldId="328"/>
            <ac:spMk id="2" creationId="{21B2EF7C-F56B-4345-B1F8-329A0A30D86C}"/>
          </ac:spMkLst>
        </pc:spChg>
        <pc:spChg chg="mod ord">
          <ac:chgData name="Boyse, Chelsey A (She/Her) (MCCSS)" userId="d31f7d9c-9fbe-4a51-97fe-700d849ea6ce" providerId="ADAL" clId="{443A19F5-61AA-48C7-AC73-04F4E3D802F1}" dt="2025-01-20T14:17:41.242" v="728"/>
          <ac:spMkLst>
            <pc:docMk/>
            <pc:sldMk cId="381685366" sldId="328"/>
            <ac:spMk id="4" creationId="{9C84D4F2-9351-4443-87CF-62AF75906B52}"/>
          </ac:spMkLst>
        </pc:spChg>
        <pc:spChg chg="add del mod ord">
          <ac:chgData name="Boyse, Chelsey A (She/Her) (MCCSS)" userId="d31f7d9c-9fbe-4a51-97fe-700d849ea6ce" providerId="ADAL" clId="{443A19F5-61AA-48C7-AC73-04F4E3D802F1}" dt="2025-01-20T14:13:12.417" v="717" actId="478"/>
          <ac:spMkLst>
            <pc:docMk/>
            <pc:sldMk cId="381685366" sldId="328"/>
            <ac:spMk id="5" creationId="{0D1B7944-CAB3-0563-4856-F6702D714D51}"/>
          </ac:spMkLst>
        </pc:spChg>
        <pc:spChg chg="mod ord">
          <ac:chgData name="Boyse, Chelsey A (She/Her) (MCCSS)" userId="d31f7d9c-9fbe-4a51-97fe-700d849ea6ce" providerId="ADAL" clId="{443A19F5-61AA-48C7-AC73-04F4E3D802F1}" dt="2025-01-20T14:17:41.242" v="728"/>
          <ac:spMkLst>
            <pc:docMk/>
            <pc:sldMk cId="381685366" sldId="328"/>
            <ac:spMk id="6" creationId="{860133B9-ED9C-0B14-4C3A-2C21111F6A72}"/>
          </ac:spMkLst>
        </pc:spChg>
      </pc:sldChg>
      <pc:sldChg chg="addSp delSp modSp mod ord">
        <pc:chgData name="Boyse, Chelsey A (She/Her) (MCCSS)" userId="d31f7d9c-9fbe-4a51-97fe-700d849ea6ce" providerId="ADAL" clId="{443A19F5-61AA-48C7-AC73-04F4E3D802F1}" dt="2025-01-28T20:09:30.060" v="2283" actId="20577"/>
        <pc:sldMkLst>
          <pc:docMk/>
          <pc:sldMk cId="3512161303" sldId="331"/>
        </pc:sldMkLst>
        <pc:spChg chg="mod">
          <ac:chgData name="Boyse, Chelsey A (She/Her) (MCCSS)" userId="d31f7d9c-9fbe-4a51-97fe-700d849ea6ce" providerId="ADAL" clId="{443A19F5-61AA-48C7-AC73-04F4E3D802F1}" dt="2025-01-20T16:24:47.801" v="1781" actId="255"/>
          <ac:spMkLst>
            <pc:docMk/>
            <pc:sldMk cId="3512161303" sldId="331"/>
            <ac:spMk id="2" creationId="{21B2EF7C-F56B-4345-B1F8-329A0A30D86C}"/>
          </ac:spMkLst>
        </pc:spChg>
        <pc:spChg chg="mod">
          <ac:chgData name="Boyse, Chelsey A (She/Her) (MCCSS)" userId="d31f7d9c-9fbe-4a51-97fe-700d849ea6ce" providerId="ADAL" clId="{443A19F5-61AA-48C7-AC73-04F4E3D802F1}" dt="2025-01-28T20:09:30.060" v="2283" actId="20577"/>
          <ac:spMkLst>
            <pc:docMk/>
            <pc:sldMk cId="3512161303" sldId="331"/>
            <ac:spMk id="3" creationId="{C2FBD636-33A1-D60A-1FAC-476332478C9D}"/>
          </ac:spMkLst>
        </pc:spChg>
        <pc:spChg chg="mod">
          <ac:chgData name="Boyse, Chelsey A (She/Her) (MCCSS)" userId="d31f7d9c-9fbe-4a51-97fe-700d849ea6ce" providerId="ADAL" clId="{443A19F5-61AA-48C7-AC73-04F4E3D802F1}" dt="2025-01-20T16:40:27.152" v="1872"/>
          <ac:spMkLst>
            <pc:docMk/>
            <pc:sldMk cId="3512161303" sldId="331"/>
            <ac:spMk id="8" creationId="{AC657C22-D5F7-61F8-07DD-837B45BCEFCB}"/>
          </ac:spMkLst>
        </pc:spChg>
        <pc:spChg chg="mod">
          <ac:chgData name="Boyse, Chelsey A (She/Her) (MCCSS)" userId="d31f7d9c-9fbe-4a51-97fe-700d849ea6ce" providerId="ADAL" clId="{443A19F5-61AA-48C7-AC73-04F4E3D802F1}" dt="2025-01-20T16:40:27.152" v="1872"/>
          <ac:spMkLst>
            <pc:docMk/>
            <pc:sldMk cId="3512161303" sldId="331"/>
            <ac:spMk id="9" creationId="{DCAAD117-5899-350A-F9DA-084960A40F28}"/>
          </ac:spMkLst>
        </pc:spChg>
        <pc:spChg chg="mod">
          <ac:chgData name="Boyse, Chelsey A (She/Her) (MCCSS)" userId="d31f7d9c-9fbe-4a51-97fe-700d849ea6ce" providerId="ADAL" clId="{443A19F5-61AA-48C7-AC73-04F4E3D802F1}" dt="2025-01-20T16:40:27.152" v="1872"/>
          <ac:spMkLst>
            <pc:docMk/>
            <pc:sldMk cId="3512161303" sldId="331"/>
            <ac:spMk id="10" creationId="{65172712-7487-6ACF-35F8-CEB145C9A816}"/>
          </ac:spMkLst>
        </pc:spChg>
        <pc:spChg chg="mod ord">
          <ac:chgData name="Boyse, Chelsey A (She/Her) (MCCSS)" userId="d31f7d9c-9fbe-4a51-97fe-700d849ea6ce" providerId="ADAL" clId="{443A19F5-61AA-48C7-AC73-04F4E3D802F1}" dt="2025-01-20T21:15:47.915" v="2053" actId="207"/>
          <ac:spMkLst>
            <pc:docMk/>
            <pc:sldMk cId="3512161303" sldId="331"/>
            <ac:spMk id="13" creationId="{62C47029-5D57-10AB-3478-C41425125D93}"/>
          </ac:spMkLst>
        </pc:spChg>
        <pc:grpChg chg="add del mod ord">
          <ac:chgData name="Boyse, Chelsey A (She/Her) (MCCSS)" userId="d31f7d9c-9fbe-4a51-97fe-700d849ea6ce" providerId="ADAL" clId="{443A19F5-61AA-48C7-AC73-04F4E3D802F1}" dt="2025-01-28T20:09:22.517" v="2280" actId="478"/>
          <ac:grpSpMkLst>
            <pc:docMk/>
            <pc:sldMk cId="3512161303" sldId="331"/>
            <ac:grpSpMk id="6" creationId="{DD5F7523-448E-6964-3101-13E83A1D7EC6}"/>
          </ac:grpSpMkLst>
        </pc:grpChg>
        <pc:grpChg chg="mod">
          <ac:chgData name="Boyse, Chelsey A (She/Her) (MCCSS)" userId="d31f7d9c-9fbe-4a51-97fe-700d849ea6ce" providerId="ADAL" clId="{443A19F5-61AA-48C7-AC73-04F4E3D802F1}" dt="2025-01-20T16:40:27.152" v="1872"/>
          <ac:grpSpMkLst>
            <pc:docMk/>
            <pc:sldMk cId="3512161303" sldId="331"/>
            <ac:grpSpMk id="7" creationId="{6DA1AC38-EC9C-2050-6428-6602695F76E5}"/>
          </ac:grpSpMkLst>
        </pc:grpChg>
        <pc:graphicFrameChg chg="mod modGraphic">
          <ac:chgData name="Boyse, Chelsey A (She/Her) (MCCSS)" userId="d31f7d9c-9fbe-4a51-97fe-700d849ea6ce" providerId="ADAL" clId="{443A19F5-61AA-48C7-AC73-04F4E3D802F1}" dt="2025-01-20T21:15:37.016" v="2050" actId="12100"/>
          <ac:graphicFrameMkLst>
            <pc:docMk/>
            <pc:sldMk cId="3512161303" sldId="331"/>
            <ac:graphicFrameMk id="11" creationId="{01B2F01F-9C7A-8A78-3AE6-DC3C643CCE84}"/>
          </ac:graphicFrameMkLst>
        </pc:graphicFrameChg>
        <pc:graphicFrameChg chg="mod">
          <ac:chgData name="Boyse, Chelsey A (She/Her) (MCCSS)" userId="d31f7d9c-9fbe-4a51-97fe-700d849ea6ce" providerId="ADAL" clId="{443A19F5-61AA-48C7-AC73-04F4E3D802F1}" dt="2025-01-20T21:16:10.238" v="2055" actId="1076"/>
          <ac:graphicFrameMkLst>
            <pc:docMk/>
            <pc:sldMk cId="3512161303" sldId="331"/>
            <ac:graphicFrameMk id="12" creationId="{1C07313C-72BA-04BD-2020-3B4FB5262246}"/>
          </ac:graphicFrameMkLst>
        </pc:graphicFrameChg>
        <pc:picChg chg="add del mod">
          <ac:chgData name="Boyse, Chelsey A (She/Her) (MCCSS)" userId="d31f7d9c-9fbe-4a51-97fe-700d849ea6ce" providerId="ADAL" clId="{443A19F5-61AA-48C7-AC73-04F4E3D802F1}" dt="2025-01-28T20:09:20.575" v="2279" actId="478"/>
          <ac:picMkLst>
            <pc:docMk/>
            <pc:sldMk cId="3512161303" sldId="331"/>
            <ac:picMk id="5" creationId="{BD3B985A-9732-54D1-0C24-E90CCF01FA4A}"/>
          </ac:picMkLst>
        </pc:picChg>
      </pc:sldChg>
      <pc:sldChg chg="addSp delSp modSp mod modNotesTx">
        <pc:chgData name="Boyse, Chelsey A (She/Her) (MCCSS)" userId="d31f7d9c-9fbe-4a51-97fe-700d849ea6ce" providerId="ADAL" clId="{443A19F5-61AA-48C7-AC73-04F4E3D802F1}" dt="2025-01-20T21:16:50.220" v="2071" actId="20577"/>
        <pc:sldMkLst>
          <pc:docMk/>
          <pc:sldMk cId="1923786650" sldId="2146847578"/>
        </pc:sldMkLst>
        <pc:spChg chg="del mod">
          <ac:chgData name="Boyse, Chelsey A (She/Her) (MCCSS)" userId="d31f7d9c-9fbe-4a51-97fe-700d849ea6ce" providerId="ADAL" clId="{443A19F5-61AA-48C7-AC73-04F4E3D802F1}" dt="2025-01-20T15:55:16.266" v="1456" actId="478"/>
          <ac:spMkLst>
            <pc:docMk/>
            <pc:sldMk cId="1923786650" sldId="2146847578"/>
            <ac:spMk id="2" creationId="{52B1D900-D631-DBA2-69FA-8DC14B1334BD}"/>
          </ac:spMkLst>
        </pc:spChg>
        <pc:spChg chg="add mod">
          <ac:chgData name="Boyse, Chelsey A (She/Her) (MCCSS)" userId="d31f7d9c-9fbe-4a51-97fe-700d849ea6ce" providerId="ADAL" clId="{443A19F5-61AA-48C7-AC73-04F4E3D802F1}" dt="2025-01-20T21:16:38.422" v="2058" actId="20577"/>
          <ac:spMkLst>
            <pc:docMk/>
            <pc:sldMk cId="1923786650" sldId="2146847578"/>
            <ac:spMk id="2" creationId="{8D56AA97-DBD6-2862-B185-BC6154F6AD0B}"/>
          </ac:spMkLst>
        </pc:spChg>
        <pc:spChg chg="del mod">
          <ac:chgData name="Boyse, Chelsey A (She/Her) (MCCSS)" userId="d31f7d9c-9fbe-4a51-97fe-700d849ea6ce" providerId="ADAL" clId="{443A19F5-61AA-48C7-AC73-04F4E3D802F1}" dt="2025-01-20T16:15:55.227" v="1734" actId="21"/>
          <ac:spMkLst>
            <pc:docMk/>
            <pc:sldMk cId="1923786650" sldId="2146847578"/>
            <ac:spMk id="3" creationId="{CC872E25-5DDE-701C-F19E-D5F38DD448FA}"/>
          </ac:spMkLst>
        </pc:spChg>
        <pc:spChg chg="add mod">
          <ac:chgData name="Boyse, Chelsey A (She/Her) (MCCSS)" userId="d31f7d9c-9fbe-4a51-97fe-700d849ea6ce" providerId="ADAL" clId="{443A19F5-61AA-48C7-AC73-04F4E3D802F1}" dt="2025-01-20T21:13:30.665" v="2034" actId="1076"/>
          <ac:spMkLst>
            <pc:docMk/>
            <pc:sldMk cId="1923786650" sldId="2146847578"/>
            <ac:spMk id="5" creationId="{C2C511BD-B290-2173-69F2-BAD449CF7F44}"/>
          </ac:spMkLst>
        </pc:spChg>
        <pc:spChg chg="mod">
          <ac:chgData name="Boyse, Chelsey A (She/Her) (MCCSS)" userId="d31f7d9c-9fbe-4a51-97fe-700d849ea6ce" providerId="ADAL" clId="{443A19F5-61AA-48C7-AC73-04F4E3D802F1}" dt="2025-01-20T21:13:01.767" v="2027" actId="1076"/>
          <ac:spMkLst>
            <pc:docMk/>
            <pc:sldMk cId="1923786650" sldId="2146847578"/>
            <ac:spMk id="6" creationId="{71E22780-AAC4-8ABF-0092-329DDE22D5C5}"/>
          </ac:spMkLst>
        </pc:spChg>
        <pc:spChg chg="add del mod">
          <ac:chgData name="Boyse, Chelsey A (She/Her) (MCCSS)" userId="d31f7d9c-9fbe-4a51-97fe-700d849ea6ce" providerId="ADAL" clId="{443A19F5-61AA-48C7-AC73-04F4E3D802F1}" dt="2025-01-20T15:55:18.436" v="1457" actId="478"/>
          <ac:spMkLst>
            <pc:docMk/>
            <pc:sldMk cId="1923786650" sldId="2146847578"/>
            <ac:spMk id="7" creationId="{B4C730E6-B510-8DE8-82FA-747EF1CE14EE}"/>
          </ac:spMkLst>
        </pc:spChg>
        <pc:spChg chg="mod">
          <ac:chgData name="Boyse, Chelsey A (She/Her) (MCCSS)" userId="d31f7d9c-9fbe-4a51-97fe-700d849ea6ce" providerId="ADAL" clId="{443A19F5-61AA-48C7-AC73-04F4E3D802F1}" dt="2025-01-20T21:13:06.569" v="2029" actId="1076"/>
          <ac:spMkLst>
            <pc:docMk/>
            <pc:sldMk cId="1923786650" sldId="2146847578"/>
            <ac:spMk id="8" creationId="{C8836EE1-D059-E7C9-3995-8D8BAD29DDB8}"/>
          </ac:spMkLst>
        </pc:spChg>
        <pc:spChg chg="del mod">
          <ac:chgData name="Boyse, Chelsey A (She/Her) (MCCSS)" userId="d31f7d9c-9fbe-4a51-97fe-700d849ea6ce" providerId="ADAL" clId="{443A19F5-61AA-48C7-AC73-04F4E3D802F1}" dt="2025-01-20T21:08:35.852" v="1980" actId="478"/>
          <ac:spMkLst>
            <pc:docMk/>
            <pc:sldMk cId="1923786650" sldId="2146847578"/>
            <ac:spMk id="11" creationId="{65F1C698-C838-AD99-E981-E3645427786D}"/>
          </ac:spMkLst>
        </pc:spChg>
        <pc:spChg chg="mod">
          <ac:chgData name="Boyse, Chelsey A (She/Her) (MCCSS)" userId="d31f7d9c-9fbe-4a51-97fe-700d849ea6ce" providerId="ADAL" clId="{443A19F5-61AA-48C7-AC73-04F4E3D802F1}" dt="2025-01-20T15:55:19.646" v="1458"/>
          <ac:spMkLst>
            <pc:docMk/>
            <pc:sldMk cId="1923786650" sldId="2146847578"/>
            <ac:spMk id="12" creationId="{80C1C437-D5D0-F154-39DA-5C1C835CA8D0}"/>
          </ac:spMkLst>
        </pc:spChg>
        <pc:spChg chg="mod">
          <ac:chgData name="Boyse, Chelsey A (She/Her) (MCCSS)" userId="d31f7d9c-9fbe-4a51-97fe-700d849ea6ce" providerId="ADAL" clId="{443A19F5-61AA-48C7-AC73-04F4E3D802F1}" dt="2025-01-20T15:55:19.646" v="1458"/>
          <ac:spMkLst>
            <pc:docMk/>
            <pc:sldMk cId="1923786650" sldId="2146847578"/>
            <ac:spMk id="14" creationId="{B687A99D-3214-6F05-6F6A-AA88CCF1B055}"/>
          </ac:spMkLst>
        </pc:spChg>
        <pc:spChg chg="mod">
          <ac:chgData name="Boyse, Chelsey A (She/Her) (MCCSS)" userId="d31f7d9c-9fbe-4a51-97fe-700d849ea6ce" providerId="ADAL" clId="{443A19F5-61AA-48C7-AC73-04F4E3D802F1}" dt="2025-01-20T15:55:19.646" v="1458"/>
          <ac:spMkLst>
            <pc:docMk/>
            <pc:sldMk cId="1923786650" sldId="2146847578"/>
            <ac:spMk id="15" creationId="{3A6379B4-53B0-D5B3-63AF-D5013C6424D9}"/>
          </ac:spMkLst>
        </pc:spChg>
        <pc:spChg chg="add del mod">
          <ac:chgData name="Boyse, Chelsey A (She/Her) (MCCSS)" userId="d31f7d9c-9fbe-4a51-97fe-700d849ea6ce" providerId="ADAL" clId="{443A19F5-61AA-48C7-AC73-04F4E3D802F1}" dt="2025-01-20T21:07:55.185" v="1911" actId="478"/>
          <ac:spMkLst>
            <pc:docMk/>
            <pc:sldMk cId="1923786650" sldId="2146847578"/>
            <ac:spMk id="16" creationId="{F6E6F2E6-3B01-1320-A6BB-4E06E46F2D68}"/>
          </ac:spMkLst>
        </pc:spChg>
        <pc:spChg chg="add mod">
          <ac:chgData name="Boyse, Chelsey A (She/Her) (MCCSS)" userId="d31f7d9c-9fbe-4a51-97fe-700d849ea6ce" providerId="ADAL" clId="{443A19F5-61AA-48C7-AC73-04F4E3D802F1}" dt="2025-01-20T21:16:50.220" v="2071" actId="20577"/>
          <ac:spMkLst>
            <pc:docMk/>
            <pc:sldMk cId="1923786650" sldId="2146847578"/>
            <ac:spMk id="17" creationId="{71C2D8A6-7AAA-0B76-E726-1A63E37E838B}"/>
          </ac:spMkLst>
        </pc:spChg>
        <pc:spChg chg="mod">
          <ac:chgData name="Boyse, Chelsey A (She/Her) (MCCSS)" userId="d31f7d9c-9fbe-4a51-97fe-700d849ea6ce" providerId="ADAL" clId="{443A19F5-61AA-48C7-AC73-04F4E3D802F1}" dt="2025-01-20T15:57:00.700" v="1482"/>
          <ac:spMkLst>
            <pc:docMk/>
            <pc:sldMk cId="1923786650" sldId="2146847578"/>
            <ac:spMk id="21" creationId="{A3AF5A16-2AB1-4B34-AF21-06595FE548C0}"/>
          </ac:spMkLst>
        </pc:spChg>
        <pc:spChg chg="mod">
          <ac:chgData name="Boyse, Chelsey A (She/Her) (MCCSS)" userId="d31f7d9c-9fbe-4a51-97fe-700d849ea6ce" providerId="ADAL" clId="{443A19F5-61AA-48C7-AC73-04F4E3D802F1}" dt="2025-01-20T15:57:00.700" v="1482"/>
          <ac:spMkLst>
            <pc:docMk/>
            <pc:sldMk cId="1923786650" sldId="2146847578"/>
            <ac:spMk id="22" creationId="{58B04FE5-6096-6DE0-A09C-E64282836C8D}"/>
          </ac:spMkLst>
        </pc:spChg>
        <pc:spChg chg="mod">
          <ac:chgData name="Boyse, Chelsey A (She/Her) (MCCSS)" userId="d31f7d9c-9fbe-4a51-97fe-700d849ea6ce" providerId="ADAL" clId="{443A19F5-61AA-48C7-AC73-04F4E3D802F1}" dt="2025-01-20T15:57:00.700" v="1482"/>
          <ac:spMkLst>
            <pc:docMk/>
            <pc:sldMk cId="1923786650" sldId="2146847578"/>
            <ac:spMk id="23" creationId="{C1E37C44-48D9-46A7-1592-78B037324E18}"/>
          </ac:spMkLst>
        </pc:spChg>
        <pc:spChg chg="add del mod">
          <ac:chgData name="Boyse, Chelsey A (She/Her) (MCCSS)" userId="d31f7d9c-9fbe-4a51-97fe-700d849ea6ce" providerId="ADAL" clId="{443A19F5-61AA-48C7-AC73-04F4E3D802F1}" dt="2025-01-20T16:16:11.429" v="1740" actId="478"/>
          <ac:spMkLst>
            <pc:docMk/>
            <pc:sldMk cId="1923786650" sldId="2146847578"/>
            <ac:spMk id="25" creationId="{2B1968BD-ACCB-0A20-596A-9AD02E48FB6E}"/>
          </ac:spMkLst>
        </pc:spChg>
        <pc:spChg chg="add del mod">
          <ac:chgData name="Boyse, Chelsey A (She/Her) (MCCSS)" userId="d31f7d9c-9fbe-4a51-97fe-700d849ea6ce" providerId="ADAL" clId="{443A19F5-61AA-48C7-AC73-04F4E3D802F1}" dt="2025-01-20T16:16:09.692" v="1739" actId="478"/>
          <ac:spMkLst>
            <pc:docMk/>
            <pc:sldMk cId="1923786650" sldId="2146847578"/>
            <ac:spMk id="26" creationId="{7F9D77E6-9E23-999C-ABCA-717404F084F2}"/>
          </ac:spMkLst>
        </pc:spChg>
        <pc:grpChg chg="add del mod">
          <ac:chgData name="Boyse, Chelsey A (She/Her) (MCCSS)" userId="d31f7d9c-9fbe-4a51-97fe-700d849ea6ce" providerId="ADAL" clId="{443A19F5-61AA-48C7-AC73-04F4E3D802F1}" dt="2025-01-20T21:07:51.393" v="1910" actId="478"/>
          <ac:grpSpMkLst>
            <pc:docMk/>
            <pc:sldMk cId="1923786650" sldId="2146847578"/>
            <ac:grpSpMk id="9" creationId="{F19B7D5A-B7A9-9A04-609A-32A09F77D252}"/>
          </ac:grpSpMkLst>
        </pc:grpChg>
        <pc:grpChg chg="add mod ord">
          <ac:chgData name="Boyse, Chelsey A (She/Her) (MCCSS)" userId="d31f7d9c-9fbe-4a51-97fe-700d849ea6ce" providerId="ADAL" clId="{443A19F5-61AA-48C7-AC73-04F4E3D802F1}" dt="2025-01-20T15:57:33.473" v="1493" actId="1076"/>
          <ac:grpSpMkLst>
            <pc:docMk/>
            <pc:sldMk cId="1923786650" sldId="2146847578"/>
            <ac:grpSpMk id="19" creationId="{1ECF55D1-2C95-AE6A-9898-20E3A0315292}"/>
          </ac:grpSpMkLst>
        </pc:grpChg>
        <pc:grpChg chg="mod">
          <ac:chgData name="Boyse, Chelsey A (She/Her) (MCCSS)" userId="d31f7d9c-9fbe-4a51-97fe-700d849ea6ce" providerId="ADAL" clId="{443A19F5-61AA-48C7-AC73-04F4E3D802F1}" dt="2025-01-20T15:57:00.700" v="1482"/>
          <ac:grpSpMkLst>
            <pc:docMk/>
            <pc:sldMk cId="1923786650" sldId="2146847578"/>
            <ac:grpSpMk id="20" creationId="{490C177A-0533-0375-7428-CBE05E7CDC28}"/>
          </ac:grpSpMkLst>
        </pc:grpChg>
        <pc:picChg chg="mod">
          <ac:chgData name="Boyse, Chelsey A (She/Her) (MCCSS)" userId="d31f7d9c-9fbe-4a51-97fe-700d849ea6ce" providerId="ADAL" clId="{443A19F5-61AA-48C7-AC73-04F4E3D802F1}" dt="2025-01-20T15:55:19.646" v="1458"/>
          <ac:picMkLst>
            <pc:docMk/>
            <pc:sldMk cId="1923786650" sldId="2146847578"/>
            <ac:picMk id="13" creationId="{E945946E-AD9C-A38D-A3DC-A9D618D84852}"/>
          </ac:picMkLst>
        </pc:picChg>
        <pc:picChg chg="add mod">
          <ac:chgData name="Boyse, Chelsey A (She/Her) (MCCSS)" userId="d31f7d9c-9fbe-4a51-97fe-700d849ea6ce" providerId="ADAL" clId="{443A19F5-61AA-48C7-AC73-04F4E3D802F1}" dt="2025-01-20T15:57:35.796" v="1494" actId="1076"/>
          <ac:picMkLst>
            <pc:docMk/>
            <pc:sldMk cId="1923786650" sldId="2146847578"/>
            <ac:picMk id="18" creationId="{EF761694-1D93-A9AA-37C3-5BB664576151}"/>
          </ac:picMkLst>
        </pc:picChg>
        <pc:cxnChg chg="mod">
          <ac:chgData name="Boyse, Chelsey A (She/Her) (MCCSS)" userId="d31f7d9c-9fbe-4a51-97fe-700d849ea6ce" providerId="ADAL" clId="{443A19F5-61AA-48C7-AC73-04F4E3D802F1}" dt="2025-01-20T21:13:04.075" v="2028" actId="1076"/>
          <ac:cxnSpMkLst>
            <pc:docMk/>
            <pc:sldMk cId="1923786650" sldId="2146847578"/>
            <ac:cxnSpMk id="10" creationId="{BA4FC868-D562-670C-5090-C9561838842B}"/>
          </ac:cxnSpMkLst>
        </pc:cxnChg>
      </pc:sldChg>
      <pc:sldChg chg="addSp modSp mod">
        <pc:chgData name="Boyse, Chelsey A (She/Her) (MCCSS)" userId="d31f7d9c-9fbe-4a51-97fe-700d849ea6ce" providerId="ADAL" clId="{443A19F5-61AA-48C7-AC73-04F4E3D802F1}" dt="2025-01-20T16:15:20.385" v="1733" actId="20577"/>
        <pc:sldMkLst>
          <pc:docMk/>
          <pc:sldMk cId="2905551956" sldId="2147375235"/>
        </pc:sldMkLst>
        <pc:spChg chg="mod">
          <ac:chgData name="Boyse, Chelsey A (She/Her) (MCCSS)" userId="d31f7d9c-9fbe-4a51-97fe-700d849ea6ce" providerId="ADAL" clId="{443A19F5-61AA-48C7-AC73-04F4E3D802F1}" dt="2025-01-20T15:33:30.104" v="1188" actId="164"/>
          <ac:spMkLst>
            <pc:docMk/>
            <pc:sldMk cId="2905551956" sldId="2147375235"/>
            <ac:spMk id="2" creationId="{CD0F10CB-0F9D-494C-8130-9476AE931C9F}"/>
          </ac:spMkLst>
        </pc:spChg>
        <pc:spChg chg="mod">
          <ac:chgData name="Boyse, Chelsey A (She/Her) (MCCSS)" userId="d31f7d9c-9fbe-4a51-97fe-700d849ea6ce" providerId="ADAL" clId="{443A19F5-61AA-48C7-AC73-04F4E3D802F1}" dt="2025-01-20T15:35:37.625" v="1196" actId="164"/>
          <ac:spMkLst>
            <pc:docMk/>
            <pc:sldMk cId="2905551956" sldId="2147375235"/>
            <ac:spMk id="7" creationId="{3633C45E-9267-45B7-D689-1D61EC912614}"/>
          </ac:spMkLst>
        </pc:spChg>
        <pc:spChg chg="mod">
          <ac:chgData name="Boyse, Chelsey A (She/Her) (MCCSS)" userId="d31f7d9c-9fbe-4a51-97fe-700d849ea6ce" providerId="ADAL" clId="{443A19F5-61AA-48C7-AC73-04F4E3D802F1}" dt="2025-01-20T15:33:11.907" v="1186" actId="208"/>
          <ac:spMkLst>
            <pc:docMk/>
            <pc:sldMk cId="2905551956" sldId="2147375235"/>
            <ac:spMk id="8" creationId="{87F58121-3222-942A-1B90-D79D40D23E9A}"/>
          </ac:spMkLst>
        </pc:spChg>
        <pc:spChg chg="mod">
          <ac:chgData name="Boyse, Chelsey A (She/Her) (MCCSS)" userId="d31f7d9c-9fbe-4a51-97fe-700d849ea6ce" providerId="ADAL" clId="{443A19F5-61AA-48C7-AC73-04F4E3D802F1}" dt="2025-01-20T16:15:20.385" v="1733" actId="20577"/>
          <ac:spMkLst>
            <pc:docMk/>
            <pc:sldMk cId="2905551956" sldId="2147375235"/>
            <ac:spMk id="9" creationId="{3B5CF0D9-31B2-190A-D276-6CE67305FDB1}"/>
          </ac:spMkLst>
        </pc:spChg>
        <pc:spChg chg="mod">
          <ac:chgData name="Boyse, Chelsey A (She/Her) (MCCSS)" userId="d31f7d9c-9fbe-4a51-97fe-700d849ea6ce" providerId="ADAL" clId="{443A19F5-61AA-48C7-AC73-04F4E3D802F1}" dt="2025-01-20T15:35:37.625" v="1196" actId="164"/>
          <ac:spMkLst>
            <pc:docMk/>
            <pc:sldMk cId="2905551956" sldId="2147375235"/>
            <ac:spMk id="10" creationId="{BD9BCE2B-A942-C00C-1C02-B3F0CDA88AA3}"/>
          </ac:spMkLst>
        </pc:spChg>
        <pc:spChg chg="mod">
          <ac:chgData name="Boyse, Chelsey A (She/Her) (MCCSS)" userId="d31f7d9c-9fbe-4a51-97fe-700d849ea6ce" providerId="ADAL" clId="{443A19F5-61AA-48C7-AC73-04F4E3D802F1}" dt="2025-01-20T15:10:15.722" v="1043" actId="1076"/>
          <ac:spMkLst>
            <pc:docMk/>
            <pc:sldMk cId="2905551956" sldId="2147375235"/>
            <ac:spMk id="11" creationId="{63C90D80-D98A-2A1B-E2BC-F387341E6934}"/>
          </ac:spMkLst>
        </pc:spChg>
        <pc:spChg chg="mod">
          <ac:chgData name="Boyse, Chelsey A (She/Her) (MCCSS)" userId="d31f7d9c-9fbe-4a51-97fe-700d849ea6ce" providerId="ADAL" clId="{443A19F5-61AA-48C7-AC73-04F4E3D802F1}" dt="2025-01-20T15:33:30.104" v="1188" actId="164"/>
          <ac:spMkLst>
            <pc:docMk/>
            <pc:sldMk cId="2905551956" sldId="2147375235"/>
            <ac:spMk id="12" creationId="{AAD06B10-62F1-EE39-B701-4101283571D3}"/>
          </ac:spMkLst>
        </pc:spChg>
        <pc:spChg chg="mod">
          <ac:chgData name="Boyse, Chelsey A (She/Her) (MCCSS)" userId="d31f7d9c-9fbe-4a51-97fe-700d849ea6ce" providerId="ADAL" clId="{443A19F5-61AA-48C7-AC73-04F4E3D802F1}" dt="2025-01-20T15:35:37.625" v="1196" actId="164"/>
          <ac:spMkLst>
            <pc:docMk/>
            <pc:sldMk cId="2905551956" sldId="2147375235"/>
            <ac:spMk id="13" creationId="{26C160AE-58D3-6C84-AAF7-FC5B9BC40CEB}"/>
          </ac:spMkLst>
        </pc:spChg>
        <pc:spChg chg="mod">
          <ac:chgData name="Boyse, Chelsey A (She/Her) (MCCSS)" userId="d31f7d9c-9fbe-4a51-97fe-700d849ea6ce" providerId="ADAL" clId="{443A19F5-61AA-48C7-AC73-04F4E3D802F1}" dt="2025-01-20T15:31:21.247" v="1180"/>
          <ac:spMkLst>
            <pc:docMk/>
            <pc:sldMk cId="2905551956" sldId="2147375235"/>
            <ac:spMk id="14" creationId="{5AFBD604-F320-B02B-809B-4D6DAC02F4D0}"/>
          </ac:spMkLst>
        </pc:spChg>
        <pc:spChg chg="mod">
          <ac:chgData name="Boyse, Chelsey A (She/Her) (MCCSS)" userId="d31f7d9c-9fbe-4a51-97fe-700d849ea6ce" providerId="ADAL" clId="{443A19F5-61AA-48C7-AC73-04F4E3D802F1}" dt="2025-01-20T15:35:37.625" v="1196" actId="164"/>
          <ac:spMkLst>
            <pc:docMk/>
            <pc:sldMk cId="2905551956" sldId="2147375235"/>
            <ac:spMk id="23" creationId="{201EE1B2-6293-43DE-A094-ABEB5A803B41}"/>
          </ac:spMkLst>
        </pc:spChg>
        <pc:spChg chg="mod">
          <ac:chgData name="Boyse, Chelsey A (She/Her) (MCCSS)" userId="d31f7d9c-9fbe-4a51-97fe-700d849ea6ce" providerId="ADAL" clId="{443A19F5-61AA-48C7-AC73-04F4E3D802F1}" dt="2025-01-20T15:33:30.104" v="1188" actId="164"/>
          <ac:spMkLst>
            <pc:docMk/>
            <pc:sldMk cId="2905551956" sldId="2147375235"/>
            <ac:spMk id="24" creationId="{07C0B8E1-A862-458B-B05C-B2384724C616}"/>
          </ac:spMkLst>
        </pc:spChg>
        <pc:spChg chg="mod">
          <ac:chgData name="Boyse, Chelsey A (She/Her) (MCCSS)" userId="d31f7d9c-9fbe-4a51-97fe-700d849ea6ce" providerId="ADAL" clId="{443A19F5-61AA-48C7-AC73-04F4E3D802F1}" dt="2025-01-20T15:10:04.618" v="1040" actId="1076"/>
          <ac:spMkLst>
            <pc:docMk/>
            <pc:sldMk cId="2905551956" sldId="2147375235"/>
            <ac:spMk id="27" creationId="{11BE7929-D60B-4DD3-B048-5D0C46A0066D}"/>
          </ac:spMkLst>
        </pc:spChg>
        <pc:grpChg chg="add mod">
          <ac:chgData name="Boyse, Chelsey A (She/Her) (MCCSS)" userId="d31f7d9c-9fbe-4a51-97fe-700d849ea6ce" providerId="ADAL" clId="{443A19F5-61AA-48C7-AC73-04F4E3D802F1}" dt="2025-01-20T15:33:30.104" v="1188" actId="164"/>
          <ac:grpSpMkLst>
            <pc:docMk/>
            <pc:sldMk cId="2905551956" sldId="2147375235"/>
            <ac:grpSpMk id="5" creationId="{F8B0C19C-414D-E305-5676-3E2D1180B9A2}"/>
          </ac:grpSpMkLst>
        </pc:grpChg>
        <pc:grpChg chg="add mod">
          <ac:chgData name="Boyse, Chelsey A (She/Her) (MCCSS)" userId="d31f7d9c-9fbe-4a51-97fe-700d849ea6ce" providerId="ADAL" clId="{443A19F5-61AA-48C7-AC73-04F4E3D802F1}" dt="2025-01-20T15:35:37.625" v="1196" actId="164"/>
          <ac:grpSpMkLst>
            <pc:docMk/>
            <pc:sldMk cId="2905551956" sldId="2147375235"/>
            <ac:grpSpMk id="15" creationId="{E785AA2E-683C-692F-FD09-7F7F526C4FEC}"/>
          </ac:grpSpMkLst>
        </pc:grpChg>
        <pc:picChg chg="mod">
          <ac:chgData name="Boyse, Chelsey A (She/Her) (MCCSS)" userId="d31f7d9c-9fbe-4a51-97fe-700d849ea6ce" providerId="ADAL" clId="{443A19F5-61AA-48C7-AC73-04F4E3D802F1}" dt="2025-01-20T15:10:11.418" v="1042" actId="207"/>
          <ac:picMkLst>
            <pc:docMk/>
            <pc:sldMk cId="2905551956" sldId="2147375235"/>
            <ac:picMk id="32" creationId="{AC99317B-FC20-430A-8C6F-0DB9EB7DE811}"/>
          </ac:picMkLst>
        </pc:picChg>
        <pc:picChg chg="mod">
          <ac:chgData name="Boyse, Chelsey A (She/Her) (MCCSS)" userId="d31f7d9c-9fbe-4a51-97fe-700d849ea6ce" providerId="ADAL" clId="{443A19F5-61AA-48C7-AC73-04F4E3D802F1}" dt="2025-01-20T15:35:37.625" v="1196" actId="164"/>
          <ac:picMkLst>
            <pc:docMk/>
            <pc:sldMk cId="2905551956" sldId="2147375235"/>
            <ac:picMk id="36" creationId="{9250100F-672D-4D2D-BF57-7F86344811B5}"/>
          </ac:picMkLst>
        </pc:picChg>
        <pc:picChg chg="mod">
          <ac:chgData name="Boyse, Chelsey A (She/Her) (MCCSS)" userId="d31f7d9c-9fbe-4a51-97fe-700d849ea6ce" providerId="ADAL" clId="{443A19F5-61AA-48C7-AC73-04F4E3D802F1}" dt="2025-01-20T15:33:30.104" v="1188" actId="164"/>
          <ac:picMkLst>
            <pc:docMk/>
            <pc:sldMk cId="2905551956" sldId="2147375235"/>
            <ac:picMk id="40" creationId="{054B565F-8EB3-4F75-A6FE-D43E9C282D88}"/>
          </ac:picMkLst>
        </pc:picChg>
      </pc:sldChg>
      <pc:sldChg chg="modSp mod">
        <pc:chgData name="Boyse, Chelsey A (She/Her) (MCCSS)" userId="d31f7d9c-9fbe-4a51-97fe-700d849ea6ce" providerId="ADAL" clId="{443A19F5-61AA-48C7-AC73-04F4E3D802F1}" dt="2025-01-20T15:29:26.081" v="1175" actId="20577"/>
        <pc:sldMkLst>
          <pc:docMk/>
          <pc:sldMk cId="474563580" sldId="2147375290"/>
        </pc:sldMkLst>
        <pc:spChg chg="mod">
          <ac:chgData name="Boyse, Chelsey A (She/Her) (MCCSS)" userId="d31f7d9c-9fbe-4a51-97fe-700d849ea6ce" providerId="ADAL" clId="{443A19F5-61AA-48C7-AC73-04F4E3D802F1}" dt="2025-01-20T15:29:26.081" v="1175" actId="20577"/>
          <ac:spMkLst>
            <pc:docMk/>
            <pc:sldMk cId="474563580" sldId="2147375290"/>
            <ac:spMk id="19" creationId="{BB53B365-08BC-8506-2568-3AA0671164DD}"/>
          </ac:spMkLst>
        </pc:spChg>
        <pc:spChg chg="mod">
          <ac:chgData name="Boyse, Chelsey A (She/Her) (MCCSS)" userId="d31f7d9c-9fbe-4a51-97fe-700d849ea6ce" providerId="ADAL" clId="{443A19F5-61AA-48C7-AC73-04F4E3D802F1}" dt="2025-01-20T15:29:17.457" v="1172" actId="207"/>
          <ac:spMkLst>
            <pc:docMk/>
            <pc:sldMk cId="474563580" sldId="2147375290"/>
            <ac:spMk id="22" creationId="{CAAFEE99-690C-FCF8-4DC7-7CD6F4941971}"/>
          </ac:spMkLst>
        </pc:spChg>
        <pc:spChg chg="mod">
          <ac:chgData name="Boyse, Chelsey A (She/Her) (MCCSS)" userId="d31f7d9c-9fbe-4a51-97fe-700d849ea6ce" providerId="ADAL" clId="{443A19F5-61AA-48C7-AC73-04F4E3D802F1}" dt="2025-01-20T15:29:20.219" v="1173" actId="207"/>
          <ac:spMkLst>
            <pc:docMk/>
            <pc:sldMk cId="474563580" sldId="2147375290"/>
            <ac:spMk id="24" creationId="{B8C726CC-E26D-15ED-3825-03191BC48562}"/>
          </ac:spMkLst>
        </pc:spChg>
        <pc:spChg chg="mod">
          <ac:chgData name="Boyse, Chelsey A (She/Her) (MCCSS)" userId="d31f7d9c-9fbe-4a51-97fe-700d849ea6ce" providerId="ADAL" clId="{443A19F5-61AA-48C7-AC73-04F4E3D802F1}" dt="2025-01-20T15:29:14.556" v="1171" actId="207"/>
          <ac:spMkLst>
            <pc:docMk/>
            <pc:sldMk cId="474563580" sldId="2147375290"/>
            <ac:spMk id="25" creationId="{C1350FF9-26E6-3608-B025-0C7E90F7FBBF}"/>
          </ac:spMkLst>
        </pc:spChg>
        <pc:spChg chg="mod">
          <ac:chgData name="Boyse, Chelsey A (She/Her) (MCCSS)" userId="d31f7d9c-9fbe-4a51-97fe-700d849ea6ce" providerId="ADAL" clId="{443A19F5-61AA-48C7-AC73-04F4E3D802F1}" dt="2025-01-20T15:28:51.540" v="1165" actId="207"/>
          <ac:spMkLst>
            <pc:docMk/>
            <pc:sldMk cId="474563580" sldId="2147375290"/>
            <ac:spMk id="26" creationId="{56278AE0-A137-70CD-DBDA-98187C5ACD70}"/>
          </ac:spMkLst>
        </pc:spChg>
        <pc:picChg chg="mod">
          <ac:chgData name="Boyse, Chelsey A (She/Her) (MCCSS)" userId="d31f7d9c-9fbe-4a51-97fe-700d849ea6ce" providerId="ADAL" clId="{443A19F5-61AA-48C7-AC73-04F4E3D802F1}" dt="2025-01-20T15:29:04.047" v="1170" actId="207"/>
          <ac:picMkLst>
            <pc:docMk/>
            <pc:sldMk cId="474563580" sldId="2147375290"/>
            <ac:picMk id="28" creationId="{E5154387-937D-0C2D-A735-43C3FC4F7AD6}"/>
          </ac:picMkLst>
        </pc:picChg>
        <pc:cxnChg chg="mod">
          <ac:chgData name="Boyse, Chelsey A (She/Her) (MCCSS)" userId="d31f7d9c-9fbe-4a51-97fe-700d849ea6ce" providerId="ADAL" clId="{443A19F5-61AA-48C7-AC73-04F4E3D802F1}" dt="2025-01-20T15:28:54.746" v="1166" actId="208"/>
          <ac:cxnSpMkLst>
            <pc:docMk/>
            <pc:sldMk cId="474563580" sldId="2147375290"/>
            <ac:cxnSpMk id="6" creationId="{D6F31C5E-D1D2-B323-DD66-C10A389FE8BF}"/>
          </ac:cxnSpMkLst>
        </pc:cxnChg>
        <pc:cxnChg chg="mod">
          <ac:chgData name="Boyse, Chelsey A (She/Her) (MCCSS)" userId="d31f7d9c-9fbe-4a51-97fe-700d849ea6ce" providerId="ADAL" clId="{443A19F5-61AA-48C7-AC73-04F4E3D802F1}" dt="2025-01-20T15:28:56.850" v="1167" actId="208"/>
          <ac:cxnSpMkLst>
            <pc:docMk/>
            <pc:sldMk cId="474563580" sldId="2147375290"/>
            <ac:cxnSpMk id="10" creationId="{03F8227A-B386-B4E6-3984-48E1F48032D3}"/>
          </ac:cxnSpMkLst>
        </pc:cxnChg>
        <pc:cxnChg chg="mod">
          <ac:chgData name="Boyse, Chelsey A (She/Her) (MCCSS)" userId="d31f7d9c-9fbe-4a51-97fe-700d849ea6ce" providerId="ADAL" clId="{443A19F5-61AA-48C7-AC73-04F4E3D802F1}" dt="2025-01-20T15:28:58.785" v="1168" actId="208"/>
          <ac:cxnSpMkLst>
            <pc:docMk/>
            <pc:sldMk cId="474563580" sldId="2147375290"/>
            <ac:cxnSpMk id="11" creationId="{79A58F32-AB2A-3DC3-19A5-DCE229D2C44C}"/>
          </ac:cxnSpMkLst>
        </pc:cxnChg>
        <pc:cxnChg chg="mod">
          <ac:chgData name="Boyse, Chelsey A (She/Her) (MCCSS)" userId="d31f7d9c-9fbe-4a51-97fe-700d849ea6ce" providerId="ADAL" clId="{443A19F5-61AA-48C7-AC73-04F4E3D802F1}" dt="2025-01-20T15:29:01.060" v="1169" actId="208"/>
          <ac:cxnSpMkLst>
            <pc:docMk/>
            <pc:sldMk cId="474563580" sldId="2147375290"/>
            <ac:cxnSpMk id="12" creationId="{A25349E0-7C08-3F9A-18E2-50189239FE84}"/>
          </ac:cxnSpMkLst>
        </pc:cxnChg>
      </pc:sldChg>
      <pc:sldChg chg="modSp del mod">
        <pc:chgData name="Boyse, Chelsey A (She/Her) (MCCSS)" userId="d31f7d9c-9fbe-4a51-97fe-700d849ea6ce" providerId="ADAL" clId="{443A19F5-61AA-48C7-AC73-04F4E3D802F1}" dt="2025-01-20T21:35:33.225" v="2200" actId="207"/>
        <pc:sldMkLst>
          <pc:docMk/>
          <pc:sldMk cId="298614516" sldId="2147375291"/>
        </pc:sldMkLst>
        <pc:spChg chg="mod">
          <ac:chgData name="Boyse, Chelsey A (She/Her) (MCCSS)" userId="d31f7d9c-9fbe-4a51-97fe-700d849ea6ce" providerId="ADAL" clId="{443A19F5-61AA-48C7-AC73-04F4E3D802F1}" dt="2025-01-20T21:35:33.225" v="2200" actId="207"/>
          <ac:spMkLst>
            <pc:docMk/>
            <pc:sldMk cId="298614516" sldId="2147375291"/>
            <ac:spMk id="4" creationId="{D7AD9A28-82BF-8323-7BB3-8A717F970072}"/>
          </ac:spMkLst>
        </pc:spChg>
        <pc:spChg chg="mod">
          <ac:chgData name="Boyse, Chelsey A (She/Her) (MCCSS)" userId="d31f7d9c-9fbe-4a51-97fe-700d849ea6ce" providerId="ADAL" clId="{443A19F5-61AA-48C7-AC73-04F4E3D802F1}" dt="2025-01-20T14:17:41.242" v="728"/>
          <ac:spMkLst>
            <pc:docMk/>
            <pc:sldMk cId="298614516" sldId="2147375291"/>
            <ac:spMk id="5" creationId="{D2D192B6-5D58-33D3-D684-C630E23EC2DF}"/>
          </ac:spMkLst>
        </pc:spChg>
        <pc:picChg chg="mod">
          <ac:chgData name="Boyse, Chelsey A (She/Her) (MCCSS)" userId="d31f7d9c-9fbe-4a51-97fe-700d849ea6ce" providerId="ADAL" clId="{443A19F5-61AA-48C7-AC73-04F4E3D802F1}" dt="2025-01-20T21:34:53.569" v="2194"/>
          <ac:picMkLst>
            <pc:docMk/>
            <pc:sldMk cId="298614516" sldId="2147375291"/>
            <ac:picMk id="11" creationId="{C457041F-F095-2903-56C9-B283CDE31AE7}"/>
          </ac:picMkLst>
        </pc:picChg>
      </pc:sldChg>
      <pc:sldChg chg="addSp delSp modSp del mod">
        <pc:chgData name="Boyse, Chelsey A (She/Her) (MCCSS)" userId="d31f7d9c-9fbe-4a51-97fe-700d849ea6ce" providerId="ADAL" clId="{443A19F5-61AA-48C7-AC73-04F4E3D802F1}" dt="2025-01-20T14:19:45.071" v="752" actId="1582"/>
        <pc:sldMkLst>
          <pc:docMk/>
          <pc:sldMk cId="3686474499" sldId="2147375325"/>
        </pc:sldMkLst>
        <pc:spChg chg="mod ord topLvl">
          <ac:chgData name="Boyse, Chelsey A (She/Her) (MCCSS)" userId="d31f7d9c-9fbe-4a51-97fe-700d849ea6ce" providerId="ADAL" clId="{443A19F5-61AA-48C7-AC73-04F4E3D802F1}" dt="2025-01-20T14:19:34.207" v="750" actId="1076"/>
          <ac:spMkLst>
            <pc:docMk/>
            <pc:sldMk cId="3686474499" sldId="2147375325"/>
            <ac:spMk id="3" creationId="{080B848C-D77D-6310-1444-EC8C9A8DC4E5}"/>
          </ac:spMkLst>
        </pc:spChg>
        <pc:spChg chg="mod topLvl">
          <ac:chgData name="Boyse, Chelsey A (She/Her) (MCCSS)" userId="d31f7d9c-9fbe-4a51-97fe-700d849ea6ce" providerId="ADAL" clId="{443A19F5-61AA-48C7-AC73-04F4E3D802F1}" dt="2025-01-20T14:18:27.188" v="734" actId="165"/>
          <ac:spMkLst>
            <pc:docMk/>
            <pc:sldMk cId="3686474499" sldId="2147375325"/>
            <ac:spMk id="5" creationId="{CEC4A2DC-12F0-435C-A022-DE0B8979A361}"/>
          </ac:spMkLst>
        </pc:spChg>
        <pc:spChg chg="mod topLvl">
          <ac:chgData name="Boyse, Chelsey A (She/Her) (MCCSS)" userId="d31f7d9c-9fbe-4a51-97fe-700d849ea6ce" providerId="ADAL" clId="{443A19F5-61AA-48C7-AC73-04F4E3D802F1}" dt="2025-01-20T14:19:04.899" v="741" actId="122"/>
          <ac:spMkLst>
            <pc:docMk/>
            <pc:sldMk cId="3686474499" sldId="2147375325"/>
            <ac:spMk id="6" creationId="{999E701B-4D6C-6A84-6DB4-485578A0EC5A}"/>
          </ac:spMkLst>
        </pc:spChg>
        <pc:spChg chg="mod">
          <ac:chgData name="Boyse, Chelsey A (She/Her) (MCCSS)" userId="d31f7d9c-9fbe-4a51-97fe-700d849ea6ce" providerId="ADAL" clId="{443A19F5-61AA-48C7-AC73-04F4E3D802F1}" dt="2025-01-20T14:17:41.242" v="728"/>
          <ac:spMkLst>
            <pc:docMk/>
            <pc:sldMk cId="3686474499" sldId="2147375325"/>
            <ac:spMk id="7" creationId="{D6411BE4-E5A0-F1CE-794A-3EEA0FA07003}"/>
          </ac:spMkLst>
        </pc:spChg>
        <pc:spChg chg="mod topLvl">
          <ac:chgData name="Boyse, Chelsey A (She/Her) (MCCSS)" userId="d31f7d9c-9fbe-4a51-97fe-700d849ea6ce" providerId="ADAL" clId="{443A19F5-61AA-48C7-AC73-04F4E3D802F1}" dt="2025-01-20T14:18:51.140" v="737" actId="207"/>
          <ac:spMkLst>
            <pc:docMk/>
            <pc:sldMk cId="3686474499" sldId="2147375325"/>
            <ac:spMk id="11" creationId="{174BA646-932C-8CEB-A760-12756B9284B9}"/>
          </ac:spMkLst>
        </pc:spChg>
        <pc:spChg chg="mod ord">
          <ac:chgData name="Boyse, Chelsey A (She/Her) (MCCSS)" userId="d31f7d9c-9fbe-4a51-97fe-700d849ea6ce" providerId="ADAL" clId="{443A19F5-61AA-48C7-AC73-04F4E3D802F1}" dt="2025-01-20T14:19:24.323" v="746" actId="166"/>
          <ac:spMkLst>
            <pc:docMk/>
            <pc:sldMk cId="3686474499" sldId="2147375325"/>
            <ac:spMk id="15" creationId="{F7F4FFF0-A155-EE95-BA48-9F06F51563FF}"/>
          </ac:spMkLst>
        </pc:spChg>
        <pc:spChg chg="mod topLvl">
          <ac:chgData name="Boyse, Chelsey A (She/Her) (MCCSS)" userId="d31f7d9c-9fbe-4a51-97fe-700d849ea6ce" providerId="ADAL" clId="{443A19F5-61AA-48C7-AC73-04F4E3D802F1}" dt="2025-01-20T14:18:27.188" v="734" actId="165"/>
          <ac:spMkLst>
            <pc:docMk/>
            <pc:sldMk cId="3686474499" sldId="2147375325"/>
            <ac:spMk id="16" creationId="{EFA284E5-1C68-A5B2-40DB-B8F867057819}"/>
          </ac:spMkLst>
        </pc:spChg>
        <pc:spChg chg="mod topLvl">
          <ac:chgData name="Boyse, Chelsey A (She/Her) (MCCSS)" userId="d31f7d9c-9fbe-4a51-97fe-700d849ea6ce" providerId="ADAL" clId="{443A19F5-61AA-48C7-AC73-04F4E3D802F1}" dt="2025-01-20T14:18:55.156" v="738" actId="1076"/>
          <ac:spMkLst>
            <pc:docMk/>
            <pc:sldMk cId="3686474499" sldId="2147375325"/>
            <ac:spMk id="17" creationId="{9BAEB7F7-29A2-7A2F-76A2-94005354A298}"/>
          </ac:spMkLst>
        </pc:spChg>
        <pc:grpChg chg="add del mod">
          <ac:chgData name="Boyse, Chelsey A (She/Her) (MCCSS)" userId="d31f7d9c-9fbe-4a51-97fe-700d849ea6ce" providerId="ADAL" clId="{443A19F5-61AA-48C7-AC73-04F4E3D802F1}" dt="2025-01-20T14:18:27.188" v="734" actId="165"/>
          <ac:grpSpMkLst>
            <pc:docMk/>
            <pc:sldMk cId="3686474499" sldId="2147375325"/>
            <ac:grpSpMk id="2" creationId="{482308C5-969B-2900-0D49-E9F45C236320}"/>
          </ac:grpSpMkLst>
        </pc:grpChg>
        <pc:picChg chg="mod topLvl">
          <ac:chgData name="Boyse, Chelsey A (She/Her) (MCCSS)" userId="d31f7d9c-9fbe-4a51-97fe-700d849ea6ce" providerId="ADAL" clId="{443A19F5-61AA-48C7-AC73-04F4E3D802F1}" dt="2025-01-20T14:19:45.071" v="752" actId="1582"/>
          <ac:picMkLst>
            <pc:docMk/>
            <pc:sldMk cId="3686474499" sldId="2147375325"/>
            <ac:picMk id="4" creationId="{50ED28FF-BEEF-ED19-2AA7-0D3CF6E08A91}"/>
          </ac:picMkLst>
        </pc:picChg>
      </pc:sldChg>
      <pc:sldChg chg="addSp delSp modSp del mod modShow">
        <pc:chgData name="Boyse, Chelsey A (She/Her) (MCCSS)" userId="d31f7d9c-9fbe-4a51-97fe-700d849ea6ce" providerId="ADAL" clId="{443A19F5-61AA-48C7-AC73-04F4E3D802F1}" dt="2025-01-20T16:12:34.299" v="1632" actId="47"/>
        <pc:sldMkLst>
          <pc:docMk/>
          <pc:sldMk cId="1863554526" sldId="2147375492"/>
        </pc:sldMkLst>
        <pc:spChg chg="mod topLvl">
          <ac:chgData name="Boyse, Chelsey A (She/Her) (MCCSS)" userId="d31f7d9c-9fbe-4a51-97fe-700d849ea6ce" providerId="ADAL" clId="{443A19F5-61AA-48C7-AC73-04F4E3D802F1}" dt="2025-01-20T15:18:41.984" v="1087" actId="207"/>
          <ac:spMkLst>
            <pc:docMk/>
            <pc:sldMk cId="1863554526" sldId="2147375492"/>
            <ac:spMk id="6" creationId="{B63B8784-FF32-EB84-4F66-F279AB53D9AC}"/>
          </ac:spMkLst>
        </pc:spChg>
        <pc:spChg chg="add del mod topLvl">
          <ac:chgData name="Boyse, Chelsey A (She/Her) (MCCSS)" userId="d31f7d9c-9fbe-4a51-97fe-700d849ea6ce" providerId="ADAL" clId="{443A19F5-61AA-48C7-AC73-04F4E3D802F1}" dt="2025-01-20T15:19:38.493" v="1100" actId="208"/>
          <ac:spMkLst>
            <pc:docMk/>
            <pc:sldMk cId="1863554526" sldId="2147375492"/>
            <ac:spMk id="7" creationId="{91A38F65-8C62-C3B3-753D-F4A60246140D}"/>
          </ac:spMkLst>
        </pc:spChg>
        <pc:spChg chg="mod">
          <ac:chgData name="Boyse, Chelsey A (She/Her) (MCCSS)" userId="d31f7d9c-9fbe-4a51-97fe-700d849ea6ce" providerId="ADAL" clId="{443A19F5-61AA-48C7-AC73-04F4E3D802F1}" dt="2025-01-20T15:18:41.984" v="1087" actId="207"/>
          <ac:spMkLst>
            <pc:docMk/>
            <pc:sldMk cId="1863554526" sldId="2147375492"/>
            <ac:spMk id="9" creationId="{6E494605-3E92-90E4-276B-EF4C9593443B}"/>
          </ac:spMkLst>
        </pc:spChg>
        <pc:spChg chg="mod">
          <ac:chgData name="Boyse, Chelsey A (She/Her) (MCCSS)" userId="d31f7d9c-9fbe-4a51-97fe-700d849ea6ce" providerId="ADAL" clId="{443A19F5-61AA-48C7-AC73-04F4E3D802F1}" dt="2025-01-20T15:18:41.984" v="1087" actId="207"/>
          <ac:spMkLst>
            <pc:docMk/>
            <pc:sldMk cId="1863554526" sldId="2147375492"/>
            <ac:spMk id="10" creationId="{39538505-FE21-CF43-FDE9-A1D7823EE09B}"/>
          </ac:spMkLst>
        </pc:spChg>
        <pc:spChg chg="mod">
          <ac:chgData name="Boyse, Chelsey A (She/Her) (MCCSS)" userId="d31f7d9c-9fbe-4a51-97fe-700d849ea6ce" providerId="ADAL" clId="{443A19F5-61AA-48C7-AC73-04F4E3D802F1}" dt="2025-01-20T15:18:41.984" v="1087" actId="207"/>
          <ac:spMkLst>
            <pc:docMk/>
            <pc:sldMk cId="1863554526" sldId="2147375492"/>
            <ac:spMk id="11" creationId="{39B04AB9-F9DB-0349-A88A-1E27A182DA36}"/>
          </ac:spMkLst>
        </pc:spChg>
        <pc:spChg chg="mod topLvl">
          <ac:chgData name="Boyse, Chelsey A (She/Her) (MCCSS)" userId="d31f7d9c-9fbe-4a51-97fe-700d849ea6ce" providerId="ADAL" clId="{443A19F5-61AA-48C7-AC73-04F4E3D802F1}" dt="2025-01-20T15:18:41.984" v="1087" actId="207"/>
          <ac:spMkLst>
            <pc:docMk/>
            <pc:sldMk cId="1863554526" sldId="2147375492"/>
            <ac:spMk id="13" creationId="{D32DD0EA-0654-46D3-2220-1B52080A8178}"/>
          </ac:spMkLst>
        </pc:spChg>
        <pc:spChg chg="mod topLvl">
          <ac:chgData name="Boyse, Chelsey A (She/Her) (MCCSS)" userId="d31f7d9c-9fbe-4a51-97fe-700d849ea6ce" providerId="ADAL" clId="{443A19F5-61AA-48C7-AC73-04F4E3D802F1}" dt="2025-01-20T15:18:41.984" v="1087" actId="207"/>
          <ac:spMkLst>
            <pc:docMk/>
            <pc:sldMk cId="1863554526" sldId="2147375492"/>
            <ac:spMk id="15" creationId="{6C711072-ACA5-ECDB-F4D2-A0A5683BB0F1}"/>
          </ac:spMkLst>
        </pc:spChg>
        <pc:spChg chg="mod ord topLvl">
          <ac:chgData name="Boyse, Chelsey A (She/Her) (MCCSS)" userId="d31f7d9c-9fbe-4a51-97fe-700d849ea6ce" providerId="ADAL" clId="{443A19F5-61AA-48C7-AC73-04F4E3D802F1}" dt="2025-01-20T15:31:48.513" v="1182" actId="113"/>
          <ac:spMkLst>
            <pc:docMk/>
            <pc:sldMk cId="1863554526" sldId="2147375492"/>
            <ac:spMk id="17" creationId="{AB97C37D-4AF0-BCC8-4A0D-56A42488A93E}"/>
          </ac:spMkLst>
        </pc:spChg>
        <pc:spChg chg="mod">
          <ac:chgData name="Boyse, Chelsey A (She/Her) (MCCSS)" userId="d31f7d9c-9fbe-4a51-97fe-700d849ea6ce" providerId="ADAL" clId="{443A19F5-61AA-48C7-AC73-04F4E3D802F1}" dt="2025-01-20T15:20:44.941" v="1111" actId="1076"/>
          <ac:spMkLst>
            <pc:docMk/>
            <pc:sldMk cId="1863554526" sldId="2147375492"/>
            <ac:spMk id="29" creationId="{8E4E0AAB-4712-8F2A-2295-2A31A1906105}"/>
          </ac:spMkLst>
        </pc:spChg>
        <pc:grpChg chg="add del mod">
          <ac:chgData name="Boyse, Chelsey A (She/Her) (MCCSS)" userId="d31f7d9c-9fbe-4a51-97fe-700d849ea6ce" providerId="ADAL" clId="{443A19F5-61AA-48C7-AC73-04F4E3D802F1}" dt="2025-01-20T15:17:06.169" v="1083" actId="165"/>
          <ac:grpSpMkLst>
            <pc:docMk/>
            <pc:sldMk cId="1863554526" sldId="2147375492"/>
            <ac:grpSpMk id="4" creationId="{6D0F6BAB-4853-BC8A-330E-F7CF615C663B}"/>
          </ac:grpSpMkLst>
        </pc:grpChg>
        <pc:grpChg chg="mod topLvl">
          <ac:chgData name="Boyse, Chelsey A (She/Her) (MCCSS)" userId="d31f7d9c-9fbe-4a51-97fe-700d849ea6ce" providerId="ADAL" clId="{443A19F5-61AA-48C7-AC73-04F4E3D802F1}" dt="2025-01-20T15:18:41.984" v="1087" actId="207"/>
          <ac:grpSpMkLst>
            <pc:docMk/>
            <pc:sldMk cId="1863554526" sldId="2147375492"/>
            <ac:grpSpMk id="8" creationId="{612628F2-0098-2736-B4B7-2DB268295B42}"/>
          </ac:grpSpMkLst>
        </pc:grpChg>
        <pc:grpChg chg="add del mod">
          <ac:chgData name="Boyse, Chelsey A (She/Her) (MCCSS)" userId="d31f7d9c-9fbe-4a51-97fe-700d849ea6ce" providerId="ADAL" clId="{443A19F5-61AA-48C7-AC73-04F4E3D802F1}" dt="2025-01-20T15:17:10.072" v="1084" actId="165"/>
          <ac:grpSpMkLst>
            <pc:docMk/>
            <pc:sldMk cId="1863554526" sldId="2147375492"/>
            <ac:grpSpMk id="14" creationId="{43A31CDB-15B8-97C9-A7EE-E56EB32293C8}"/>
          </ac:grpSpMkLst>
        </pc:grpChg>
        <pc:grpChg chg="add del mod">
          <ac:chgData name="Boyse, Chelsey A (She/Her) (MCCSS)" userId="d31f7d9c-9fbe-4a51-97fe-700d849ea6ce" providerId="ADAL" clId="{443A19F5-61AA-48C7-AC73-04F4E3D802F1}" dt="2025-01-20T15:18:44.349" v="1088" actId="21"/>
          <ac:grpSpMkLst>
            <pc:docMk/>
            <pc:sldMk cId="1863554526" sldId="2147375492"/>
            <ac:grpSpMk id="16" creationId="{1AC65DB7-4EA2-23E4-CB29-CD1CF66709F4}"/>
          </ac:grpSpMkLst>
        </pc:grpChg>
        <pc:grpChg chg="mod">
          <ac:chgData name="Boyse, Chelsey A (She/Her) (MCCSS)" userId="d31f7d9c-9fbe-4a51-97fe-700d849ea6ce" providerId="ADAL" clId="{443A19F5-61AA-48C7-AC73-04F4E3D802F1}" dt="2025-01-20T15:20:02.577" v="1106" actId="1076"/>
          <ac:grpSpMkLst>
            <pc:docMk/>
            <pc:sldMk cId="1863554526" sldId="2147375492"/>
            <ac:grpSpMk id="51" creationId="{7F7C1695-1B79-F347-EC7A-74C848A3842E}"/>
          </ac:grpSpMkLst>
        </pc:grpChg>
        <pc:picChg chg="mod">
          <ac:chgData name="Boyse, Chelsey A (She/Her) (MCCSS)" userId="d31f7d9c-9fbe-4a51-97fe-700d849ea6ce" providerId="ADAL" clId="{443A19F5-61AA-48C7-AC73-04F4E3D802F1}" dt="2025-01-20T15:21:26.619" v="1119" actId="1076"/>
          <ac:picMkLst>
            <pc:docMk/>
            <pc:sldMk cId="1863554526" sldId="2147375492"/>
            <ac:picMk id="5" creationId="{A2EC0A91-DD90-16DB-FFBD-888D342CE951}"/>
          </ac:picMkLst>
        </pc:picChg>
        <pc:picChg chg="mod">
          <ac:chgData name="Boyse, Chelsey A (She/Her) (MCCSS)" userId="d31f7d9c-9fbe-4a51-97fe-700d849ea6ce" providerId="ADAL" clId="{443A19F5-61AA-48C7-AC73-04F4E3D802F1}" dt="2025-01-20T15:18:41.984" v="1087" actId="207"/>
          <ac:picMkLst>
            <pc:docMk/>
            <pc:sldMk cId="1863554526" sldId="2147375492"/>
            <ac:picMk id="12" creationId="{552D407E-A157-D98F-E98B-E5E3894F6692}"/>
          </ac:picMkLst>
        </pc:picChg>
        <pc:picChg chg="add mod">
          <ac:chgData name="Boyse, Chelsey A (She/Her) (MCCSS)" userId="d31f7d9c-9fbe-4a51-97fe-700d849ea6ce" providerId="ADAL" clId="{443A19F5-61AA-48C7-AC73-04F4E3D802F1}" dt="2025-01-20T15:22:01.939" v="1128" actId="1076"/>
          <ac:picMkLst>
            <pc:docMk/>
            <pc:sldMk cId="1863554526" sldId="2147375492"/>
            <ac:picMk id="18" creationId="{D56D2251-973C-3122-28FF-291390D4CF99}"/>
          </ac:picMkLst>
        </pc:picChg>
        <pc:picChg chg="mod">
          <ac:chgData name="Boyse, Chelsey A (She/Her) (MCCSS)" userId="d31f7d9c-9fbe-4a51-97fe-700d849ea6ce" providerId="ADAL" clId="{443A19F5-61AA-48C7-AC73-04F4E3D802F1}" dt="2025-01-20T15:19:56.354" v="1104" actId="1076"/>
          <ac:picMkLst>
            <pc:docMk/>
            <pc:sldMk cId="1863554526" sldId="2147375492"/>
            <ac:picMk id="23" creationId="{4526D5D0-804D-EDDD-C03C-3D33A1E82B04}"/>
          </ac:picMkLst>
        </pc:picChg>
        <pc:picChg chg="mod">
          <ac:chgData name="Boyse, Chelsey A (She/Her) (MCCSS)" userId="d31f7d9c-9fbe-4a51-97fe-700d849ea6ce" providerId="ADAL" clId="{443A19F5-61AA-48C7-AC73-04F4E3D802F1}" dt="2025-01-20T15:22:14.389" v="1132" actId="1076"/>
          <ac:picMkLst>
            <pc:docMk/>
            <pc:sldMk cId="1863554526" sldId="2147375492"/>
            <ac:picMk id="26" creationId="{0D2A0875-1415-9C26-DEB8-58E7825FA909}"/>
          </ac:picMkLst>
        </pc:picChg>
        <pc:picChg chg="mod">
          <ac:chgData name="Boyse, Chelsey A (She/Her) (MCCSS)" userId="d31f7d9c-9fbe-4a51-97fe-700d849ea6ce" providerId="ADAL" clId="{443A19F5-61AA-48C7-AC73-04F4E3D802F1}" dt="2025-01-20T15:22:11.109" v="1131" actId="1076"/>
          <ac:picMkLst>
            <pc:docMk/>
            <pc:sldMk cId="1863554526" sldId="2147375492"/>
            <ac:picMk id="27" creationId="{D99DADC3-DBCD-EC41-EF16-DAE24E4618ED}"/>
          </ac:picMkLst>
        </pc:picChg>
        <pc:cxnChg chg="mod">
          <ac:chgData name="Boyse, Chelsey A (She/Her) (MCCSS)" userId="d31f7d9c-9fbe-4a51-97fe-700d849ea6ce" providerId="ADAL" clId="{443A19F5-61AA-48C7-AC73-04F4E3D802F1}" dt="2025-01-20T15:22:04.635" v="1129" actId="1076"/>
          <ac:cxnSpMkLst>
            <pc:docMk/>
            <pc:sldMk cId="1863554526" sldId="2147375492"/>
            <ac:cxnSpMk id="28" creationId="{893E1C75-9AEF-8DE0-C6FE-E52BF487BF47}"/>
          </ac:cxnSpMkLst>
        </pc:cxnChg>
        <pc:cxnChg chg="mod topLvl">
          <ac:chgData name="Boyse, Chelsey A (She/Her) (MCCSS)" userId="d31f7d9c-9fbe-4a51-97fe-700d849ea6ce" providerId="ADAL" clId="{443A19F5-61AA-48C7-AC73-04F4E3D802F1}" dt="2025-01-20T15:19:45.785" v="1101" actId="1076"/>
          <ac:cxnSpMkLst>
            <pc:docMk/>
            <pc:sldMk cId="1863554526" sldId="2147375492"/>
            <ac:cxnSpMk id="48" creationId="{CCD3D30B-5D22-F562-FC30-044F9C9BC6A2}"/>
          </ac:cxnSpMkLst>
        </pc:cxnChg>
        <pc:cxnChg chg="mod">
          <ac:chgData name="Boyse, Chelsey A (She/Her) (MCCSS)" userId="d31f7d9c-9fbe-4a51-97fe-700d849ea6ce" providerId="ADAL" clId="{443A19F5-61AA-48C7-AC73-04F4E3D802F1}" dt="2025-01-20T15:20:00.049" v="1105" actId="1076"/>
          <ac:cxnSpMkLst>
            <pc:docMk/>
            <pc:sldMk cId="1863554526" sldId="2147375492"/>
            <ac:cxnSpMk id="49" creationId="{36977AC7-DAF3-448A-DE6B-2C01D09159B5}"/>
          </ac:cxnSpMkLst>
        </pc:cxnChg>
        <pc:cxnChg chg="mod">
          <ac:chgData name="Boyse, Chelsey A (She/Her) (MCCSS)" userId="d31f7d9c-9fbe-4a51-97fe-700d849ea6ce" providerId="ADAL" clId="{443A19F5-61AA-48C7-AC73-04F4E3D802F1}" dt="2025-01-20T15:19:53.143" v="1103" actId="1076"/>
          <ac:cxnSpMkLst>
            <pc:docMk/>
            <pc:sldMk cId="1863554526" sldId="2147375492"/>
            <ac:cxnSpMk id="50" creationId="{B0A67EBA-CBD0-44AC-1C59-7EF3E0053FCA}"/>
          </ac:cxnSpMkLst>
        </pc:cxnChg>
      </pc:sldChg>
      <pc:sldChg chg="modSp mod">
        <pc:chgData name="Boyse, Chelsey A (She/Her) (MCCSS)" userId="d31f7d9c-9fbe-4a51-97fe-700d849ea6ce" providerId="ADAL" clId="{443A19F5-61AA-48C7-AC73-04F4E3D802F1}" dt="2025-01-21T13:58:42.852" v="2275" actId="13926"/>
        <pc:sldMkLst>
          <pc:docMk/>
          <pc:sldMk cId="3375302470" sldId="2147375510"/>
        </pc:sldMkLst>
        <pc:spChg chg="mod">
          <ac:chgData name="Boyse, Chelsey A (She/Her) (MCCSS)" userId="d31f7d9c-9fbe-4a51-97fe-700d849ea6ce" providerId="ADAL" clId="{443A19F5-61AA-48C7-AC73-04F4E3D802F1}" dt="2025-01-21T13:58:42.852" v="2275" actId="13926"/>
          <ac:spMkLst>
            <pc:docMk/>
            <pc:sldMk cId="3375302470" sldId="2147375510"/>
            <ac:spMk id="3" creationId="{7EE5329E-52B7-41C7-B62D-54D6EE0359FC}"/>
          </ac:spMkLst>
        </pc:spChg>
        <pc:picChg chg="mod">
          <ac:chgData name="Boyse, Chelsey A (She/Her) (MCCSS)" userId="d31f7d9c-9fbe-4a51-97fe-700d849ea6ce" providerId="ADAL" clId="{443A19F5-61AA-48C7-AC73-04F4E3D802F1}" dt="2025-01-20T15:26:44.936" v="1160"/>
          <ac:picMkLst>
            <pc:docMk/>
            <pc:sldMk cId="3375302470" sldId="2147375510"/>
            <ac:picMk id="11" creationId="{EC4EF15E-E52E-5F9E-EB79-C9C65E39CAE6}"/>
          </ac:picMkLst>
        </pc:picChg>
      </pc:sldChg>
      <pc:sldChg chg="addSp delSp modSp mod">
        <pc:chgData name="Boyse, Chelsey A (She/Her) (MCCSS)" userId="d31f7d9c-9fbe-4a51-97fe-700d849ea6ce" providerId="ADAL" clId="{443A19F5-61AA-48C7-AC73-04F4E3D802F1}" dt="2025-01-20T21:34:26.254" v="2192" actId="1076"/>
        <pc:sldMkLst>
          <pc:docMk/>
          <pc:sldMk cId="2063897815" sldId="2147375514"/>
        </pc:sldMkLst>
        <pc:spChg chg="mod">
          <ac:chgData name="Boyse, Chelsey A (She/Her) (MCCSS)" userId="d31f7d9c-9fbe-4a51-97fe-700d849ea6ce" providerId="ADAL" clId="{443A19F5-61AA-48C7-AC73-04F4E3D802F1}" dt="2025-01-20T21:29:07.228" v="2112" actId="113"/>
          <ac:spMkLst>
            <pc:docMk/>
            <pc:sldMk cId="2063897815" sldId="2147375514"/>
            <ac:spMk id="2" creationId="{4223E80D-4B74-CBBA-2C17-F4429C839679}"/>
          </ac:spMkLst>
        </pc:spChg>
        <pc:spChg chg="mod">
          <ac:chgData name="Boyse, Chelsey A (She/Her) (MCCSS)" userId="d31f7d9c-9fbe-4a51-97fe-700d849ea6ce" providerId="ADAL" clId="{443A19F5-61AA-48C7-AC73-04F4E3D802F1}" dt="2025-01-20T21:34:12.737" v="2188" actId="14100"/>
          <ac:spMkLst>
            <pc:docMk/>
            <pc:sldMk cId="2063897815" sldId="2147375514"/>
            <ac:spMk id="3" creationId="{5CB39641-801C-4680-D4D6-E6626B342273}"/>
          </ac:spMkLst>
        </pc:spChg>
        <pc:spChg chg="del mod">
          <ac:chgData name="Boyse, Chelsey A (She/Her) (MCCSS)" userId="d31f7d9c-9fbe-4a51-97fe-700d849ea6ce" providerId="ADAL" clId="{443A19F5-61AA-48C7-AC73-04F4E3D802F1}" dt="2025-01-20T21:33:33.909" v="2177" actId="478"/>
          <ac:spMkLst>
            <pc:docMk/>
            <pc:sldMk cId="2063897815" sldId="2147375514"/>
            <ac:spMk id="5" creationId="{5693C6E1-5E15-47E5-9068-B3466C2560B3}"/>
          </ac:spMkLst>
        </pc:spChg>
        <pc:spChg chg="add mod">
          <ac:chgData name="Boyse, Chelsey A (She/Her) (MCCSS)" userId="d31f7d9c-9fbe-4a51-97fe-700d849ea6ce" providerId="ADAL" clId="{443A19F5-61AA-48C7-AC73-04F4E3D802F1}" dt="2025-01-20T21:34:21.582" v="2190" actId="1076"/>
          <ac:spMkLst>
            <pc:docMk/>
            <pc:sldMk cId="2063897815" sldId="2147375514"/>
            <ac:spMk id="6" creationId="{72D7509C-69A4-6EFA-1AE8-34262F590D3A}"/>
          </ac:spMkLst>
        </pc:spChg>
        <pc:spChg chg="add mod">
          <ac:chgData name="Boyse, Chelsey A (She/Her) (MCCSS)" userId="d31f7d9c-9fbe-4a51-97fe-700d849ea6ce" providerId="ADAL" clId="{443A19F5-61AA-48C7-AC73-04F4E3D802F1}" dt="2025-01-20T21:34:23.519" v="2191" actId="1076"/>
          <ac:spMkLst>
            <pc:docMk/>
            <pc:sldMk cId="2063897815" sldId="2147375514"/>
            <ac:spMk id="7" creationId="{084A91E3-4C84-89BD-36C0-D61ABE4DF166}"/>
          </ac:spMkLst>
        </pc:spChg>
        <pc:spChg chg="add mod">
          <ac:chgData name="Boyse, Chelsey A (She/Her) (MCCSS)" userId="d31f7d9c-9fbe-4a51-97fe-700d849ea6ce" providerId="ADAL" clId="{443A19F5-61AA-48C7-AC73-04F4E3D802F1}" dt="2025-01-20T21:34:26.254" v="2192" actId="1076"/>
          <ac:spMkLst>
            <pc:docMk/>
            <pc:sldMk cId="2063897815" sldId="2147375514"/>
            <ac:spMk id="9" creationId="{3C3BFC20-C293-CF18-7C0A-2B43B273AB09}"/>
          </ac:spMkLst>
        </pc:spChg>
      </pc:sldChg>
      <pc:sldChg chg="modSp mod">
        <pc:chgData name="Boyse, Chelsey A (She/Her) (MCCSS)" userId="d31f7d9c-9fbe-4a51-97fe-700d849ea6ce" providerId="ADAL" clId="{443A19F5-61AA-48C7-AC73-04F4E3D802F1}" dt="2025-01-20T21:03:28.415" v="1885" actId="207"/>
        <pc:sldMkLst>
          <pc:docMk/>
          <pc:sldMk cId="1922433236" sldId="2147375519"/>
        </pc:sldMkLst>
        <pc:spChg chg="mod">
          <ac:chgData name="Boyse, Chelsey A (She/Her) (MCCSS)" userId="d31f7d9c-9fbe-4a51-97fe-700d849ea6ce" providerId="ADAL" clId="{443A19F5-61AA-48C7-AC73-04F4E3D802F1}" dt="2025-01-20T15:08:40.893" v="1032" actId="207"/>
          <ac:spMkLst>
            <pc:docMk/>
            <pc:sldMk cId="1922433236" sldId="2147375519"/>
            <ac:spMk id="2" creationId="{E52379C0-A1AD-5614-E730-2EB31AA468CB}"/>
          </ac:spMkLst>
        </pc:spChg>
        <pc:spChg chg="mod">
          <ac:chgData name="Boyse, Chelsey A (She/Her) (MCCSS)" userId="d31f7d9c-9fbe-4a51-97fe-700d849ea6ce" providerId="ADAL" clId="{443A19F5-61AA-48C7-AC73-04F4E3D802F1}" dt="2025-01-20T21:03:28.415" v="1885" actId="207"/>
          <ac:spMkLst>
            <pc:docMk/>
            <pc:sldMk cId="1922433236" sldId="2147375519"/>
            <ac:spMk id="4" creationId="{00000000-0000-0000-0000-000000000000}"/>
          </ac:spMkLst>
        </pc:spChg>
        <pc:spChg chg="mod">
          <ac:chgData name="Boyse, Chelsey A (She/Her) (MCCSS)" userId="d31f7d9c-9fbe-4a51-97fe-700d849ea6ce" providerId="ADAL" clId="{443A19F5-61AA-48C7-AC73-04F4E3D802F1}" dt="2025-01-20T16:14:29.471" v="1676" actId="207"/>
          <ac:spMkLst>
            <pc:docMk/>
            <pc:sldMk cId="1922433236" sldId="2147375519"/>
            <ac:spMk id="5" creationId="{227D3AA8-EDB6-1078-7A8E-D1D4FADC28ED}"/>
          </ac:spMkLst>
        </pc:spChg>
      </pc:sldChg>
      <pc:sldChg chg="addSp delSp modSp mod modClrScheme chgLayout">
        <pc:chgData name="Boyse, Chelsey A (She/Her) (MCCSS)" userId="d31f7d9c-9fbe-4a51-97fe-700d849ea6ce" providerId="ADAL" clId="{443A19F5-61AA-48C7-AC73-04F4E3D802F1}" dt="2025-01-20T14:17:41.242" v="728"/>
        <pc:sldMkLst>
          <pc:docMk/>
          <pc:sldMk cId="2914369162" sldId="2147375521"/>
        </pc:sldMkLst>
        <pc:spChg chg="mod ord">
          <ac:chgData name="Boyse, Chelsey A (She/Her) (MCCSS)" userId="d31f7d9c-9fbe-4a51-97fe-700d849ea6ce" providerId="ADAL" clId="{443A19F5-61AA-48C7-AC73-04F4E3D802F1}" dt="2025-01-20T14:17:41.242" v="728"/>
          <ac:spMkLst>
            <pc:docMk/>
            <pc:sldMk cId="2914369162" sldId="2147375521"/>
            <ac:spMk id="3" creationId="{8CC56299-9229-A4C6-051C-2503DCF939E0}"/>
          </ac:spMkLst>
        </pc:spChg>
        <pc:spChg chg="del">
          <ac:chgData name="Boyse, Chelsey A (She/Her) (MCCSS)" userId="d31f7d9c-9fbe-4a51-97fe-700d849ea6ce" providerId="ADAL" clId="{443A19F5-61AA-48C7-AC73-04F4E3D802F1}" dt="2025-01-20T14:11:24.997" v="707" actId="478"/>
          <ac:spMkLst>
            <pc:docMk/>
            <pc:sldMk cId="2914369162" sldId="2147375521"/>
            <ac:spMk id="6" creationId="{B8972A20-D50B-DD4E-BDC5-BB63AD552EE8}"/>
          </ac:spMkLst>
        </pc:spChg>
        <pc:spChg chg="del">
          <ac:chgData name="Boyse, Chelsey A (She/Her) (MCCSS)" userId="d31f7d9c-9fbe-4a51-97fe-700d849ea6ce" providerId="ADAL" clId="{443A19F5-61AA-48C7-AC73-04F4E3D802F1}" dt="2025-01-20T14:11:22.876" v="706" actId="478"/>
          <ac:spMkLst>
            <pc:docMk/>
            <pc:sldMk cId="2914369162" sldId="2147375521"/>
            <ac:spMk id="7" creationId="{B418166D-7E5D-730A-53FA-DC3A511992FB}"/>
          </ac:spMkLst>
        </pc:spChg>
        <pc:spChg chg="add del mod ord">
          <ac:chgData name="Boyse, Chelsey A (She/Her) (MCCSS)" userId="d31f7d9c-9fbe-4a51-97fe-700d849ea6ce" providerId="ADAL" clId="{443A19F5-61AA-48C7-AC73-04F4E3D802F1}" dt="2025-01-20T14:12:51.914" v="712" actId="478"/>
          <ac:spMkLst>
            <pc:docMk/>
            <pc:sldMk cId="2914369162" sldId="2147375521"/>
            <ac:spMk id="8" creationId="{4330C93E-E25E-1D8F-EB1A-8F2014FD4387}"/>
          </ac:spMkLst>
        </pc:spChg>
        <pc:spChg chg="add del mod ord">
          <ac:chgData name="Boyse, Chelsey A (She/Her) (MCCSS)" userId="d31f7d9c-9fbe-4a51-97fe-700d849ea6ce" providerId="ADAL" clId="{443A19F5-61AA-48C7-AC73-04F4E3D802F1}" dt="2025-01-20T14:12:49.523" v="710" actId="478"/>
          <ac:spMkLst>
            <pc:docMk/>
            <pc:sldMk cId="2914369162" sldId="2147375521"/>
            <ac:spMk id="9" creationId="{6AC79982-6F25-3498-5AF0-381DF637E220}"/>
          </ac:spMkLst>
        </pc:spChg>
        <pc:spChg chg="add del mod ord">
          <ac:chgData name="Boyse, Chelsey A (She/Her) (MCCSS)" userId="d31f7d9c-9fbe-4a51-97fe-700d849ea6ce" providerId="ADAL" clId="{443A19F5-61AA-48C7-AC73-04F4E3D802F1}" dt="2025-01-20T14:12:50.864" v="711" actId="478"/>
          <ac:spMkLst>
            <pc:docMk/>
            <pc:sldMk cId="2914369162" sldId="2147375521"/>
            <ac:spMk id="10" creationId="{408DE635-0432-4B6B-2A95-19FC9C8C5DB8}"/>
          </ac:spMkLst>
        </pc:spChg>
        <pc:spChg chg="del">
          <ac:chgData name="Boyse, Chelsey A (She/Her) (MCCSS)" userId="d31f7d9c-9fbe-4a51-97fe-700d849ea6ce" providerId="ADAL" clId="{443A19F5-61AA-48C7-AC73-04F4E3D802F1}" dt="2025-01-20T14:11:26.758" v="708" actId="478"/>
          <ac:spMkLst>
            <pc:docMk/>
            <pc:sldMk cId="2914369162" sldId="2147375521"/>
            <ac:spMk id="23" creationId="{00000000-0000-0000-0000-000000000000}"/>
          </ac:spMkLst>
        </pc:spChg>
      </pc:sldChg>
      <pc:sldChg chg="addSp delSp modSp add mod ord modClrScheme delCm modCm chgLayout">
        <pc:chgData name="Boyse, Chelsey A (She/Her) (MCCSS)" userId="d31f7d9c-9fbe-4a51-97fe-700d849ea6ce" providerId="ADAL" clId="{443A19F5-61AA-48C7-AC73-04F4E3D802F1}" dt="2025-01-20T21:04:57.797" v="1896" actId="14100"/>
        <pc:sldMkLst>
          <pc:docMk/>
          <pc:sldMk cId="389079936" sldId="2147375533"/>
        </pc:sldMkLst>
        <pc:spChg chg="mod ord">
          <ac:chgData name="Boyse, Chelsey A (She/Her) (MCCSS)" userId="d31f7d9c-9fbe-4a51-97fe-700d849ea6ce" providerId="ADAL" clId="{443A19F5-61AA-48C7-AC73-04F4E3D802F1}" dt="2025-01-20T16:15:05.183" v="1728" actId="20577"/>
          <ac:spMkLst>
            <pc:docMk/>
            <pc:sldMk cId="389079936" sldId="2147375533"/>
            <ac:spMk id="2" creationId="{B3C027A3-7524-4FF0-AD96-97245FB4941D}"/>
          </ac:spMkLst>
        </pc:spChg>
        <pc:spChg chg="mod ord">
          <ac:chgData name="Boyse, Chelsey A (She/Her) (MCCSS)" userId="d31f7d9c-9fbe-4a51-97fe-700d849ea6ce" providerId="ADAL" clId="{443A19F5-61AA-48C7-AC73-04F4E3D802F1}" dt="2025-01-20T14:17:41.242" v="728"/>
          <ac:spMkLst>
            <pc:docMk/>
            <pc:sldMk cId="389079936" sldId="2147375533"/>
            <ac:spMk id="3" creationId="{969AFC5C-6F36-74D1-E442-BB5CF6AE3055}"/>
          </ac:spMkLst>
        </pc:spChg>
        <pc:spChg chg="add del mod ord">
          <ac:chgData name="Boyse, Chelsey A (She/Her) (MCCSS)" userId="d31f7d9c-9fbe-4a51-97fe-700d849ea6ce" providerId="ADAL" clId="{443A19F5-61AA-48C7-AC73-04F4E3D802F1}" dt="2025-01-20T14:13:05.630" v="715" actId="478"/>
          <ac:spMkLst>
            <pc:docMk/>
            <pc:sldMk cId="389079936" sldId="2147375533"/>
            <ac:spMk id="4" creationId="{A660E33B-E5EB-792D-C770-932CB2DE3A45}"/>
          </ac:spMkLst>
        </pc:spChg>
        <pc:spChg chg="add del mod ord">
          <ac:chgData name="Boyse, Chelsey A (She/Her) (MCCSS)" userId="d31f7d9c-9fbe-4a51-97fe-700d849ea6ce" providerId="ADAL" clId="{443A19F5-61AA-48C7-AC73-04F4E3D802F1}" dt="2025-01-20T14:13:08.153" v="716" actId="478"/>
          <ac:spMkLst>
            <pc:docMk/>
            <pc:sldMk cId="389079936" sldId="2147375533"/>
            <ac:spMk id="5" creationId="{849BD030-B36F-68D5-688E-161EF9707845}"/>
          </ac:spMkLst>
        </pc:spChg>
        <pc:spChg chg="add mod">
          <ac:chgData name="Boyse, Chelsey A (She/Her) (MCCSS)" userId="d31f7d9c-9fbe-4a51-97fe-700d849ea6ce" providerId="ADAL" clId="{443A19F5-61AA-48C7-AC73-04F4E3D802F1}" dt="2025-01-20T16:13:51.642" v="1674" actId="1076"/>
          <ac:spMkLst>
            <pc:docMk/>
            <pc:sldMk cId="389079936" sldId="2147375533"/>
            <ac:spMk id="7" creationId="{5B72FAE1-9A1E-BC74-7028-59F50FC3A790}"/>
          </ac:spMkLst>
        </pc:spChg>
        <pc:spChg chg="mod">
          <ac:chgData name="Boyse, Chelsey A (She/Her) (MCCSS)" userId="d31f7d9c-9fbe-4a51-97fe-700d849ea6ce" providerId="ADAL" clId="{443A19F5-61AA-48C7-AC73-04F4E3D802F1}" dt="2025-01-20T21:04:57.797" v="1896" actId="14100"/>
          <ac:spMkLst>
            <pc:docMk/>
            <pc:sldMk cId="389079936" sldId="2147375533"/>
            <ac:spMk id="11" creationId="{6C8D9C88-6237-73BA-E0ED-72B3A7A6CA28}"/>
          </ac:spMkLst>
        </pc:spChg>
        <pc:spChg chg="mod">
          <ac:chgData name="Boyse, Chelsey A (She/Her) (MCCSS)" userId="d31f7d9c-9fbe-4a51-97fe-700d849ea6ce" providerId="ADAL" clId="{443A19F5-61AA-48C7-AC73-04F4E3D802F1}" dt="2025-01-20T21:04:12.846" v="1886" actId="207"/>
          <ac:spMkLst>
            <pc:docMk/>
            <pc:sldMk cId="389079936" sldId="2147375533"/>
            <ac:spMk id="12" creationId="{5286B3B1-ABD3-3585-3FE4-88A8933125DC}"/>
          </ac:spMkLst>
        </pc:spChg>
        <pc:spChg chg="mod">
          <ac:chgData name="Boyse, Chelsey A (She/Her) (MCCSS)" userId="d31f7d9c-9fbe-4a51-97fe-700d849ea6ce" providerId="ADAL" clId="{443A19F5-61AA-48C7-AC73-04F4E3D802F1}" dt="2025-01-20T21:04:51.681" v="1894" actId="2711"/>
          <ac:spMkLst>
            <pc:docMk/>
            <pc:sldMk cId="389079936" sldId="2147375533"/>
            <ac:spMk id="16" creationId="{F9DFA17F-27BB-ECD2-30A3-04EC660194A1}"/>
          </ac:spMkLst>
        </pc:spChg>
        <pc:spChg chg="mod">
          <ac:chgData name="Boyse, Chelsey A (She/Her) (MCCSS)" userId="d31f7d9c-9fbe-4a51-97fe-700d849ea6ce" providerId="ADAL" clId="{443A19F5-61AA-48C7-AC73-04F4E3D802F1}" dt="2025-01-20T21:04:24.077" v="1889" actId="207"/>
          <ac:spMkLst>
            <pc:docMk/>
            <pc:sldMk cId="389079936" sldId="2147375533"/>
            <ac:spMk id="17" creationId="{F4C1BE91-B8B0-34B3-361D-166C6EEE6370}"/>
          </ac:spMkLst>
        </pc:spChg>
        <pc:spChg chg="mod">
          <ac:chgData name="Boyse, Chelsey A (She/Her) (MCCSS)" userId="d31f7d9c-9fbe-4a51-97fe-700d849ea6ce" providerId="ADAL" clId="{443A19F5-61AA-48C7-AC73-04F4E3D802F1}" dt="2025-01-20T21:04:25.913" v="1890" actId="207"/>
          <ac:spMkLst>
            <pc:docMk/>
            <pc:sldMk cId="389079936" sldId="2147375533"/>
            <ac:spMk id="18" creationId="{606EE556-2319-478D-0202-9F4C12D2C296}"/>
          </ac:spMkLst>
        </pc:spChg>
        <pc:spChg chg="mod">
          <ac:chgData name="Boyse, Chelsey A (She/Her) (MCCSS)" userId="d31f7d9c-9fbe-4a51-97fe-700d849ea6ce" providerId="ADAL" clId="{443A19F5-61AA-48C7-AC73-04F4E3D802F1}" dt="2025-01-20T21:04:29.038" v="1891" actId="207"/>
          <ac:spMkLst>
            <pc:docMk/>
            <pc:sldMk cId="389079936" sldId="2147375533"/>
            <ac:spMk id="19" creationId="{82978E9A-5E74-12FA-750A-F8EC8F3919F0}"/>
          </ac:spMkLst>
        </pc:spChg>
        <pc:spChg chg="mod">
          <ac:chgData name="Boyse, Chelsey A (She/Her) (MCCSS)" userId="d31f7d9c-9fbe-4a51-97fe-700d849ea6ce" providerId="ADAL" clId="{443A19F5-61AA-48C7-AC73-04F4E3D802F1}" dt="2025-01-20T21:04:19.195" v="1888" actId="207"/>
          <ac:spMkLst>
            <pc:docMk/>
            <pc:sldMk cId="389079936" sldId="2147375533"/>
            <ac:spMk id="20" creationId="{47703496-229C-B512-22ED-03C4EA653BDE}"/>
          </ac:spMkLst>
        </pc:spChg>
        <pc:spChg chg="mod">
          <ac:chgData name="Boyse, Chelsey A (She/Her) (MCCSS)" userId="d31f7d9c-9fbe-4a51-97fe-700d849ea6ce" providerId="ADAL" clId="{443A19F5-61AA-48C7-AC73-04F4E3D802F1}" dt="2025-01-20T21:04:16.117" v="1887" actId="207"/>
          <ac:spMkLst>
            <pc:docMk/>
            <pc:sldMk cId="389079936" sldId="2147375533"/>
            <ac:spMk id="22" creationId="{46907CFB-AF23-23A3-857C-BBC3A5BEE602}"/>
          </ac:spMkLst>
        </pc:spChg>
        <pc:spChg chg="mod">
          <ac:chgData name="Boyse, Chelsey A (She/Her) (MCCSS)" userId="d31f7d9c-9fbe-4a51-97fe-700d849ea6ce" providerId="ADAL" clId="{443A19F5-61AA-48C7-AC73-04F4E3D802F1}" dt="2025-01-20T21:04:45.183" v="1893" actId="2711"/>
          <ac:spMkLst>
            <pc:docMk/>
            <pc:sldMk cId="389079936" sldId="2147375533"/>
            <ac:spMk id="23" creationId="{3BA6D2ED-C562-E942-C614-F06FF9D6AEA1}"/>
          </ac:spMkLst>
        </pc:spChg>
        <pc:spChg chg="mod">
          <ac:chgData name="Boyse, Chelsey A (She/Her) (MCCSS)" userId="d31f7d9c-9fbe-4a51-97fe-700d849ea6ce" providerId="ADAL" clId="{443A19F5-61AA-48C7-AC73-04F4E3D802F1}" dt="2025-01-20T16:13:53.424" v="1675" actId="403"/>
          <ac:spMkLst>
            <pc:docMk/>
            <pc:sldMk cId="389079936" sldId="2147375533"/>
            <ac:spMk id="24" creationId="{750BA01F-AED7-277C-558F-27FB92C0729D}"/>
          </ac:spMkLst>
        </pc:spChg>
        <pc:spChg chg="mod">
          <ac:chgData name="Boyse, Chelsey A (She/Her) (MCCSS)" userId="d31f7d9c-9fbe-4a51-97fe-700d849ea6ce" providerId="ADAL" clId="{443A19F5-61AA-48C7-AC73-04F4E3D802F1}" dt="2025-01-20T21:04:37.358" v="1892" actId="403"/>
          <ac:spMkLst>
            <pc:docMk/>
            <pc:sldMk cId="389079936" sldId="2147375533"/>
            <ac:spMk id="25" creationId="{99832241-4F44-04BC-3142-E9DA19944B81}"/>
          </ac:spMkLst>
        </pc:spChg>
        <pc:grpChg chg="mod">
          <ac:chgData name="Boyse, Chelsey A (She/Her) (MCCSS)" userId="d31f7d9c-9fbe-4a51-97fe-700d849ea6ce" providerId="ADAL" clId="{443A19F5-61AA-48C7-AC73-04F4E3D802F1}" dt="2025-01-20T16:13:38.211" v="1668" actId="1076"/>
          <ac:grpSpMkLst>
            <pc:docMk/>
            <pc:sldMk cId="389079936" sldId="2147375533"/>
            <ac:grpSpMk id="8" creationId="{EC3EBFCB-B09A-20C9-5C8F-C835CCC506FC}"/>
          </ac:grpSpMkLst>
        </pc:gr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Boyse, Chelsey A (She/Her) (MCCSS)" userId="d31f7d9c-9fbe-4a51-97fe-700d849ea6ce" providerId="ADAL" clId="{443A19F5-61AA-48C7-AC73-04F4E3D802F1}" dt="2025-01-20T16:13:00.195" v="1636"/>
              <pc2:cmMkLst xmlns:pc2="http://schemas.microsoft.com/office/powerpoint/2019/9/main/command">
                <pc:docMk/>
                <pc:sldMk cId="389079936" sldId="2147375533"/>
                <pc2:cmMk id="{82767E4F-B5C7-421D-BA2E-55E9CBC75A02}"/>
              </pc2:cmMkLst>
            </pc226:cmChg>
          </p:ext>
        </pc:extLst>
      </pc:sldChg>
      <pc:sldChg chg="modSp del mod modNotesTx">
        <pc:chgData name="Boyse, Chelsey A (She/Her) (MCCSS)" userId="d31f7d9c-9fbe-4a51-97fe-700d849ea6ce" providerId="ADAL" clId="{443A19F5-61AA-48C7-AC73-04F4E3D802F1}" dt="2025-01-20T14:06:54.595" v="691" actId="47"/>
        <pc:sldMkLst>
          <pc:docMk/>
          <pc:sldMk cId="912621085" sldId="2147375561"/>
        </pc:sldMkLst>
        <pc:graphicFrameChg chg="modGraphic">
          <ac:chgData name="Boyse, Chelsey A (She/Her) (MCCSS)" userId="d31f7d9c-9fbe-4a51-97fe-700d849ea6ce" providerId="ADAL" clId="{443A19F5-61AA-48C7-AC73-04F4E3D802F1}" dt="2025-01-13T18:05:05.659" v="284" actId="20577"/>
          <ac:graphicFrameMkLst>
            <pc:docMk/>
            <pc:sldMk cId="912621085" sldId="2147375561"/>
            <ac:graphicFrameMk id="10" creationId="{4D0D6ACB-8A30-4726-B29D-59CA855179B0}"/>
          </ac:graphicFrameMkLst>
        </pc:graphicFrameChg>
      </pc:sldChg>
      <pc:sldChg chg="delSp modSp mod ord">
        <pc:chgData name="Boyse, Chelsey A (She/Her) (MCCSS)" userId="d31f7d9c-9fbe-4a51-97fe-700d849ea6ce" providerId="ADAL" clId="{443A19F5-61AA-48C7-AC73-04F4E3D802F1}" dt="2025-01-20T15:24:26.193" v="1138" actId="2711"/>
        <pc:sldMkLst>
          <pc:docMk/>
          <pc:sldMk cId="3628325301" sldId="2147375563"/>
        </pc:sldMkLst>
        <pc:spChg chg="mod">
          <ac:chgData name="Boyse, Chelsey A (She/Her) (MCCSS)" userId="d31f7d9c-9fbe-4a51-97fe-700d849ea6ce" providerId="ADAL" clId="{443A19F5-61AA-48C7-AC73-04F4E3D802F1}" dt="2025-01-20T14:54:29.340" v="977" actId="113"/>
          <ac:spMkLst>
            <pc:docMk/>
            <pc:sldMk cId="3628325301" sldId="2147375563"/>
            <ac:spMk id="4" creationId="{C2E7738C-945F-D79B-EB2A-43BFD3A8F5FB}"/>
          </ac:spMkLst>
        </pc:spChg>
        <pc:spChg chg="del">
          <ac:chgData name="Boyse, Chelsey A (She/Her) (MCCSS)" userId="d31f7d9c-9fbe-4a51-97fe-700d849ea6ce" providerId="ADAL" clId="{443A19F5-61AA-48C7-AC73-04F4E3D802F1}" dt="2025-01-20T14:47:27.390" v="914" actId="478"/>
          <ac:spMkLst>
            <pc:docMk/>
            <pc:sldMk cId="3628325301" sldId="2147375563"/>
            <ac:spMk id="6" creationId="{B0FBAA63-F9EF-6876-DAE9-77B4910E421C}"/>
          </ac:spMkLst>
        </pc:spChg>
        <pc:graphicFrameChg chg="mod modGraphic">
          <ac:chgData name="Boyse, Chelsey A (She/Her) (MCCSS)" userId="d31f7d9c-9fbe-4a51-97fe-700d849ea6ce" providerId="ADAL" clId="{443A19F5-61AA-48C7-AC73-04F4E3D802F1}" dt="2025-01-20T15:24:26.193" v="1138" actId="2711"/>
          <ac:graphicFrameMkLst>
            <pc:docMk/>
            <pc:sldMk cId="3628325301" sldId="2147375563"/>
            <ac:graphicFrameMk id="20" creationId="{918CD7E6-ED68-C6E5-E90B-B2F2B74E801B}"/>
          </ac:graphicFrameMkLst>
        </pc:graphicFrameChg>
      </pc:sldChg>
      <pc:sldChg chg="modSp mod">
        <pc:chgData name="Boyse, Chelsey A (She/Her) (MCCSS)" userId="d31f7d9c-9fbe-4a51-97fe-700d849ea6ce" providerId="ADAL" clId="{443A19F5-61AA-48C7-AC73-04F4E3D802F1}" dt="2025-01-20T15:26:10.956" v="1157" actId="255"/>
        <pc:sldMkLst>
          <pc:docMk/>
          <pc:sldMk cId="598813527" sldId="2147375567"/>
        </pc:sldMkLst>
        <pc:spChg chg="mod">
          <ac:chgData name="Boyse, Chelsey A (She/Her) (MCCSS)" userId="d31f7d9c-9fbe-4a51-97fe-700d849ea6ce" providerId="ADAL" clId="{443A19F5-61AA-48C7-AC73-04F4E3D802F1}" dt="2025-01-20T15:05:18.255" v="1029" actId="1076"/>
          <ac:spMkLst>
            <pc:docMk/>
            <pc:sldMk cId="598813527" sldId="2147375567"/>
            <ac:spMk id="4" creationId="{C2E7738C-945F-D79B-EB2A-43BFD3A8F5FB}"/>
          </ac:spMkLst>
        </pc:spChg>
        <pc:graphicFrameChg chg="mod modGraphic">
          <ac:chgData name="Boyse, Chelsey A (She/Her) (MCCSS)" userId="d31f7d9c-9fbe-4a51-97fe-700d849ea6ce" providerId="ADAL" clId="{443A19F5-61AA-48C7-AC73-04F4E3D802F1}" dt="2025-01-20T15:26:10.956" v="1157" actId="255"/>
          <ac:graphicFrameMkLst>
            <pc:docMk/>
            <pc:sldMk cId="598813527" sldId="2147375567"/>
            <ac:graphicFrameMk id="20" creationId="{918CD7E6-ED68-C6E5-E90B-B2F2B74E801B}"/>
          </ac:graphicFrameMkLst>
        </pc:graphicFrameChg>
      </pc:sldChg>
      <pc:sldChg chg="delSp modSp mod">
        <pc:chgData name="Boyse, Chelsey A (She/Her) (MCCSS)" userId="d31f7d9c-9fbe-4a51-97fe-700d849ea6ce" providerId="ADAL" clId="{443A19F5-61AA-48C7-AC73-04F4E3D802F1}" dt="2025-01-20T15:24:21.220" v="1137" actId="2711"/>
        <pc:sldMkLst>
          <pc:docMk/>
          <pc:sldMk cId="1086228563" sldId="2147375574"/>
        </pc:sldMkLst>
        <pc:spChg chg="mod">
          <ac:chgData name="Boyse, Chelsey A (She/Her) (MCCSS)" userId="d31f7d9c-9fbe-4a51-97fe-700d849ea6ce" providerId="ADAL" clId="{443A19F5-61AA-48C7-AC73-04F4E3D802F1}" dt="2025-01-20T14:41:50.199" v="861" actId="113"/>
          <ac:spMkLst>
            <pc:docMk/>
            <pc:sldMk cId="1086228563" sldId="2147375574"/>
            <ac:spMk id="4" creationId="{C2E7738C-945F-D79B-EB2A-43BFD3A8F5FB}"/>
          </ac:spMkLst>
        </pc:spChg>
        <pc:spChg chg="del">
          <ac:chgData name="Boyse, Chelsey A (She/Her) (MCCSS)" userId="d31f7d9c-9fbe-4a51-97fe-700d849ea6ce" providerId="ADAL" clId="{443A19F5-61AA-48C7-AC73-04F4E3D802F1}" dt="2025-01-20T14:42:02.817" v="864" actId="478"/>
          <ac:spMkLst>
            <pc:docMk/>
            <pc:sldMk cId="1086228563" sldId="2147375574"/>
            <ac:spMk id="5" creationId="{674168FE-01C4-8314-A2D0-C487678B39E2}"/>
          </ac:spMkLst>
        </pc:spChg>
        <pc:graphicFrameChg chg="modGraphic">
          <ac:chgData name="Boyse, Chelsey A (She/Her) (MCCSS)" userId="d31f7d9c-9fbe-4a51-97fe-700d849ea6ce" providerId="ADAL" clId="{443A19F5-61AA-48C7-AC73-04F4E3D802F1}" dt="2025-01-20T15:24:21.220" v="1137" actId="2711"/>
          <ac:graphicFrameMkLst>
            <pc:docMk/>
            <pc:sldMk cId="1086228563" sldId="2147375574"/>
            <ac:graphicFrameMk id="20" creationId="{918CD7E6-ED68-C6E5-E90B-B2F2B74E801B}"/>
          </ac:graphicFrameMkLst>
        </pc:graphicFrameChg>
      </pc:sldChg>
      <pc:sldChg chg="modSp del mod">
        <pc:chgData name="Boyse, Chelsey A (She/Her) (MCCSS)" userId="d31f7d9c-9fbe-4a51-97fe-700d849ea6ce" providerId="ADAL" clId="{443A19F5-61AA-48C7-AC73-04F4E3D802F1}" dt="2025-01-20T14:07:08.640" v="695" actId="47"/>
        <pc:sldMkLst>
          <pc:docMk/>
          <pc:sldMk cId="1639564373" sldId="2147375627"/>
        </pc:sldMkLst>
        <pc:spChg chg="mod">
          <ac:chgData name="Boyse, Chelsey A (She/Her) (MCCSS)" userId="d31f7d9c-9fbe-4a51-97fe-700d849ea6ce" providerId="ADAL" clId="{443A19F5-61AA-48C7-AC73-04F4E3D802F1}" dt="2025-01-13T17:56:39.636" v="76" actId="20577"/>
          <ac:spMkLst>
            <pc:docMk/>
            <pc:sldMk cId="1639564373" sldId="2147375627"/>
            <ac:spMk id="3" creationId="{5C3605B4-10D9-7B49-3512-754F8E037871}"/>
          </ac:spMkLst>
        </pc:spChg>
        <pc:graphicFrameChg chg="modGraphic">
          <ac:chgData name="Boyse, Chelsey A (She/Her) (MCCSS)" userId="d31f7d9c-9fbe-4a51-97fe-700d849ea6ce" providerId="ADAL" clId="{443A19F5-61AA-48C7-AC73-04F4E3D802F1}" dt="2025-01-13T19:22:57.131" v="683" actId="207"/>
          <ac:graphicFrameMkLst>
            <pc:docMk/>
            <pc:sldMk cId="1639564373" sldId="2147375627"/>
            <ac:graphicFrameMk id="6" creationId="{167CC744-1149-F49C-0C64-0440D88E59E1}"/>
          </ac:graphicFrameMkLst>
        </pc:graphicFrameChg>
      </pc:sldChg>
      <pc:sldChg chg="del">
        <pc:chgData name="Boyse, Chelsey A (She/Her) (MCCSS)" userId="d31f7d9c-9fbe-4a51-97fe-700d849ea6ce" providerId="ADAL" clId="{443A19F5-61AA-48C7-AC73-04F4E3D802F1}" dt="2025-01-13T17:54:10.603" v="61" actId="47"/>
        <pc:sldMkLst>
          <pc:docMk/>
          <pc:sldMk cId="2543044108" sldId="2147375628"/>
        </pc:sldMkLst>
      </pc:sldChg>
      <pc:sldChg chg="del">
        <pc:chgData name="Boyse, Chelsey A (She/Her) (MCCSS)" userId="d31f7d9c-9fbe-4a51-97fe-700d849ea6ce" providerId="ADAL" clId="{443A19F5-61AA-48C7-AC73-04F4E3D802F1}" dt="2025-01-13T17:58:39.563" v="98" actId="47"/>
        <pc:sldMkLst>
          <pc:docMk/>
          <pc:sldMk cId="4086598792" sldId="2147375629"/>
        </pc:sldMkLst>
      </pc:sldChg>
      <pc:sldChg chg="modSp del mod">
        <pc:chgData name="Boyse, Chelsey A (She/Her) (MCCSS)" userId="d31f7d9c-9fbe-4a51-97fe-700d849ea6ce" providerId="ADAL" clId="{443A19F5-61AA-48C7-AC73-04F4E3D802F1}" dt="2025-01-20T14:09:55.808" v="696" actId="47"/>
        <pc:sldMkLst>
          <pc:docMk/>
          <pc:sldMk cId="3824089586" sldId="2147375630"/>
        </pc:sldMkLst>
        <pc:spChg chg="mod">
          <ac:chgData name="Boyse, Chelsey A (She/Her) (MCCSS)" userId="d31f7d9c-9fbe-4a51-97fe-700d849ea6ce" providerId="ADAL" clId="{443A19F5-61AA-48C7-AC73-04F4E3D802F1}" dt="2025-01-13T18:03:14.454" v="196" actId="20577"/>
          <ac:spMkLst>
            <pc:docMk/>
            <pc:sldMk cId="3824089586" sldId="2147375630"/>
            <ac:spMk id="4" creationId="{10989EE5-42B9-8A30-B654-BCA5CC50B2F5}"/>
          </ac:spMkLst>
        </pc:spChg>
      </pc:sldChg>
      <pc:sldChg chg="addSp delSp modSp mod ord modClrScheme chgLayout">
        <pc:chgData name="Boyse, Chelsey A (She/Her) (MCCSS)" userId="d31f7d9c-9fbe-4a51-97fe-700d849ea6ce" providerId="ADAL" clId="{443A19F5-61AA-48C7-AC73-04F4E3D802F1}" dt="2025-01-20T15:48:44.348" v="1319" actId="113"/>
        <pc:sldMkLst>
          <pc:docMk/>
          <pc:sldMk cId="771353919" sldId="2147375631"/>
        </pc:sldMkLst>
        <pc:spChg chg="mod ord">
          <ac:chgData name="Boyse, Chelsey A (She/Her) (MCCSS)" userId="d31f7d9c-9fbe-4a51-97fe-700d849ea6ce" providerId="ADAL" clId="{443A19F5-61AA-48C7-AC73-04F4E3D802F1}" dt="2025-01-20T15:48:44.348" v="1319" actId="113"/>
          <ac:spMkLst>
            <pc:docMk/>
            <pc:sldMk cId="771353919" sldId="2147375631"/>
            <ac:spMk id="2" creationId="{910B57EB-9017-B3F9-598D-66190ADB83C0}"/>
          </ac:spMkLst>
        </pc:spChg>
        <pc:spChg chg="del mod ord">
          <ac:chgData name="Boyse, Chelsey A (She/Her) (MCCSS)" userId="d31f7d9c-9fbe-4a51-97fe-700d849ea6ce" providerId="ADAL" clId="{443A19F5-61AA-48C7-AC73-04F4E3D802F1}" dt="2025-01-20T14:12:43.340" v="709" actId="700"/>
          <ac:spMkLst>
            <pc:docMk/>
            <pc:sldMk cId="771353919" sldId="2147375631"/>
            <ac:spMk id="3" creationId="{324C2205-2257-28F3-1875-5F7680033B7E}"/>
          </ac:spMkLst>
        </pc:spChg>
        <pc:spChg chg="add del mod ord">
          <ac:chgData name="Boyse, Chelsey A (She/Her) (MCCSS)" userId="d31f7d9c-9fbe-4a51-97fe-700d849ea6ce" providerId="ADAL" clId="{443A19F5-61AA-48C7-AC73-04F4E3D802F1}" dt="2025-01-20T15:48:21.383" v="1314"/>
          <ac:spMkLst>
            <pc:docMk/>
            <pc:sldMk cId="771353919" sldId="2147375631"/>
            <ac:spMk id="4" creationId="{D3663FB6-0956-D6FD-703F-75022CC7B306}"/>
          </ac:spMkLst>
        </pc:spChg>
        <pc:spChg chg="add del mod ord">
          <ac:chgData name="Boyse, Chelsey A (She/Her) (MCCSS)" userId="d31f7d9c-9fbe-4a51-97fe-700d849ea6ce" providerId="ADAL" clId="{443A19F5-61AA-48C7-AC73-04F4E3D802F1}" dt="2025-01-20T15:48:38.554" v="1317" actId="478"/>
          <ac:spMkLst>
            <pc:docMk/>
            <pc:sldMk cId="771353919" sldId="2147375631"/>
            <ac:spMk id="5" creationId="{652C9F6D-BA14-1158-BF65-B94778223BDF}"/>
          </ac:spMkLst>
        </pc:spChg>
        <pc:spChg chg="add mod">
          <ac:chgData name="Boyse, Chelsey A (She/Her) (MCCSS)" userId="d31f7d9c-9fbe-4a51-97fe-700d849ea6ce" providerId="ADAL" clId="{443A19F5-61AA-48C7-AC73-04F4E3D802F1}" dt="2025-01-20T15:48:36.023" v="1316" actId="1076"/>
          <ac:spMkLst>
            <pc:docMk/>
            <pc:sldMk cId="771353919" sldId="2147375631"/>
            <ac:spMk id="8" creationId="{E95342E4-C37C-BAFF-C7AF-20A9A74FDBD7}"/>
          </ac:spMkLst>
        </pc:spChg>
        <pc:picChg chg="add mod">
          <ac:chgData name="Boyse, Chelsey A (She/Her) (MCCSS)" userId="d31f7d9c-9fbe-4a51-97fe-700d849ea6ce" providerId="ADAL" clId="{443A19F5-61AA-48C7-AC73-04F4E3D802F1}" dt="2025-01-20T15:48:21.383" v="1314"/>
          <ac:picMkLst>
            <pc:docMk/>
            <pc:sldMk cId="771353919" sldId="2147375631"/>
            <ac:picMk id="6" creationId="{21398CBE-6804-8E1C-C61B-FAFABE7935A7}"/>
          </ac:picMkLst>
        </pc:picChg>
      </pc:sldChg>
      <pc:sldChg chg="add del">
        <pc:chgData name="Boyse, Chelsey A (She/Her) (MCCSS)" userId="d31f7d9c-9fbe-4a51-97fe-700d849ea6ce" providerId="ADAL" clId="{443A19F5-61AA-48C7-AC73-04F4E3D802F1}" dt="2025-01-13T17:53:57.200" v="58" actId="47"/>
        <pc:sldMkLst>
          <pc:docMk/>
          <pc:sldMk cId="3351337755" sldId="2147375635"/>
        </pc:sldMkLst>
      </pc:sldChg>
      <pc:sldChg chg="modSp del mod ord">
        <pc:chgData name="Boyse, Chelsey A (She/Her) (MCCSS)" userId="d31f7d9c-9fbe-4a51-97fe-700d849ea6ce" providerId="ADAL" clId="{443A19F5-61AA-48C7-AC73-04F4E3D802F1}" dt="2025-01-20T14:07:08.640" v="695" actId="47"/>
        <pc:sldMkLst>
          <pc:docMk/>
          <pc:sldMk cId="4031207346" sldId="2147375636"/>
        </pc:sldMkLst>
        <pc:graphicFrameChg chg="modGraphic">
          <ac:chgData name="Boyse, Chelsey A (She/Her) (MCCSS)" userId="d31f7d9c-9fbe-4a51-97fe-700d849ea6ce" providerId="ADAL" clId="{443A19F5-61AA-48C7-AC73-04F4E3D802F1}" dt="2025-01-13T19:23:48.769" v="686" actId="207"/>
          <ac:graphicFrameMkLst>
            <pc:docMk/>
            <pc:sldMk cId="4031207346" sldId="2147375636"/>
            <ac:graphicFrameMk id="6" creationId="{167CC744-1149-F49C-0C64-0440D88E59E1}"/>
          </ac:graphicFrameMkLst>
        </pc:graphicFrameChg>
      </pc:sldChg>
      <pc:sldChg chg="modSp add del mod">
        <pc:chgData name="Boyse, Chelsey A (She/Her) (MCCSS)" userId="d31f7d9c-9fbe-4a51-97fe-700d849ea6ce" providerId="ADAL" clId="{443A19F5-61AA-48C7-AC73-04F4E3D802F1}" dt="2025-01-20T14:07:08.640" v="695" actId="47"/>
        <pc:sldMkLst>
          <pc:docMk/>
          <pc:sldMk cId="917341924" sldId="2147375637"/>
        </pc:sldMkLst>
        <pc:spChg chg="mod">
          <ac:chgData name="Boyse, Chelsey A (She/Her) (MCCSS)" userId="d31f7d9c-9fbe-4a51-97fe-700d849ea6ce" providerId="ADAL" clId="{443A19F5-61AA-48C7-AC73-04F4E3D802F1}" dt="2025-01-13T18:02:54.497" v="181" actId="5793"/>
          <ac:spMkLst>
            <pc:docMk/>
            <pc:sldMk cId="917341924" sldId="2147375637"/>
            <ac:spMk id="3" creationId="{B816E50A-5732-E12B-3923-6E5FC36F029E}"/>
          </ac:spMkLst>
        </pc:spChg>
        <pc:graphicFrameChg chg="modGraphic">
          <ac:chgData name="Boyse, Chelsey A (She/Her) (MCCSS)" userId="d31f7d9c-9fbe-4a51-97fe-700d849ea6ce" providerId="ADAL" clId="{443A19F5-61AA-48C7-AC73-04F4E3D802F1}" dt="2025-01-13T19:24:10.300" v="687" actId="207"/>
          <ac:graphicFrameMkLst>
            <pc:docMk/>
            <pc:sldMk cId="917341924" sldId="2147375637"/>
            <ac:graphicFrameMk id="6" creationId="{167CC744-1149-F49C-0C64-0440D88E59E1}"/>
          </ac:graphicFrameMkLst>
        </pc:graphicFrameChg>
      </pc:sldChg>
      <pc:sldChg chg="del">
        <pc:chgData name="Boyse, Chelsey A (She/Her) (MCCSS)" userId="d31f7d9c-9fbe-4a51-97fe-700d849ea6ce" providerId="ADAL" clId="{443A19F5-61AA-48C7-AC73-04F4E3D802F1}" dt="2025-01-13T17:54:13.016" v="62" actId="47"/>
        <pc:sldMkLst>
          <pc:docMk/>
          <pc:sldMk cId="1510584056" sldId="2147375638"/>
        </pc:sldMkLst>
      </pc:sldChg>
      <pc:sldChg chg="modSp del mod">
        <pc:chgData name="Boyse, Chelsey A (She/Her) (MCCSS)" userId="d31f7d9c-9fbe-4a51-97fe-700d849ea6ce" providerId="ADAL" clId="{443A19F5-61AA-48C7-AC73-04F4E3D802F1}" dt="2025-01-20T14:07:08.640" v="695" actId="47"/>
        <pc:sldMkLst>
          <pc:docMk/>
          <pc:sldMk cId="289741368" sldId="2147375639"/>
        </pc:sldMkLst>
        <pc:spChg chg="mod">
          <ac:chgData name="Boyse, Chelsey A (She/Her) (MCCSS)" userId="d31f7d9c-9fbe-4a51-97fe-700d849ea6ce" providerId="ADAL" clId="{443A19F5-61AA-48C7-AC73-04F4E3D802F1}" dt="2025-01-13T17:57:20.849" v="83" actId="1076"/>
          <ac:spMkLst>
            <pc:docMk/>
            <pc:sldMk cId="289741368" sldId="2147375639"/>
            <ac:spMk id="3" creationId="{903A7621-67C4-15A0-7BD2-058286F46389}"/>
          </ac:spMkLst>
        </pc:spChg>
        <pc:graphicFrameChg chg="modGraphic">
          <ac:chgData name="Boyse, Chelsey A (She/Her) (MCCSS)" userId="d31f7d9c-9fbe-4a51-97fe-700d849ea6ce" providerId="ADAL" clId="{443A19F5-61AA-48C7-AC73-04F4E3D802F1}" dt="2025-01-13T19:24:20.995" v="688" actId="207"/>
          <ac:graphicFrameMkLst>
            <pc:docMk/>
            <pc:sldMk cId="289741368" sldId="2147375639"/>
            <ac:graphicFrameMk id="6" creationId="{167CC744-1149-F49C-0C64-0440D88E59E1}"/>
          </ac:graphicFrameMkLst>
        </pc:graphicFrameChg>
      </pc:sldChg>
      <pc:sldChg chg="modSp del mod">
        <pc:chgData name="Boyse, Chelsey A (She/Her) (MCCSS)" userId="d31f7d9c-9fbe-4a51-97fe-700d849ea6ce" providerId="ADAL" clId="{443A19F5-61AA-48C7-AC73-04F4E3D802F1}" dt="2025-01-20T14:07:08.640" v="695" actId="47"/>
        <pc:sldMkLst>
          <pc:docMk/>
          <pc:sldMk cId="1425785063" sldId="2147375640"/>
        </pc:sldMkLst>
        <pc:spChg chg="mod">
          <ac:chgData name="Boyse, Chelsey A (She/Her) (MCCSS)" userId="d31f7d9c-9fbe-4a51-97fe-700d849ea6ce" providerId="ADAL" clId="{443A19F5-61AA-48C7-AC73-04F4E3D802F1}" dt="2025-01-13T17:57:13.810" v="82" actId="20577"/>
          <ac:spMkLst>
            <pc:docMk/>
            <pc:sldMk cId="1425785063" sldId="2147375640"/>
            <ac:spMk id="3" creationId="{2085BB60-B195-4493-695F-60A76747FD0F}"/>
          </ac:spMkLst>
        </pc:spChg>
        <pc:graphicFrameChg chg="modGraphic">
          <ac:chgData name="Boyse, Chelsey A (She/Her) (MCCSS)" userId="d31f7d9c-9fbe-4a51-97fe-700d849ea6ce" providerId="ADAL" clId="{443A19F5-61AA-48C7-AC73-04F4E3D802F1}" dt="2025-01-13T19:24:25.931" v="689" actId="207"/>
          <ac:graphicFrameMkLst>
            <pc:docMk/>
            <pc:sldMk cId="1425785063" sldId="2147375640"/>
            <ac:graphicFrameMk id="6" creationId="{167CC744-1149-F49C-0C64-0440D88E59E1}"/>
          </ac:graphicFrameMkLst>
        </pc:graphicFrameChg>
      </pc:sldChg>
      <pc:sldChg chg="del">
        <pc:chgData name="Boyse, Chelsey A (She/Her) (MCCSS)" userId="d31f7d9c-9fbe-4a51-97fe-700d849ea6ce" providerId="ADAL" clId="{443A19F5-61AA-48C7-AC73-04F4E3D802F1}" dt="2025-01-13T17:54:33.410" v="63" actId="47"/>
        <pc:sldMkLst>
          <pc:docMk/>
          <pc:sldMk cId="3509514793" sldId="2147375641"/>
        </pc:sldMkLst>
      </pc:sldChg>
      <pc:sldChg chg="modSp del mod">
        <pc:chgData name="Boyse, Chelsey A (She/Her) (MCCSS)" userId="d31f7d9c-9fbe-4a51-97fe-700d849ea6ce" providerId="ADAL" clId="{443A19F5-61AA-48C7-AC73-04F4E3D802F1}" dt="2025-01-20T14:06:59.498" v="692" actId="47"/>
        <pc:sldMkLst>
          <pc:docMk/>
          <pc:sldMk cId="1565426188" sldId="2147375642"/>
        </pc:sldMkLst>
        <pc:spChg chg="mod">
          <ac:chgData name="Boyse, Chelsey A (She/Her) (MCCSS)" userId="d31f7d9c-9fbe-4a51-97fe-700d849ea6ce" providerId="ADAL" clId="{443A19F5-61AA-48C7-AC73-04F4E3D802F1}" dt="2025-01-13T18:04:44.613" v="238" actId="20577"/>
          <ac:spMkLst>
            <pc:docMk/>
            <pc:sldMk cId="1565426188" sldId="2147375642"/>
            <ac:spMk id="2" creationId="{943B01FB-E0A1-7FFB-642E-227D944041FC}"/>
          </ac:spMkLst>
        </pc:spChg>
        <pc:spChg chg="mod">
          <ac:chgData name="Boyse, Chelsey A (She/Her) (MCCSS)" userId="d31f7d9c-9fbe-4a51-97fe-700d849ea6ce" providerId="ADAL" clId="{443A19F5-61AA-48C7-AC73-04F4E3D802F1}" dt="2025-01-13T18:04:36.445" v="235" actId="20577"/>
          <ac:spMkLst>
            <pc:docMk/>
            <pc:sldMk cId="1565426188" sldId="2147375642"/>
            <ac:spMk id="3" creationId="{62392A91-F95B-F2D7-D3C9-6613C8BAC839}"/>
          </ac:spMkLst>
        </pc:spChg>
      </pc:sldChg>
      <pc:sldChg chg="addSp delSp modSp del mod chgLayout">
        <pc:chgData name="Boyse, Chelsey A (She/Her) (MCCSS)" userId="d31f7d9c-9fbe-4a51-97fe-700d849ea6ce" providerId="ADAL" clId="{443A19F5-61AA-48C7-AC73-04F4E3D802F1}" dt="2025-01-20T14:13:22.074" v="719" actId="47"/>
        <pc:sldMkLst>
          <pc:docMk/>
          <pc:sldMk cId="64280686" sldId="2147375643"/>
        </pc:sldMkLst>
        <pc:spChg chg="mod ord">
          <ac:chgData name="Boyse, Chelsey A (She/Her) (MCCSS)" userId="d31f7d9c-9fbe-4a51-97fe-700d849ea6ce" providerId="ADAL" clId="{443A19F5-61AA-48C7-AC73-04F4E3D802F1}" dt="2025-01-20T14:12:43.340" v="709" actId="700"/>
          <ac:spMkLst>
            <pc:docMk/>
            <pc:sldMk cId="64280686" sldId="2147375643"/>
            <ac:spMk id="2" creationId="{41E6172A-D427-2086-BC24-9DA78F8704D2}"/>
          </ac:spMkLst>
        </pc:spChg>
        <pc:spChg chg="del mod">
          <ac:chgData name="Boyse, Chelsey A (She/Her) (MCCSS)" userId="d31f7d9c-9fbe-4a51-97fe-700d849ea6ce" providerId="ADAL" clId="{443A19F5-61AA-48C7-AC73-04F4E3D802F1}" dt="2025-01-20T14:12:43.340" v="709" actId="700"/>
          <ac:spMkLst>
            <pc:docMk/>
            <pc:sldMk cId="64280686" sldId="2147375643"/>
            <ac:spMk id="3" creationId="{3C589DA0-2BB0-A2D6-215D-51A6F0960760}"/>
          </ac:spMkLst>
        </pc:spChg>
        <pc:spChg chg="mod ord">
          <ac:chgData name="Boyse, Chelsey A (She/Her) (MCCSS)" userId="d31f7d9c-9fbe-4a51-97fe-700d849ea6ce" providerId="ADAL" clId="{443A19F5-61AA-48C7-AC73-04F4E3D802F1}" dt="2025-01-20T14:12:43.340" v="709" actId="700"/>
          <ac:spMkLst>
            <pc:docMk/>
            <pc:sldMk cId="64280686" sldId="2147375643"/>
            <ac:spMk id="4" creationId="{08CAE6E4-1FD9-29CA-AFE5-DB196626E1AE}"/>
          </ac:spMkLst>
        </pc:spChg>
        <pc:spChg chg="add mod ord">
          <ac:chgData name="Boyse, Chelsey A (She/Her) (MCCSS)" userId="d31f7d9c-9fbe-4a51-97fe-700d849ea6ce" providerId="ADAL" clId="{443A19F5-61AA-48C7-AC73-04F4E3D802F1}" dt="2025-01-20T14:12:43.340" v="709" actId="700"/>
          <ac:spMkLst>
            <pc:docMk/>
            <pc:sldMk cId="64280686" sldId="2147375643"/>
            <ac:spMk id="5" creationId="{9AC87F07-0E7C-46CC-2240-1AB8EA09CF7F}"/>
          </ac:spMkLst>
        </pc:spChg>
      </pc:sldChg>
      <pc:sldChg chg="addSp delSp modSp add del mod">
        <pc:chgData name="Boyse, Chelsey A (She/Her) (MCCSS)" userId="d31f7d9c-9fbe-4a51-97fe-700d849ea6ce" providerId="ADAL" clId="{443A19F5-61AA-48C7-AC73-04F4E3D802F1}" dt="2025-01-13T17:57:42.809" v="87" actId="47"/>
        <pc:sldMkLst>
          <pc:docMk/>
          <pc:sldMk cId="1814767176" sldId="2147375644"/>
        </pc:sldMkLst>
        <pc:spChg chg="mod">
          <ac:chgData name="Boyse, Chelsey A (She/Her) (MCCSS)" userId="d31f7d9c-9fbe-4a51-97fe-700d849ea6ce" providerId="ADAL" clId="{443A19F5-61AA-48C7-AC73-04F4E3D802F1}" dt="2025-01-13T17:53:27.462" v="48"/>
          <ac:spMkLst>
            <pc:docMk/>
            <pc:sldMk cId="1814767176" sldId="2147375644"/>
            <ac:spMk id="3" creationId="{1295C62C-2A51-477F-1F20-A02A1646E47F}"/>
          </ac:spMkLst>
        </pc:spChg>
        <pc:spChg chg="mod">
          <ac:chgData name="Boyse, Chelsey A (She/Her) (MCCSS)" userId="d31f7d9c-9fbe-4a51-97fe-700d849ea6ce" providerId="ADAL" clId="{443A19F5-61AA-48C7-AC73-04F4E3D802F1}" dt="2025-01-13T17:53:27.462" v="48"/>
          <ac:spMkLst>
            <pc:docMk/>
            <pc:sldMk cId="1814767176" sldId="2147375644"/>
            <ac:spMk id="4" creationId="{F962BAA7-0D5E-AA5C-9272-AC10E22B46F1}"/>
          </ac:spMkLst>
        </pc:spChg>
        <pc:spChg chg="add mod">
          <ac:chgData name="Boyse, Chelsey A (She/Her) (MCCSS)" userId="d31f7d9c-9fbe-4a51-97fe-700d849ea6ce" providerId="ADAL" clId="{443A19F5-61AA-48C7-AC73-04F4E3D802F1}" dt="2025-01-13T17:53:51.104" v="57" actId="1076"/>
          <ac:spMkLst>
            <pc:docMk/>
            <pc:sldMk cId="1814767176" sldId="2147375644"/>
            <ac:spMk id="6" creationId="{C7D8C721-F2E3-CD66-7789-A41DC55900CA}"/>
          </ac:spMkLst>
        </pc:spChg>
        <pc:spChg chg="mod">
          <ac:chgData name="Boyse, Chelsey A (She/Her) (MCCSS)" userId="d31f7d9c-9fbe-4a51-97fe-700d849ea6ce" providerId="ADAL" clId="{443A19F5-61AA-48C7-AC73-04F4E3D802F1}" dt="2025-01-13T17:52:29.412" v="43" actId="20577"/>
          <ac:spMkLst>
            <pc:docMk/>
            <pc:sldMk cId="1814767176" sldId="2147375644"/>
            <ac:spMk id="13" creationId="{AEEBC043-E553-8808-6A71-30D87D663252}"/>
          </ac:spMkLst>
        </pc:spChg>
        <pc:spChg chg="mod">
          <ac:chgData name="Boyse, Chelsey A (She/Her) (MCCSS)" userId="d31f7d9c-9fbe-4a51-97fe-700d849ea6ce" providerId="ADAL" clId="{443A19F5-61AA-48C7-AC73-04F4E3D802F1}" dt="2025-01-13T17:53:33.329" v="51" actId="1076"/>
          <ac:spMkLst>
            <pc:docMk/>
            <pc:sldMk cId="1814767176" sldId="2147375644"/>
            <ac:spMk id="35" creationId="{9C0385D9-404A-7545-0BEA-CA5B3A5C8350}"/>
          </ac:spMkLst>
        </pc:spChg>
        <pc:spChg chg="mod">
          <ac:chgData name="Boyse, Chelsey A (She/Her) (MCCSS)" userId="d31f7d9c-9fbe-4a51-97fe-700d849ea6ce" providerId="ADAL" clId="{443A19F5-61AA-48C7-AC73-04F4E3D802F1}" dt="2025-01-13T17:53:37.031" v="53" actId="1076"/>
          <ac:spMkLst>
            <pc:docMk/>
            <pc:sldMk cId="1814767176" sldId="2147375644"/>
            <ac:spMk id="36" creationId="{014C4A49-BB00-B9D0-77FC-AF30E28E17AD}"/>
          </ac:spMkLst>
        </pc:spChg>
        <pc:spChg chg="del">
          <ac:chgData name="Boyse, Chelsey A (She/Her) (MCCSS)" userId="d31f7d9c-9fbe-4a51-97fe-700d849ea6ce" providerId="ADAL" clId="{443A19F5-61AA-48C7-AC73-04F4E3D802F1}" dt="2025-01-13T17:51:49.673" v="12" actId="478"/>
          <ac:spMkLst>
            <pc:docMk/>
            <pc:sldMk cId="1814767176" sldId="2147375644"/>
            <ac:spMk id="57" creationId="{A485DD3E-95B2-39F4-16E7-1E0BEF6FD89A}"/>
          </ac:spMkLst>
        </pc:spChg>
        <pc:spChg chg="mod">
          <ac:chgData name="Boyse, Chelsey A (She/Her) (MCCSS)" userId="d31f7d9c-9fbe-4a51-97fe-700d849ea6ce" providerId="ADAL" clId="{443A19F5-61AA-48C7-AC73-04F4E3D802F1}" dt="2025-01-13T17:51:58.243" v="17" actId="1076"/>
          <ac:spMkLst>
            <pc:docMk/>
            <pc:sldMk cId="1814767176" sldId="2147375644"/>
            <ac:spMk id="59" creationId="{D025B961-6E71-C965-CD2F-0A3F88C9A105}"/>
          </ac:spMkLst>
        </pc:spChg>
        <pc:spChg chg="del">
          <ac:chgData name="Boyse, Chelsey A (She/Her) (MCCSS)" userId="d31f7d9c-9fbe-4a51-97fe-700d849ea6ce" providerId="ADAL" clId="{443A19F5-61AA-48C7-AC73-04F4E3D802F1}" dt="2025-01-13T17:51:37.388" v="9" actId="478"/>
          <ac:spMkLst>
            <pc:docMk/>
            <pc:sldMk cId="1814767176" sldId="2147375644"/>
            <ac:spMk id="61" creationId="{C36E122C-DF9A-349F-A340-9EDB9D3F568B}"/>
          </ac:spMkLst>
        </pc:spChg>
        <pc:spChg chg="del mod">
          <ac:chgData name="Boyse, Chelsey A (She/Her) (MCCSS)" userId="d31f7d9c-9fbe-4a51-97fe-700d849ea6ce" providerId="ADAL" clId="{443A19F5-61AA-48C7-AC73-04F4E3D802F1}" dt="2025-01-13T17:54:05.861" v="59" actId="478"/>
          <ac:spMkLst>
            <pc:docMk/>
            <pc:sldMk cId="1814767176" sldId="2147375644"/>
            <ac:spMk id="63" creationId="{FC0CC91F-3181-3E6E-5D15-1B5C475E0243}"/>
          </ac:spMkLst>
        </pc:spChg>
        <pc:spChg chg="del">
          <ac:chgData name="Boyse, Chelsey A (She/Her) (MCCSS)" userId="d31f7d9c-9fbe-4a51-97fe-700d849ea6ce" providerId="ADAL" clId="{443A19F5-61AA-48C7-AC73-04F4E3D802F1}" dt="2025-01-13T17:51:23.474" v="4" actId="478"/>
          <ac:spMkLst>
            <pc:docMk/>
            <pc:sldMk cId="1814767176" sldId="2147375644"/>
            <ac:spMk id="65" creationId="{24FAFD1F-2612-75A3-A577-800485D01B67}"/>
          </ac:spMkLst>
        </pc:spChg>
        <pc:spChg chg="mod">
          <ac:chgData name="Boyse, Chelsey A (She/Her) (MCCSS)" userId="d31f7d9c-9fbe-4a51-97fe-700d849ea6ce" providerId="ADAL" clId="{443A19F5-61AA-48C7-AC73-04F4E3D802F1}" dt="2025-01-13T17:51:31.406" v="8" actId="1076"/>
          <ac:spMkLst>
            <pc:docMk/>
            <pc:sldMk cId="1814767176" sldId="2147375644"/>
            <ac:spMk id="67" creationId="{545EBB1D-CD80-FAA6-54AF-C6DD51978685}"/>
          </ac:spMkLst>
        </pc:spChg>
        <pc:spChg chg="mod">
          <ac:chgData name="Boyse, Chelsey A (She/Her) (MCCSS)" userId="d31f7d9c-9fbe-4a51-97fe-700d849ea6ce" providerId="ADAL" clId="{443A19F5-61AA-48C7-AC73-04F4E3D802F1}" dt="2025-01-13T17:52:13.048" v="23" actId="1076"/>
          <ac:spMkLst>
            <pc:docMk/>
            <pc:sldMk cId="1814767176" sldId="2147375644"/>
            <ac:spMk id="69" creationId="{B23795C7-4A1B-2708-34B3-7D75242D0958}"/>
          </ac:spMkLst>
        </pc:spChg>
        <pc:spChg chg="del">
          <ac:chgData name="Boyse, Chelsey A (She/Her) (MCCSS)" userId="d31f7d9c-9fbe-4a51-97fe-700d849ea6ce" providerId="ADAL" clId="{443A19F5-61AA-48C7-AC73-04F4E3D802F1}" dt="2025-01-13T17:51:19.092" v="2" actId="478"/>
          <ac:spMkLst>
            <pc:docMk/>
            <pc:sldMk cId="1814767176" sldId="2147375644"/>
            <ac:spMk id="71" creationId="{37EF37AF-6EF8-E17C-1E3F-F9A99717B108}"/>
          </ac:spMkLst>
        </pc:spChg>
        <pc:grpChg chg="add mod">
          <ac:chgData name="Boyse, Chelsey A (She/Her) (MCCSS)" userId="d31f7d9c-9fbe-4a51-97fe-700d849ea6ce" providerId="ADAL" clId="{443A19F5-61AA-48C7-AC73-04F4E3D802F1}" dt="2025-01-13T17:53:30.199" v="49" actId="1076"/>
          <ac:grpSpMkLst>
            <pc:docMk/>
            <pc:sldMk cId="1814767176" sldId="2147375644"/>
            <ac:grpSpMk id="2" creationId="{201AA0C9-4945-2CCF-6750-74EE1B255C44}"/>
          </ac:grpSpMkLst>
        </pc:grpChg>
        <pc:grpChg chg="mod">
          <ac:chgData name="Boyse, Chelsey A (She/Her) (MCCSS)" userId="d31f7d9c-9fbe-4a51-97fe-700d849ea6ce" providerId="ADAL" clId="{443A19F5-61AA-48C7-AC73-04F4E3D802F1}" dt="2025-01-13T17:56:26.425" v="64" actId="1076"/>
          <ac:grpSpMkLst>
            <pc:docMk/>
            <pc:sldMk cId="1814767176" sldId="2147375644"/>
            <ac:grpSpMk id="7" creationId="{7A60BDD8-A183-8186-5DA6-1D2E10FF0D81}"/>
          </ac:grpSpMkLst>
        </pc:grpChg>
        <pc:grpChg chg="del">
          <ac:chgData name="Boyse, Chelsey A (She/Her) (MCCSS)" userId="d31f7d9c-9fbe-4a51-97fe-700d849ea6ce" providerId="ADAL" clId="{443A19F5-61AA-48C7-AC73-04F4E3D802F1}" dt="2025-01-13T17:51:51.393" v="14" actId="478"/>
          <ac:grpSpMkLst>
            <pc:docMk/>
            <pc:sldMk cId="1814767176" sldId="2147375644"/>
            <ac:grpSpMk id="10" creationId="{1AAB1767-F6CC-ABA9-541A-69944BB67C48}"/>
          </ac:grpSpMkLst>
        </pc:grpChg>
        <pc:grpChg chg="mod">
          <ac:chgData name="Boyse, Chelsey A (She/Her) (MCCSS)" userId="d31f7d9c-9fbe-4a51-97fe-700d849ea6ce" providerId="ADAL" clId="{443A19F5-61AA-48C7-AC73-04F4E3D802F1}" dt="2025-01-13T17:53:39.160" v="54" actId="1076"/>
          <ac:grpSpMkLst>
            <pc:docMk/>
            <pc:sldMk cId="1814767176" sldId="2147375644"/>
            <ac:grpSpMk id="18" creationId="{F44AEE00-8187-9DCF-87A9-9A514335D7BE}"/>
          </ac:grpSpMkLst>
        </pc:grpChg>
        <pc:grpChg chg="del">
          <ac:chgData name="Boyse, Chelsey A (She/Her) (MCCSS)" userId="d31f7d9c-9fbe-4a51-97fe-700d849ea6ce" providerId="ADAL" clId="{443A19F5-61AA-48C7-AC73-04F4E3D802F1}" dt="2025-01-13T17:51:39.811" v="11" actId="478"/>
          <ac:grpSpMkLst>
            <pc:docMk/>
            <pc:sldMk cId="1814767176" sldId="2147375644"/>
            <ac:grpSpMk id="26" creationId="{E6D0F763-4558-6F72-59ED-F0213BD3D040}"/>
          </ac:grpSpMkLst>
        </pc:grpChg>
        <pc:grpChg chg="mod">
          <ac:chgData name="Boyse, Chelsey A (She/Her) (MCCSS)" userId="d31f7d9c-9fbe-4a51-97fe-700d849ea6ce" providerId="ADAL" clId="{443A19F5-61AA-48C7-AC73-04F4E3D802F1}" dt="2025-01-13T17:57:30.986" v="85" actId="688"/>
          <ac:grpSpMkLst>
            <pc:docMk/>
            <pc:sldMk cId="1814767176" sldId="2147375644"/>
            <ac:grpSpMk id="32" creationId="{85BAA25E-D993-F9EB-E946-23675C323E73}"/>
          </ac:grpSpMkLst>
        </pc:grpChg>
        <pc:grpChg chg="mod">
          <ac:chgData name="Boyse, Chelsey A (She/Her) (MCCSS)" userId="d31f7d9c-9fbe-4a51-97fe-700d849ea6ce" providerId="ADAL" clId="{443A19F5-61AA-48C7-AC73-04F4E3D802F1}" dt="2025-01-13T17:52:07.414" v="21" actId="1076"/>
          <ac:grpSpMkLst>
            <pc:docMk/>
            <pc:sldMk cId="1814767176" sldId="2147375644"/>
            <ac:grpSpMk id="37" creationId="{77B415FA-8795-D4E0-33C7-48BBB85964A3}"/>
          </ac:grpSpMkLst>
        </pc:grpChg>
        <pc:grpChg chg="del">
          <ac:chgData name="Boyse, Chelsey A (She/Her) (MCCSS)" userId="d31f7d9c-9fbe-4a51-97fe-700d849ea6ce" providerId="ADAL" clId="{443A19F5-61AA-48C7-AC73-04F4E3D802F1}" dt="2025-01-13T17:51:17.352" v="1" actId="478"/>
          <ac:grpSpMkLst>
            <pc:docMk/>
            <pc:sldMk cId="1814767176" sldId="2147375644"/>
            <ac:grpSpMk id="42" creationId="{2E531408-1747-E767-8489-E8F34F403525}"/>
          </ac:grpSpMkLst>
        </pc:grpChg>
        <pc:grpChg chg="del">
          <ac:chgData name="Boyse, Chelsey A (She/Her) (MCCSS)" userId="d31f7d9c-9fbe-4a51-97fe-700d849ea6ce" providerId="ADAL" clId="{443A19F5-61AA-48C7-AC73-04F4E3D802F1}" dt="2025-01-13T17:51:21.684" v="3" actId="478"/>
          <ac:grpSpMkLst>
            <pc:docMk/>
            <pc:sldMk cId="1814767176" sldId="2147375644"/>
            <ac:grpSpMk id="48" creationId="{5EBA6763-7F0D-C075-24B0-48BEDF49CAAB}"/>
          </ac:grpSpMkLst>
        </pc:grpChg>
        <pc:grpChg chg="del mod">
          <ac:chgData name="Boyse, Chelsey A (She/Her) (MCCSS)" userId="d31f7d9c-9fbe-4a51-97fe-700d849ea6ce" providerId="ADAL" clId="{443A19F5-61AA-48C7-AC73-04F4E3D802F1}" dt="2025-01-13T17:54:06.694" v="60" actId="478"/>
          <ac:grpSpMkLst>
            <pc:docMk/>
            <pc:sldMk cId="1814767176" sldId="2147375644"/>
            <ac:grpSpMk id="51" creationId="{2E13EC08-3569-2E69-4EFD-DA4CB2EBA704}"/>
          </ac:grpSpMkLst>
        </pc:grpChg>
        <pc:picChg chg="del">
          <ac:chgData name="Boyse, Chelsey A (She/Her) (MCCSS)" userId="d31f7d9c-9fbe-4a51-97fe-700d849ea6ce" providerId="ADAL" clId="{443A19F5-61AA-48C7-AC73-04F4E3D802F1}" dt="2025-01-13T17:51:50.808" v="13" actId="478"/>
          <ac:picMkLst>
            <pc:docMk/>
            <pc:sldMk cId="1814767176" sldId="2147375644"/>
            <ac:picMk id="72" creationId="{C40A5ED9-B858-7BA0-AC81-446F3DD48E2F}"/>
          </ac:picMkLst>
        </pc:picChg>
        <pc:picChg chg="mod">
          <ac:chgData name="Boyse, Chelsey A (She/Her) (MCCSS)" userId="d31f7d9c-9fbe-4a51-97fe-700d849ea6ce" providerId="ADAL" clId="{443A19F5-61AA-48C7-AC73-04F4E3D802F1}" dt="2025-01-13T17:53:40.724" v="55" actId="1076"/>
          <ac:picMkLst>
            <pc:docMk/>
            <pc:sldMk cId="1814767176" sldId="2147375644"/>
            <ac:picMk id="73" creationId="{96DC191B-4B81-8ECB-982C-FA911865E4ED}"/>
          </ac:picMkLst>
        </pc:picChg>
        <pc:picChg chg="del">
          <ac:chgData name="Boyse, Chelsey A (She/Her) (MCCSS)" userId="d31f7d9c-9fbe-4a51-97fe-700d849ea6ce" providerId="ADAL" clId="{443A19F5-61AA-48C7-AC73-04F4E3D802F1}" dt="2025-01-13T17:51:39.062" v="10" actId="478"/>
          <ac:picMkLst>
            <pc:docMk/>
            <pc:sldMk cId="1814767176" sldId="2147375644"/>
            <ac:picMk id="78" creationId="{061EF136-7DE4-2533-823D-4F1BF4CD74AB}"/>
          </ac:picMkLst>
        </pc:picChg>
        <pc:picChg chg="mod">
          <ac:chgData name="Boyse, Chelsey A (She/Her) (MCCSS)" userId="d31f7d9c-9fbe-4a51-97fe-700d849ea6ce" providerId="ADAL" clId="{443A19F5-61AA-48C7-AC73-04F4E3D802F1}" dt="2025-01-13T17:52:10.874" v="22" actId="1076"/>
          <ac:picMkLst>
            <pc:docMk/>
            <pc:sldMk cId="1814767176" sldId="2147375644"/>
            <ac:picMk id="80" creationId="{B86C405F-6480-17C9-28CF-E4FBCAE45374}"/>
          </ac:picMkLst>
        </pc:picChg>
      </pc:sldChg>
      <pc:sldChg chg="addSp delSp modSp add del mod">
        <pc:chgData name="Boyse, Chelsey A (She/Her) (MCCSS)" userId="d31f7d9c-9fbe-4a51-97fe-700d849ea6ce" providerId="ADAL" clId="{443A19F5-61AA-48C7-AC73-04F4E3D802F1}" dt="2025-01-13T17:59:19.885" v="102" actId="47"/>
        <pc:sldMkLst>
          <pc:docMk/>
          <pc:sldMk cId="4116011191" sldId="2147375645"/>
        </pc:sldMkLst>
        <pc:spChg chg="mod">
          <ac:chgData name="Boyse, Chelsey A (She/Her) (MCCSS)" userId="d31f7d9c-9fbe-4a51-97fe-700d849ea6ce" providerId="ADAL" clId="{443A19F5-61AA-48C7-AC73-04F4E3D802F1}" dt="2025-01-13T17:58:04.257" v="90" actId="1076"/>
          <ac:spMkLst>
            <pc:docMk/>
            <pc:sldMk cId="4116011191" sldId="2147375645"/>
            <ac:spMk id="55" creationId="{3B828105-F6B9-C75D-A105-C04A810CCF1F}"/>
          </ac:spMkLst>
        </pc:spChg>
        <pc:spChg chg="mod">
          <ac:chgData name="Boyse, Chelsey A (She/Her) (MCCSS)" userId="d31f7d9c-9fbe-4a51-97fe-700d849ea6ce" providerId="ADAL" clId="{443A19F5-61AA-48C7-AC73-04F4E3D802F1}" dt="2025-01-13T17:58:22.773" v="93" actId="1076"/>
          <ac:spMkLst>
            <pc:docMk/>
            <pc:sldMk cId="4116011191" sldId="2147375645"/>
            <ac:spMk id="57" creationId="{A485DD3E-95B2-39F4-16E7-1E0BEF6FD89A}"/>
          </ac:spMkLst>
        </pc:spChg>
        <pc:spChg chg="mod">
          <ac:chgData name="Boyse, Chelsey A (She/Her) (MCCSS)" userId="d31f7d9c-9fbe-4a51-97fe-700d849ea6ce" providerId="ADAL" clId="{443A19F5-61AA-48C7-AC73-04F4E3D802F1}" dt="2025-01-13T17:58:19.935" v="92" actId="1076"/>
          <ac:spMkLst>
            <pc:docMk/>
            <pc:sldMk cId="4116011191" sldId="2147375645"/>
            <ac:spMk id="63" creationId="{FC0CC91F-3181-3E6E-5D15-1B5C475E0243}"/>
          </ac:spMkLst>
        </pc:spChg>
        <pc:spChg chg="mod">
          <ac:chgData name="Boyse, Chelsey A (She/Her) (MCCSS)" userId="d31f7d9c-9fbe-4a51-97fe-700d849ea6ce" providerId="ADAL" clId="{443A19F5-61AA-48C7-AC73-04F4E3D802F1}" dt="2025-01-13T17:58:31.048" v="95" actId="1076"/>
          <ac:spMkLst>
            <pc:docMk/>
            <pc:sldMk cId="4116011191" sldId="2147375645"/>
            <ac:spMk id="69" creationId="{B23795C7-4A1B-2708-34B3-7D75242D0958}"/>
          </ac:spMkLst>
        </pc:spChg>
        <pc:spChg chg="add del mod">
          <ac:chgData name="Boyse, Chelsey A (She/Her) (MCCSS)" userId="d31f7d9c-9fbe-4a51-97fe-700d849ea6ce" providerId="ADAL" clId="{443A19F5-61AA-48C7-AC73-04F4E3D802F1}" dt="2025-01-13T17:58:34.021" v="96" actId="1076"/>
          <ac:spMkLst>
            <pc:docMk/>
            <pc:sldMk cId="4116011191" sldId="2147375645"/>
            <ac:spMk id="71" creationId="{37EF37AF-6EF8-E17C-1E3F-F9A99717B108}"/>
          </ac:spMkLst>
        </pc:spChg>
      </pc:sldChg>
      <pc:sldChg chg="modSp add del mod">
        <pc:chgData name="Boyse, Chelsey A (She/Her) (MCCSS)" userId="d31f7d9c-9fbe-4a51-97fe-700d849ea6ce" providerId="ADAL" clId="{443A19F5-61AA-48C7-AC73-04F4E3D802F1}" dt="2025-01-13T19:20:56.972" v="672" actId="47"/>
        <pc:sldMkLst>
          <pc:docMk/>
          <pc:sldMk cId="3633229274" sldId="2147375646"/>
        </pc:sldMkLst>
        <pc:spChg chg="mod">
          <ac:chgData name="Boyse, Chelsey A (She/Her) (MCCSS)" userId="d31f7d9c-9fbe-4a51-97fe-700d849ea6ce" providerId="ADAL" clId="{443A19F5-61AA-48C7-AC73-04F4E3D802F1}" dt="2025-01-13T17:59:11.738" v="100" actId="790"/>
          <ac:spMkLst>
            <pc:docMk/>
            <pc:sldMk cId="3633229274" sldId="2147375646"/>
            <ac:spMk id="13" creationId="{AEEBC043-E553-8808-6A71-30D87D663252}"/>
          </ac:spMkLst>
        </pc:spChg>
      </pc:sldChg>
      <pc:sldChg chg="addSp delSp modSp add del mod">
        <pc:chgData name="Boyse, Chelsey A (She/Her) (MCCSS)" userId="d31f7d9c-9fbe-4a51-97fe-700d849ea6ce" providerId="ADAL" clId="{443A19F5-61AA-48C7-AC73-04F4E3D802F1}" dt="2025-01-13T19:22:41.715" v="682" actId="47"/>
        <pc:sldMkLst>
          <pc:docMk/>
          <pc:sldMk cId="162057403" sldId="2147375647"/>
        </pc:sldMkLst>
        <pc:spChg chg="mod">
          <ac:chgData name="Boyse, Chelsey A (She/Her) (MCCSS)" userId="d31f7d9c-9fbe-4a51-97fe-700d849ea6ce" providerId="ADAL" clId="{443A19F5-61AA-48C7-AC73-04F4E3D802F1}" dt="2025-01-13T18:00:57.755" v="164" actId="20577"/>
          <ac:spMkLst>
            <pc:docMk/>
            <pc:sldMk cId="162057403" sldId="2147375647"/>
            <ac:spMk id="13" creationId="{AEEBC043-E553-8808-6A71-30D87D663252}"/>
          </ac:spMkLst>
        </pc:spChg>
        <pc:spChg chg="add del mod">
          <ac:chgData name="Boyse, Chelsey A (She/Her) (MCCSS)" userId="d31f7d9c-9fbe-4a51-97fe-700d849ea6ce" providerId="ADAL" clId="{443A19F5-61AA-48C7-AC73-04F4E3D802F1}" dt="2025-01-13T18:00:24.105" v="115" actId="478"/>
          <ac:spMkLst>
            <pc:docMk/>
            <pc:sldMk cId="162057403" sldId="2147375647"/>
            <ac:spMk id="61" creationId="{C36E122C-DF9A-349F-A340-9EDB9D3F568B}"/>
          </ac:spMkLst>
        </pc:spChg>
        <pc:spChg chg="add del">
          <ac:chgData name="Boyse, Chelsey A (She/Her) (MCCSS)" userId="d31f7d9c-9fbe-4a51-97fe-700d849ea6ce" providerId="ADAL" clId="{443A19F5-61AA-48C7-AC73-04F4E3D802F1}" dt="2025-01-13T18:00:25.863" v="116" actId="478"/>
          <ac:spMkLst>
            <pc:docMk/>
            <pc:sldMk cId="162057403" sldId="2147375647"/>
            <ac:spMk id="63" creationId="{FC0CC91F-3181-3E6E-5D15-1B5C475E0243}"/>
          </ac:spMkLst>
        </pc:spChg>
        <pc:spChg chg="add del mod">
          <ac:chgData name="Boyse, Chelsey A (She/Her) (MCCSS)" userId="d31f7d9c-9fbe-4a51-97fe-700d849ea6ce" providerId="ADAL" clId="{443A19F5-61AA-48C7-AC73-04F4E3D802F1}" dt="2025-01-13T18:00:21.297" v="113" actId="478"/>
          <ac:spMkLst>
            <pc:docMk/>
            <pc:sldMk cId="162057403" sldId="2147375647"/>
            <ac:spMk id="65" creationId="{24FAFD1F-2612-75A3-A577-800485D01B67}"/>
          </ac:spMkLst>
        </pc:spChg>
        <pc:spChg chg="add del">
          <ac:chgData name="Boyse, Chelsey A (She/Her) (MCCSS)" userId="d31f7d9c-9fbe-4a51-97fe-700d849ea6ce" providerId="ADAL" clId="{443A19F5-61AA-48C7-AC73-04F4E3D802F1}" dt="2025-01-13T17:59:56.979" v="110" actId="478"/>
          <ac:spMkLst>
            <pc:docMk/>
            <pc:sldMk cId="162057403" sldId="2147375647"/>
            <ac:spMk id="69" creationId="{B23795C7-4A1B-2708-34B3-7D75242D0958}"/>
          </ac:spMkLst>
        </pc:spChg>
        <pc:spChg chg="del">
          <ac:chgData name="Boyse, Chelsey A (She/Her) (MCCSS)" userId="d31f7d9c-9fbe-4a51-97fe-700d849ea6ce" providerId="ADAL" clId="{443A19F5-61AA-48C7-AC73-04F4E3D802F1}" dt="2025-01-13T18:00:16.403" v="111" actId="478"/>
          <ac:spMkLst>
            <pc:docMk/>
            <pc:sldMk cId="162057403" sldId="2147375647"/>
            <ac:spMk id="71" creationId="{37EF37AF-6EF8-E17C-1E3F-F9A99717B108}"/>
          </ac:spMkLst>
        </pc:spChg>
      </pc:sldChg>
      <pc:sldChg chg="modSp add del mod">
        <pc:chgData name="Boyse, Chelsey A (She/Her) (MCCSS)" userId="d31f7d9c-9fbe-4a51-97fe-700d849ea6ce" providerId="ADAL" clId="{443A19F5-61AA-48C7-AC73-04F4E3D802F1}" dt="2025-01-20T14:07:03.555" v="694" actId="47"/>
        <pc:sldMkLst>
          <pc:docMk/>
          <pc:sldMk cId="3899459630" sldId="2147375648"/>
        </pc:sldMkLst>
        <pc:spChg chg="mod">
          <ac:chgData name="Boyse, Chelsey A (She/Her) (MCCSS)" userId="d31f7d9c-9fbe-4a51-97fe-700d849ea6ce" providerId="ADAL" clId="{443A19F5-61AA-48C7-AC73-04F4E3D802F1}" dt="2025-01-13T19:21:32.678" v="675" actId="207"/>
          <ac:spMkLst>
            <pc:docMk/>
            <pc:sldMk cId="3899459630" sldId="2147375648"/>
            <ac:spMk id="62" creationId="{7091E1C6-BA30-94ED-1BB5-0708DB5AF8FF}"/>
          </ac:spMkLst>
        </pc:spChg>
        <pc:spChg chg="mod">
          <ac:chgData name="Boyse, Chelsey A (She/Her) (MCCSS)" userId="d31f7d9c-9fbe-4a51-97fe-700d849ea6ce" providerId="ADAL" clId="{443A19F5-61AA-48C7-AC73-04F4E3D802F1}" dt="2025-01-13T19:21:54.640" v="677" actId="207"/>
          <ac:spMkLst>
            <pc:docMk/>
            <pc:sldMk cId="3899459630" sldId="2147375648"/>
            <ac:spMk id="1032" creationId="{B4E2355F-E18C-4366-ABDF-55D04F373302}"/>
          </ac:spMkLst>
        </pc:spChg>
        <pc:spChg chg="mod">
          <ac:chgData name="Boyse, Chelsey A (She/Her) (MCCSS)" userId="d31f7d9c-9fbe-4a51-97fe-700d849ea6ce" providerId="ADAL" clId="{443A19F5-61AA-48C7-AC73-04F4E3D802F1}" dt="2025-01-13T19:21:54.640" v="677" actId="207"/>
          <ac:spMkLst>
            <pc:docMk/>
            <pc:sldMk cId="3899459630" sldId="2147375648"/>
            <ac:spMk id="1033" creationId="{CD0D2992-1537-43A3-B25C-A7D7EE4A37D8}"/>
          </ac:spMkLst>
        </pc:spChg>
        <pc:spChg chg="mod">
          <ac:chgData name="Boyse, Chelsey A (She/Her) (MCCSS)" userId="d31f7d9c-9fbe-4a51-97fe-700d849ea6ce" providerId="ADAL" clId="{443A19F5-61AA-48C7-AC73-04F4E3D802F1}" dt="2025-01-13T19:21:54.640" v="677" actId="207"/>
          <ac:spMkLst>
            <pc:docMk/>
            <pc:sldMk cId="3899459630" sldId="2147375648"/>
            <ac:spMk id="1034" creationId="{D082C898-33F4-493E-8559-6C0F45F90EF6}"/>
          </ac:spMkLst>
        </pc:spChg>
        <pc:spChg chg="mod">
          <ac:chgData name="Boyse, Chelsey A (She/Her) (MCCSS)" userId="d31f7d9c-9fbe-4a51-97fe-700d849ea6ce" providerId="ADAL" clId="{443A19F5-61AA-48C7-AC73-04F4E3D802F1}" dt="2025-01-13T19:21:54.640" v="677" actId="207"/>
          <ac:spMkLst>
            <pc:docMk/>
            <pc:sldMk cId="3899459630" sldId="2147375648"/>
            <ac:spMk id="1035" creationId="{85BCCC3A-96D3-45F3-BCDE-A1E8F4280409}"/>
          </ac:spMkLst>
        </pc:spChg>
        <pc:spChg chg="mod">
          <ac:chgData name="Boyse, Chelsey A (She/Her) (MCCSS)" userId="d31f7d9c-9fbe-4a51-97fe-700d849ea6ce" providerId="ADAL" clId="{443A19F5-61AA-48C7-AC73-04F4E3D802F1}" dt="2025-01-13T19:21:54.640" v="677" actId="207"/>
          <ac:spMkLst>
            <pc:docMk/>
            <pc:sldMk cId="3899459630" sldId="2147375648"/>
            <ac:spMk id="1036" creationId="{944011B4-0454-4990-889E-08DEFE3765BC}"/>
          </ac:spMkLst>
        </pc:spChg>
        <pc:spChg chg="mod">
          <ac:chgData name="Boyse, Chelsey A (She/Her) (MCCSS)" userId="d31f7d9c-9fbe-4a51-97fe-700d849ea6ce" providerId="ADAL" clId="{443A19F5-61AA-48C7-AC73-04F4E3D802F1}" dt="2025-01-13T19:21:54.640" v="677" actId="207"/>
          <ac:spMkLst>
            <pc:docMk/>
            <pc:sldMk cId="3899459630" sldId="2147375648"/>
            <ac:spMk id="1037" creationId="{50C6F0F9-050C-4174-9EA8-2099B6C40698}"/>
          </ac:spMkLst>
        </pc:spChg>
        <pc:spChg chg="mod">
          <ac:chgData name="Boyse, Chelsey A (She/Her) (MCCSS)" userId="d31f7d9c-9fbe-4a51-97fe-700d849ea6ce" providerId="ADAL" clId="{443A19F5-61AA-48C7-AC73-04F4E3D802F1}" dt="2025-01-13T19:21:54.640" v="677" actId="207"/>
          <ac:spMkLst>
            <pc:docMk/>
            <pc:sldMk cId="3899459630" sldId="2147375648"/>
            <ac:spMk id="1038" creationId="{C837A0D3-3CA0-48BC-8C1B-9F6AFF7D83CF}"/>
          </ac:spMkLst>
        </pc:spChg>
        <pc:spChg chg="mod">
          <ac:chgData name="Boyse, Chelsey A (She/Her) (MCCSS)" userId="d31f7d9c-9fbe-4a51-97fe-700d849ea6ce" providerId="ADAL" clId="{443A19F5-61AA-48C7-AC73-04F4E3D802F1}" dt="2025-01-13T19:21:54.640" v="677" actId="207"/>
          <ac:spMkLst>
            <pc:docMk/>
            <pc:sldMk cId="3899459630" sldId="2147375648"/>
            <ac:spMk id="1039" creationId="{A2CC0B92-895B-4B0A-A538-A2100DE78244}"/>
          </ac:spMkLst>
        </pc:spChg>
        <pc:spChg chg="mod">
          <ac:chgData name="Boyse, Chelsey A (She/Her) (MCCSS)" userId="d31f7d9c-9fbe-4a51-97fe-700d849ea6ce" providerId="ADAL" clId="{443A19F5-61AA-48C7-AC73-04F4E3D802F1}" dt="2025-01-13T19:21:54.640" v="677" actId="207"/>
          <ac:spMkLst>
            <pc:docMk/>
            <pc:sldMk cId="3899459630" sldId="2147375648"/>
            <ac:spMk id="1040" creationId="{BAC38CBB-DC55-46BC-8DA4-057AB1282DCA}"/>
          </ac:spMkLst>
        </pc:spChg>
        <pc:spChg chg="mod">
          <ac:chgData name="Boyse, Chelsey A (She/Her) (MCCSS)" userId="d31f7d9c-9fbe-4a51-97fe-700d849ea6ce" providerId="ADAL" clId="{443A19F5-61AA-48C7-AC73-04F4E3D802F1}" dt="2025-01-13T19:21:54.640" v="677" actId="207"/>
          <ac:spMkLst>
            <pc:docMk/>
            <pc:sldMk cId="3899459630" sldId="2147375648"/>
            <ac:spMk id="1041" creationId="{F2C5BC16-BDB1-46DB-9618-828CDD4AF1A8}"/>
          </ac:spMkLst>
        </pc:spChg>
        <pc:grpChg chg="mod">
          <ac:chgData name="Boyse, Chelsey A (She/Her) (MCCSS)" userId="d31f7d9c-9fbe-4a51-97fe-700d849ea6ce" providerId="ADAL" clId="{443A19F5-61AA-48C7-AC73-04F4E3D802F1}" dt="2025-01-13T19:21:54.640" v="677" actId="207"/>
          <ac:grpSpMkLst>
            <pc:docMk/>
            <pc:sldMk cId="3899459630" sldId="2147375648"/>
            <ac:grpSpMk id="1031" creationId="{9273C382-7146-4482-B1AF-215D5AC19278}"/>
          </ac:grpSpMkLst>
        </pc:grpChg>
        <pc:picChg chg="mod">
          <ac:chgData name="Boyse, Chelsey A (She/Her) (MCCSS)" userId="d31f7d9c-9fbe-4a51-97fe-700d849ea6ce" providerId="ADAL" clId="{443A19F5-61AA-48C7-AC73-04F4E3D802F1}" dt="2025-01-13T19:22:14.166" v="679" actId="207"/>
          <ac:picMkLst>
            <pc:docMk/>
            <pc:sldMk cId="3899459630" sldId="2147375648"/>
            <ac:picMk id="3036" creationId="{F1BE0E20-EBB8-8753-A5F8-36F88F28CB39}"/>
          </ac:picMkLst>
        </pc:picChg>
        <pc:picChg chg="mod">
          <ac:chgData name="Boyse, Chelsey A (She/Her) (MCCSS)" userId="d31f7d9c-9fbe-4a51-97fe-700d849ea6ce" providerId="ADAL" clId="{443A19F5-61AA-48C7-AC73-04F4E3D802F1}" dt="2025-01-13T19:22:28.522" v="681" actId="207"/>
          <ac:picMkLst>
            <pc:docMk/>
            <pc:sldMk cId="3899459630" sldId="2147375648"/>
            <ac:picMk id="3040" creationId="{88A405B1-8D45-32B0-F06C-7F77459D4641}"/>
          </ac:picMkLst>
        </pc:picChg>
        <pc:picChg chg="mod">
          <ac:chgData name="Boyse, Chelsey A (She/Her) (MCCSS)" userId="d31f7d9c-9fbe-4a51-97fe-700d849ea6ce" providerId="ADAL" clId="{443A19F5-61AA-48C7-AC73-04F4E3D802F1}" dt="2025-01-13T19:22:22.460" v="680" actId="207"/>
          <ac:picMkLst>
            <pc:docMk/>
            <pc:sldMk cId="3899459630" sldId="2147375648"/>
            <ac:picMk id="3044" creationId="{CA51643D-6972-3F80-8A0E-69F6887C094F}"/>
          </ac:picMkLst>
        </pc:picChg>
        <pc:picChg chg="mod">
          <ac:chgData name="Boyse, Chelsey A (She/Her) (MCCSS)" userId="d31f7d9c-9fbe-4a51-97fe-700d849ea6ce" providerId="ADAL" clId="{443A19F5-61AA-48C7-AC73-04F4E3D802F1}" dt="2025-01-13T19:21:22.452" v="674" actId="207"/>
          <ac:picMkLst>
            <pc:docMk/>
            <pc:sldMk cId="3899459630" sldId="2147375648"/>
            <ac:picMk id="3048" creationId="{54AEB456-00E0-D59F-05AE-96D5C056D113}"/>
          </ac:picMkLst>
        </pc:picChg>
      </pc:sldChg>
      <pc:sldChg chg="addSp modSp mod">
        <pc:chgData name="Boyse, Chelsey A (She/Her) (MCCSS)" userId="d31f7d9c-9fbe-4a51-97fe-700d849ea6ce" providerId="ADAL" clId="{443A19F5-61AA-48C7-AC73-04F4E3D802F1}" dt="2025-01-20T21:38:01.580" v="2261" actId="1076"/>
        <pc:sldMkLst>
          <pc:docMk/>
          <pc:sldMk cId="544615363" sldId="2147375711"/>
        </pc:sldMkLst>
        <pc:spChg chg="mod">
          <ac:chgData name="Boyse, Chelsey A (She/Her) (MCCSS)" userId="d31f7d9c-9fbe-4a51-97fe-700d849ea6ce" providerId="ADAL" clId="{443A19F5-61AA-48C7-AC73-04F4E3D802F1}" dt="2025-01-20T21:06:16.698" v="1903" actId="20577"/>
          <ac:spMkLst>
            <pc:docMk/>
            <pc:sldMk cId="544615363" sldId="2147375711"/>
            <ac:spMk id="5" creationId="{AC643EF6-78D6-99DD-0F11-94DCD3EC9E9A}"/>
          </ac:spMkLst>
        </pc:spChg>
        <pc:spChg chg="mod">
          <ac:chgData name="Boyse, Chelsey A (She/Her) (MCCSS)" userId="d31f7d9c-9fbe-4a51-97fe-700d849ea6ce" providerId="ADAL" clId="{443A19F5-61AA-48C7-AC73-04F4E3D802F1}" dt="2025-01-20T21:19:43.214" v="2077" actId="113"/>
          <ac:spMkLst>
            <pc:docMk/>
            <pc:sldMk cId="544615363" sldId="2147375711"/>
            <ac:spMk id="9" creationId="{D9DDF474-CD3B-F396-1D0A-97C35E51DB5C}"/>
          </ac:spMkLst>
        </pc:spChg>
        <pc:spChg chg="mod">
          <ac:chgData name="Boyse, Chelsey A (She/Her) (MCCSS)" userId="d31f7d9c-9fbe-4a51-97fe-700d849ea6ce" providerId="ADAL" clId="{443A19F5-61AA-48C7-AC73-04F4E3D802F1}" dt="2025-01-20T21:37:38.832" v="2255"/>
          <ac:spMkLst>
            <pc:docMk/>
            <pc:sldMk cId="544615363" sldId="2147375711"/>
            <ac:spMk id="12" creationId="{D4012BBA-9B10-037D-D2DD-8E78FD68EB4F}"/>
          </ac:spMkLst>
        </pc:spChg>
        <pc:spChg chg="mod">
          <ac:chgData name="Boyse, Chelsey A (She/Her) (MCCSS)" userId="d31f7d9c-9fbe-4a51-97fe-700d849ea6ce" providerId="ADAL" clId="{443A19F5-61AA-48C7-AC73-04F4E3D802F1}" dt="2025-01-20T21:37:38.832" v="2255"/>
          <ac:spMkLst>
            <pc:docMk/>
            <pc:sldMk cId="544615363" sldId="2147375711"/>
            <ac:spMk id="13" creationId="{A101884E-B034-7456-0D07-61D3D314D09A}"/>
          </ac:spMkLst>
        </pc:spChg>
        <pc:spChg chg="mod">
          <ac:chgData name="Boyse, Chelsey A (She/Her) (MCCSS)" userId="d31f7d9c-9fbe-4a51-97fe-700d849ea6ce" providerId="ADAL" clId="{443A19F5-61AA-48C7-AC73-04F4E3D802F1}" dt="2025-01-20T21:37:38.832" v="2255"/>
          <ac:spMkLst>
            <pc:docMk/>
            <pc:sldMk cId="544615363" sldId="2147375711"/>
            <ac:spMk id="14" creationId="{C331BCDF-3884-A48E-867B-DA929F28D945}"/>
          </ac:spMkLst>
        </pc:spChg>
        <pc:grpChg chg="mod">
          <ac:chgData name="Boyse, Chelsey A (She/Her) (MCCSS)" userId="d31f7d9c-9fbe-4a51-97fe-700d849ea6ce" providerId="ADAL" clId="{443A19F5-61AA-48C7-AC73-04F4E3D802F1}" dt="2025-01-20T21:06:12.788" v="1902" actId="14100"/>
          <ac:grpSpMkLst>
            <pc:docMk/>
            <pc:sldMk cId="544615363" sldId="2147375711"/>
            <ac:grpSpMk id="7" creationId="{1BC85257-AE75-1437-14CE-E3E5AEC46124}"/>
          </ac:grpSpMkLst>
        </pc:grpChg>
        <pc:grpChg chg="add mod ord">
          <ac:chgData name="Boyse, Chelsey A (She/Her) (MCCSS)" userId="d31f7d9c-9fbe-4a51-97fe-700d849ea6ce" providerId="ADAL" clId="{443A19F5-61AA-48C7-AC73-04F4E3D802F1}" dt="2025-01-20T21:37:58.702" v="2260" actId="1076"/>
          <ac:grpSpMkLst>
            <pc:docMk/>
            <pc:sldMk cId="544615363" sldId="2147375711"/>
            <ac:grpSpMk id="10" creationId="{EA13D494-39FB-931B-5D90-42375E6E268A}"/>
          </ac:grpSpMkLst>
        </pc:grpChg>
        <pc:grpChg chg="mod">
          <ac:chgData name="Boyse, Chelsey A (She/Her) (MCCSS)" userId="d31f7d9c-9fbe-4a51-97fe-700d849ea6ce" providerId="ADAL" clId="{443A19F5-61AA-48C7-AC73-04F4E3D802F1}" dt="2025-01-20T21:37:38.832" v="2255"/>
          <ac:grpSpMkLst>
            <pc:docMk/>
            <pc:sldMk cId="544615363" sldId="2147375711"/>
            <ac:grpSpMk id="11" creationId="{EC80A9F0-442A-F1E4-F105-AEBEB34F0488}"/>
          </ac:grpSpMkLst>
        </pc:grpChg>
        <pc:graphicFrameChg chg="modGraphic">
          <ac:chgData name="Boyse, Chelsey A (She/Her) (MCCSS)" userId="d31f7d9c-9fbe-4a51-97fe-700d849ea6ce" providerId="ADAL" clId="{443A19F5-61AA-48C7-AC73-04F4E3D802F1}" dt="2025-01-20T21:19:22.254" v="2075" actId="12385"/>
          <ac:graphicFrameMkLst>
            <pc:docMk/>
            <pc:sldMk cId="544615363" sldId="2147375711"/>
            <ac:graphicFrameMk id="6" creationId="{2B14659C-F330-E765-5500-98664BD0BDBC}"/>
          </ac:graphicFrameMkLst>
        </pc:graphicFrameChg>
        <pc:picChg chg="add mod">
          <ac:chgData name="Boyse, Chelsey A (She/Her) (MCCSS)" userId="d31f7d9c-9fbe-4a51-97fe-700d849ea6ce" providerId="ADAL" clId="{443A19F5-61AA-48C7-AC73-04F4E3D802F1}" dt="2025-01-20T21:38:01.580" v="2261" actId="1076"/>
          <ac:picMkLst>
            <pc:docMk/>
            <pc:sldMk cId="544615363" sldId="2147375711"/>
            <ac:picMk id="8" creationId="{FFA1A8F5-D4A8-C645-E72A-036D09F75B40}"/>
          </ac:picMkLst>
        </pc:picChg>
      </pc:sldChg>
      <pc:sldChg chg="addSp delSp modSp del mod modNotesTx">
        <pc:chgData name="Boyse, Chelsey A (She/Her) (MCCSS)" userId="d31f7d9c-9fbe-4a51-97fe-700d849ea6ce" providerId="ADAL" clId="{443A19F5-61AA-48C7-AC73-04F4E3D802F1}" dt="2025-01-28T20:08:22.095" v="2276" actId="2696"/>
        <pc:sldMkLst>
          <pc:docMk/>
          <pc:sldMk cId="902697688" sldId="2147375739"/>
        </pc:sldMkLst>
        <pc:spChg chg="mod">
          <ac:chgData name="Boyse, Chelsey A (She/Her) (MCCSS)" userId="d31f7d9c-9fbe-4a51-97fe-700d849ea6ce" providerId="ADAL" clId="{443A19F5-61AA-48C7-AC73-04F4E3D802F1}" dt="2025-01-20T16:32:29.797" v="1828" actId="313"/>
          <ac:spMkLst>
            <pc:docMk/>
            <pc:sldMk cId="902697688" sldId="2147375739"/>
            <ac:spMk id="2" creationId="{078F2DCC-70FC-FD59-F113-6802ED7B7A39}"/>
          </ac:spMkLst>
        </pc:spChg>
        <pc:spChg chg="del mod">
          <ac:chgData name="Boyse, Chelsey A (She/Her) (MCCSS)" userId="d31f7d9c-9fbe-4a51-97fe-700d849ea6ce" providerId="ADAL" clId="{443A19F5-61AA-48C7-AC73-04F4E3D802F1}" dt="2025-01-20T16:32:34.518" v="1829" actId="478"/>
          <ac:spMkLst>
            <pc:docMk/>
            <pc:sldMk cId="902697688" sldId="2147375739"/>
            <ac:spMk id="3" creationId="{4EA32EE0-9CFF-8261-27F3-B86FB6E4BC75}"/>
          </ac:spMkLst>
        </pc:spChg>
        <pc:spChg chg="del mod">
          <ac:chgData name="Boyse, Chelsey A (She/Her) (MCCSS)" userId="d31f7d9c-9fbe-4a51-97fe-700d849ea6ce" providerId="ADAL" clId="{443A19F5-61AA-48C7-AC73-04F4E3D802F1}" dt="2025-01-20T16:32:35.646" v="1830" actId="478"/>
          <ac:spMkLst>
            <pc:docMk/>
            <pc:sldMk cId="902697688" sldId="2147375739"/>
            <ac:spMk id="5" creationId="{84B092E4-158F-68C3-DCDD-B42805C237A6}"/>
          </ac:spMkLst>
        </pc:spChg>
        <pc:spChg chg="mod">
          <ac:chgData name="Boyse, Chelsey A (She/Her) (MCCSS)" userId="d31f7d9c-9fbe-4a51-97fe-700d849ea6ce" providerId="ADAL" clId="{443A19F5-61AA-48C7-AC73-04F4E3D802F1}" dt="2025-01-20T16:33:48.268" v="1869" actId="20577"/>
          <ac:spMkLst>
            <pc:docMk/>
            <pc:sldMk cId="902697688" sldId="2147375739"/>
            <ac:spMk id="6" creationId="{4363C2B5-54E2-1627-1717-21189EC58453}"/>
          </ac:spMkLst>
        </pc:spChg>
        <pc:spChg chg="mod">
          <ac:chgData name="Boyse, Chelsey A (She/Her) (MCCSS)" userId="d31f7d9c-9fbe-4a51-97fe-700d849ea6ce" providerId="ADAL" clId="{443A19F5-61AA-48C7-AC73-04F4E3D802F1}" dt="2025-01-20T21:20:09.748" v="2080" actId="207"/>
          <ac:spMkLst>
            <pc:docMk/>
            <pc:sldMk cId="902697688" sldId="2147375739"/>
            <ac:spMk id="7" creationId="{A12D34DE-B7E4-5707-C5DD-9502E67AA8CC}"/>
          </ac:spMkLst>
        </pc:spChg>
        <pc:spChg chg="mod">
          <ac:chgData name="Boyse, Chelsey A (She/Her) (MCCSS)" userId="d31f7d9c-9fbe-4a51-97fe-700d849ea6ce" providerId="ADAL" clId="{443A19F5-61AA-48C7-AC73-04F4E3D802F1}" dt="2025-01-20T16:30:39.410" v="1823" actId="2711"/>
          <ac:spMkLst>
            <pc:docMk/>
            <pc:sldMk cId="902697688" sldId="2147375739"/>
            <ac:spMk id="8" creationId="{D2789BB2-47A3-0809-6B93-C9C134EE8E59}"/>
          </ac:spMkLst>
        </pc:spChg>
        <pc:spChg chg="mod">
          <ac:chgData name="Boyse, Chelsey A (She/Her) (MCCSS)" userId="d31f7d9c-9fbe-4a51-97fe-700d849ea6ce" providerId="ADAL" clId="{443A19F5-61AA-48C7-AC73-04F4E3D802F1}" dt="2025-01-20T16:41:03.992" v="1874"/>
          <ac:spMkLst>
            <pc:docMk/>
            <pc:sldMk cId="902697688" sldId="2147375739"/>
            <ac:spMk id="13" creationId="{BEBDE659-2A8B-2234-9091-B14169E938E5}"/>
          </ac:spMkLst>
        </pc:spChg>
        <pc:spChg chg="mod">
          <ac:chgData name="Boyse, Chelsey A (She/Her) (MCCSS)" userId="d31f7d9c-9fbe-4a51-97fe-700d849ea6ce" providerId="ADAL" clId="{443A19F5-61AA-48C7-AC73-04F4E3D802F1}" dt="2025-01-20T16:41:03.992" v="1874"/>
          <ac:spMkLst>
            <pc:docMk/>
            <pc:sldMk cId="902697688" sldId="2147375739"/>
            <ac:spMk id="14" creationId="{C627B06C-4DBC-0005-3D75-22032278F03F}"/>
          </ac:spMkLst>
        </pc:spChg>
        <pc:spChg chg="mod">
          <ac:chgData name="Boyse, Chelsey A (She/Her) (MCCSS)" userId="d31f7d9c-9fbe-4a51-97fe-700d849ea6ce" providerId="ADAL" clId="{443A19F5-61AA-48C7-AC73-04F4E3D802F1}" dt="2025-01-20T16:41:03.992" v="1874"/>
          <ac:spMkLst>
            <pc:docMk/>
            <pc:sldMk cId="902697688" sldId="2147375739"/>
            <ac:spMk id="15" creationId="{0021C815-9119-9A45-5248-D17130A5CD09}"/>
          </ac:spMkLst>
        </pc:spChg>
        <pc:grpChg chg="add mod">
          <ac:chgData name="Boyse, Chelsey A (She/Her) (MCCSS)" userId="d31f7d9c-9fbe-4a51-97fe-700d849ea6ce" providerId="ADAL" clId="{443A19F5-61AA-48C7-AC73-04F4E3D802F1}" dt="2025-01-20T16:41:03.992" v="1874"/>
          <ac:grpSpMkLst>
            <pc:docMk/>
            <pc:sldMk cId="902697688" sldId="2147375739"/>
            <ac:grpSpMk id="11" creationId="{1F117E1B-9AC9-B597-8B5F-2559C82A65EA}"/>
          </ac:grpSpMkLst>
        </pc:grpChg>
        <pc:grpChg chg="mod">
          <ac:chgData name="Boyse, Chelsey A (She/Her) (MCCSS)" userId="d31f7d9c-9fbe-4a51-97fe-700d849ea6ce" providerId="ADAL" clId="{443A19F5-61AA-48C7-AC73-04F4E3D802F1}" dt="2025-01-20T16:41:03.992" v="1874"/>
          <ac:grpSpMkLst>
            <pc:docMk/>
            <pc:sldMk cId="902697688" sldId="2147375739"/>
            <ac:grpSpMk id="12" creationId="{55FCBD16-2AA4-2AAC-00FF-2C3F54C0299E}"/>
          </ac:grpSpMkLst>
        </pc:grpChg>
        <pc:picChg chg="add mod">
          <ac:chgData name="Boyse, Chelsey A (She/Her) (MCCSS)" userId="d31f7d9c-9fbe-4a51-97fe-700d849ea6ce" providerId="ADAL" clId="{443A19F5-61AA-48C7-AC73-04F4E3D802F1}" dt="2025-01-20T16:41:48.203" v="1876"/>
          <ac:picMkLst>
            <pc:docMk/>
            <pc:sldMk cId="902697688" sldId="2147375739"/>
            <ac:picMk id="16" creationId="{B25073ED-F8C2-41A3-4AD5-DB40A174489A}"/>
          </ac:picMkLst>
        </pc:picChg>
        <pc:cxnChg chg="del">
          <ac:chgData name="Boyse, Chelsey A (She/Her) (MCCSS)" userId="d31f7d9c-9fbe-4a51-97fe-700d849ea6ce" providerId="ADAL" clId="{443A19F5-61AA-48C7-AC73-04F4E3D802F1}" dt="2025-01-20T16:32:36.555" v="1831" actId="478"/>
          <ac:cxnSpMkLst>
            <pc:docMk/>
            <pc:sldMk cId="902697688" sldId="2147375739"/>
            <ac:cxnSpMk id="9" creationId="{378CE7A6-BB11-8D62-C723-5449D6AA6E03}"/>
          </ac:cxnSpMkLst>
        </pc:cxnChg>
        <pc:cxnChg chg="add mod">
          <ac:chgData name="Boyse, Chelsey A (She/Her) (MCCSS)" userId="d31f7d9c-9fbe-4a51-97fe-700d849ea6ce" providerId="ADAL" clId="{443A19F5-61AA-48C7-AC73-04F4E3D802F1}" dt="2025-01-20T16:33:33.922" v="1845" actId="1076"/>
          <ac:cxnSpMkLst>
            <pc:docMk/>
            <pc:sldMk cId="902697688" sldId="2147375739"/>
            <ac:cxnSpMk id="10" creationId="{52253557-D154-4E3C-DF1E-FFA23EF84DE6}"/>
          </ac:cxnSpMkLst>
        </pc:cxnChg>
      </pc:sldChg>
      <pc:sldChg chg="addSp delSp modSp del mod modNotesTx">
        <pc:chgData name="Boyse, Chelsey A (She/Her) (MCCSS)" userId="d31f7d9c-9fbe-4a51-97fe-700d849ea6ce" providerId="ADAL" clId="{443A19F5-61AA-48C7-AC73-04F4E3D802F1}" dt="2025-01-28T20:08:24.718" v="2277" actId="2696"/>
        <pc:sldMkLst>
          <pc:docMk/>
          <pc:sldMk cId="3148891748" sldId="2147375740"/>
        </pc:sldMkLst>
        <pc:spChg chg="mod">
          <ac:chgData name="Boyse, Chelsey A (She/Her) (MCCSS)" userId="d31f7d9c-9fbe-4a51-97fe-700d849ea6ce" providerId="ADAL" clId="{443A19F5-61AA-48C7-AC73-04F4E3D802F1}" dt="2025-01-20T16:30:10.590" v="1803" actId="20577"/>
          <ac:spMkLst>
            <pc:docMk/>
            <pc:sldMk cId="3148891748" sldId="2147375740"/>
            <ac:spMk id="2" creationId="{078F2DCC-70FC-FD59-F113-6802ED7B7A39}"/>
          </ac:spMkLst>
        </pc:spChg>
        <pc:spChg chg="mod">
          <ac:chgData name="Boyse, Chelsey A (She/Her) (MCCSS)" userId="d31f7d9c-9fbe-4a51-97fe-700d849ea6ce" providerId="ADAL" clId="{443A19F5-61AA-48C7-AC73-04F4E3D802F1}" dt="2025-01-20T16:33:22.662" v="1838" actId="255"/>
          <ac:spMkLst>
            <pc:docMk/>
            <pc:sldMk cId="3148891748" sldId="2147375740"/>
            <ac:spMk id="3" creationId="{0DDE6C41-DE3F-48C4-88B9-2E5CFAD3744B}"/>
          </ac:spMkLst>
        </pc:spChg>
        <pc:spChg chg="mod">
          <ac:chgData name="Boyse, Chelsey A (She/Her) (MCCSS)" userId="d31f7d9c-9fbe-4a51-97fe-700d849ea6ce" providerId="ADAL" clId="{443A19F5-61AA-48C7-AC73-04F4E3D802F1}" dt="2025-01-20T21:20:15.364" v="2081" actId="207"/>
          <ac:spMkLst>
            <pc:docMk/>
            <pc:sldMk cId="3148891748" sldId="2147375740"/>
            <ac:spMk id="5" creationId="{CBE7A691-9731-135A-9432-7DE821A4C3AF}"/>
          </ac:spMkLst>
        </pc:spChg>
        <pc:spChg chg="del mod">
          <ac:chgData name="Boyse, Chelsey A (She/Her) (MCCSS)" userId="d31f7d9c-9fbe-4a51-97fe-700d849ea6ce" providerId="ADAL" clId="{443A19F5-61AA-48C7-AC73-04F4E3D802F1}" dt="2025-01-20T16:33:29.436" v="1841"/>
          <ac:spMkLst>
            <pc:docMk/>
            <pc:sldMk cId="3148891748" sldId="2147375740"/>
            <ac:spMk id="6" creationId="{053BA234-5E08-D1D8-2F92-13F2F96DDCCB}"/>
          </ac:spMkLst>
        </pc:spChg>
        <pc:spChg chg="del mod">
          <ac:chgData name="Boyse, Chelsey A (She/Her) (MCCSS)" userId="d31f7d9c-9fbe-4a51-97fe-700d849ea6ce" providerId="ADAL" clId="{443A19F5-61AA-48C7-AC73-04F4E3D802F1}" dt="2025-01-20T16:33:29.437" v="1843"/>
          <ac:spMkLst>
            <pc:docMk/>
            <pc:sldMk cId="3148891748" sldId="2147375740"/>
            <ac:spMk id="7" creationId="{FE58AD4D-6E3F-5875-7347-AC5AF4D1E989}"/>
          </ac:spMkLst>
        </pc:spChg>
        <pc:spChg chg="mod">
          <ac:chgData name="Boyse, Chelsey A (She/Her) (MCCSS)" userId="d31f7d9c-9fbe-4a51-97fe-700d849ea6ce" providerId="ADAL" clId="{443A19F5-61AA-48C7-AC73-04F4E3D802F1}" dt="2025-01-20T16:34:02.165" v="1870" actId="2711"/>
          <ac:spMkLst>
            <pc:docMk/>
            <pc:sldMk cId="3148891748" sldId="2147375740"/>
            <ac:spMk id="9" creationId="{6AAA2A02-7E6C-C490-37BF-6AF7FD398EB6}"/>
          </ac:spMkLst>
        </pc:spChg>
        <pc:spChg chg="mod">
          <ac:chgData name="Boyse, Chelsey A (She/Her) (MCCSS)" userId="d31f7d9c-9fbe-4a51-97fe-700d849ea6ce" providerId="ADAL" clId="{443A19F5-61AA-48C7-AC73-04F4E3D802F1}" dt="2025-01-20T16:41:07.854" v="1875"/>
          <ac:spMkLst>
            <pc:docMk/>
            <pc:sldMk cId="3148891748" sldId="2147375740"/>
            <ac:spMk id="12" creationId="{D2134664-95FC-1CE3-3B7E-C500080EE416}"/>
          </ac:spMkLst>
        </pc:spChg>
        <pc:spChg chg="mod">
          <ac:chgData name="Boyse, Chelsey A (She/Her) (MCCSS)" userId="d31f7d9c-9fbe-4a51-97fe-700d849ea6ce" providerId="ADAL" clId="{443A19F5-61AA-48C7-AC73-04F4E3D802F1}" dt="2025-01-20T16:41:07.854" v="1875"/>
          <ac:spMkLst>
            <pc:docMk/>
            <pc:sldMk cId="3148891748" sldId="2147375740"/>
            <ac:spMk id="13" creationId="{EE44E2FE-12FD-70D7-6AF6-A9648BFBD49C}"/>
          </ac:spMkLst>
        </pc:spChg>
        <pc:spChg chg="mod">
          <ac:chgData name="Boyse, Chelsey A (She/Her) (MCCSS)" userId="d31f7d9c-9fbe-4a51-97fe-700d849ea6ce" providerId="ADAL" clId="{443A19F5-61AA-48C7-AC73-04F4E3D802F1}" dt="2025-01-20T16:41:07.854" v="1875"/>
          <ac:spMkLst>
            <pc:docMk/>
            <pc:sldMk cId="3148891748" sldId="2147375740"/>
            <ac:spMk id="14" creationId="{85FC6F79-10B5-B0EC-A811-06A34312FE68}"/>
          </ac:spMkLst>
        </pc:spChg>
        <pc:grpChg chg="add mod">
          <ac:chgData name="Boyse, Chelsey A (She/Her) (MCCSS)" userId="d31f7d9c-9fbe-4a51-97fe-700d849ea6ce" providerId="ADAL" clId="{443A19F5-61AA-48C7-AC73-04F4E3D802F1}" dt="2025-01-20T16:41:07.854" v="1875"/>
          <ac:grpSpMkLst>
            <pc:docMk/>
            <pc:sldMk cId="3148891748" sldId="2147375740"/>
            <ac:grpSpMk id="10" creationId="{6894FF7F-B1AA-649F-730B-664D743D9DA4}"/>
          </ac:grpSpMkLst>
        </pc:grpChg>
        <pc:grpChg chg="mod">
          <ac:chgData name="Boyse, Chelsey A (She/Her) (MCCSS)" userId="d31f7d9c-9fbe-4a51-97fe-700d849ea6ce" providerId="ADAL" clId="{443A19F5-61AA-48C7-AC73-04F4E3D802F1}" dt="2025-01-20T16:41:07.854" v="1875"/>
          <ac:grpSpMkLst>
            <pc:docMk/>
            <pc:sldMk cId="3148891748" sldId="2147375740"/>
            <ac:grpSpMk id="11" creationId="{4FE7BF5A-59BE-40FD-9BE2-82EDFC3CCC01}"/>
          </ac:grpSpMkLst>
        </pc:grpChg>
        <pc:picChg chg="add mod">
          <ac:chgData name="Boyse, Chelsey A (She/Her) (MCCSS)" userId="d31f7d9c-9fbe-4a51-97fe-700d849ea6ce" providerId="ADAL" clId="{443A19F5-61AA-48C7-AC73-04F4E3D802F1}" dt="2025-01-20T16:41:51.726" v="1877"/>
          <ac:picMkLst>
            <pc:docMk/>
            <pc:sldMk cId="3148891748" sldId="2147375740"/>
            <ac:picMk id="15" creationId="{33FA169D-12A4-A1E6-9DD4-45D189A11BD1}"/>
          </ac:picMkLst>
        </pc:picChg>
        <pc:cxnChg chg="mod">
          <ac:chgData name="Boyse, Chelsey A (She/Her) (MCCSS)" userId="d31f7d9c-9fbe-4a51-97fe-700d849ea6ce" providerId="ADAL" clId="{443A19F5-61AA-48C7-AC73-04F4E3D802F1}" dt="2025-01-20T16:33:25.581" v="1839" actId="1076"/>
          <ac:cxnSpMkLst>
            <pc:docMk/>
            <pc:sldMk cId="3148891748" sldId="2147375740"/>
            <ac:cxnSpMk id="8" creationId="{930705BB-B7FF-F684-92F9-83FC684607CB}"/>
          </ac:cxnSpMkLst>
        </pc:cxnChg>
      </pc:sldChg>
      <pc:sldChg chg="modSp mod ord modShow addCm">
        <pc:chgData name="Boyse, Chelsey A (She/Her) (MCCSS)" userId="d31f7d9c-9fbe-4a51-97fe-700d849ea6ce" providerId="ADAL" clId="{443A19F5-61AA-48C7-AC73-04F4E3D802F1}" dt="2025-01-20T14:52:39.032" v="960"/>
        <pc:sldMkLst>
          <pc:docMk/>
          <pc:sldMk cId="2520225346" sldId="2147375767"/>
        </pc:sldMkLst>
        <pc:spChg chg="mod">
          <ac:chgData name="Boyse, Chelsey A (She/Her) (MCCSS)" userId="d31f7d9c-9fbe-4a51-97fe-700d849ea6ce" providerId="ADAL" clId="{443A19F5-61AA-48C7-AC73-04F4E3D802F1}" dt="2025-01-20T14:45:02.993" v="911" actId="113"/>
          <ac:spMkLst>
            <pc:docMk/>
            <pc:sldMk cId="2520225346" sldId="2147375767"/>
            <ac:spMk id="4" creationId="{C2E7738C-945F-D79B-EB2A-43BFD3A8F5FB}"/>
          </ac:spMkLst>
        </pc:spChg>
        <pc:graphicFrameChg chg="modGraphic">
          <ac:chgData name="Boyse, Chelsey A (She/Her) (MCCSS)" userId="d31f7d9c-9fbe-4a51-97fe-700d849ea6ce" providerId="ADAL" clId="{443A19F5-61AA-48C7-AC73-04F4E3D802F1}" dt="2025-01-20T14:52:03.374" v="958" actId="20577"/>
          <ac:graphicFrameMkLst>
            <pc:docMk/>
            <pc:sldMk cId="2520225346" sldId="2147375767"/>
            <ac:graphicFrameMk id="20" creationId="{918CD7E6-ED68-C6E5-E90B-B2F2B74E801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oyse, Chelsey A (She/Her) (MCCSS)" userId="d31f7d9c-9fbe-4a51-97fe-700d849ea6ce" providerId="ADAL" clId="{443A19F5-61AA-48C7-AC73-04F4E3D802F1}" dt="2025-01-20T14:52:39.032" v="960"/>
              <pc2:cmMkLst xmlns:pc2="http://schemas.microsoft.com/office/powerpoint/2019/9/main/command">
                <pc:docMk/>
                <pc:sldMk cId="2520225346" sldId="2147375767"/>
                <pc2:cmMk id="{97AF2C7D-1B45-4071-8E77-DE45B4975696}"/>
              </pc2:cmMkLst>
            </pc226:cmChg>
          </p:ext>
        </pc:extLst>
      </pc:sldChg>
      <pc:sldChg chg="delSp modSp mod ord addCm">
        <pc:chgData name="Boyse, Chelsey A (She/Her) (MCCSS)" userId="d31f7d9c-9fbe-4a51-97fe-700d849ea6ce" providerId="ADAL" clId="{443A19F5-61AA-48C7-AC73-04F4E3D802F1}" dt="2025-01-20T21:02:24.704" v="1879" actId="2711"/>
        <pc:sldMkLst>
          <pc:docMk/>
          <pc:sldMk cId="824314703" sldId="2147375768"/>
        </pc:sldMkLst>
        <pc:spChg chg="del">
          <ac:chgData name="Boyse, Chelsey A (She/Her) (MCCSS)" userId="d31f7d9c-9fbe-4a51-97fe-700d849ea6ce" providerId="ADAL" clId="{443A19F5-61AA-48C7-AC73-04F4E3D802F1}" dt="2025-01-20T14:54:42.770" v="978" actId="478"/>
          <ac:spMkLst>
            <pc:docMk/>
            <pc:sldMk cId="824314703" sldId="2147375768"/>
            <ac:spMk id="2" creationId="{B286A59F-9409-8EBF-A6D7-562252A4E8CA}"/>
          </ac:spMkLst>
        </pc:spChg>
        <pc:spChg chg="mod">
          <ac:chgData name="Boyse, Chelsey A (She/Her) (MCCSS)" userId="d31f7d9c-9fbe-4a51-97fe-700d849ea6ce" providerId="ADAL" clId="{443A19F5-61AA-48C7-AC73-04F4E3D802F1}" dt="2025-01-20T14:54:13.217" v="973" actId="113"/>
          <ac:spMkLst>
            <pc:docMk/>
            <pc:sldMk cId="824314703" sldId="2147375768"/>
            <ac:spMk id="4" creationId="{C2E7738C-945F-D79B-EB2A-43BFD3A8F5FB}"/>
          </ac:spMkLst>
        </pc:spChg>
        <pc:graphicFrameChg chg="modGraphic">
          <ac:chgData name="Boyse, Chelsey A (She/Her) (MCCSS)" userId="d31f7d9c-9fbe-4a51-97fe-700d849ea6ce" providerId="ADAL" clId="{443A19F5-61AA-48C7-AC73-04F4E3D802F1}" dt="2025-01-20T21:02:24.704" v="1879" actId="2711"/>
          <ac:graphicFrameMkLst>
            <pc:docMk/>
            <pc:sldMk cId="824314703" sldId="2147375768"/>
            <ac:graphicFrameMk id="20" creationId="{918CD7E6-ED68-C6E5-E90B-B2F2B74E801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oyse, Chelsey A (She/Her) (MCCSS)" userId="d31f7d9c-9fbe-4a51-97fe-700d849ea6ce" providerId="ADAL" clId="{443A19F5-61AA-48C7-AC73-04F4E3D802F1}" dt="2025-01-20T14:55:27.274" v="982"/>
              <pc2:cmMkLst xmlns:pc2="http://schemas.microsoft.com/office/powerpoint/2019/9/main/command">
                <pc:docMk/>
                <pc:sldMk cId="824314703" sldId="2147375768"/>
                <pc2:cmMk id="{2F78C928-105B-4BAD-9991-646ACCED08AB}"/>
              </pc2:cmMkLst>
            </pc226:cmChg>
          </p:ext>
        </pc:extLst>
      </pc:sldChg>
      <pc:sldChg chg="delSp modSp mod ord">
        <pc:chgData name="Boyse, Chelsey A (She/Her) (MCCSS)" userId="d31f7d9c-9fbe-4a51-97fe-700d849ea6ce" providerId="ADAL" clId="{443A19F5-61AA-48C7-AC73-04F4E3D802F1}" dt="2025-01-20T21:02:38.248" v="1881" actId="2711"/>
        <pc:sldMkLst>
          <pc:docMk/>
          <pc:sldMk cId="2389860229" sldId="2147375770"/>
        </pc:sldMkLst>
        <pc:spChg chg="del">
          <ac:chgData name="Boyse, Chelsey A (She/Her) (MCCSS)" userId="d31f7d9c-9fbe-4a51-97fe-700d849ea6ce" providerId="ADAL" clId="{443A19F5-61AA-48C7-AC73-04F4E3D802F1}" dt="2025-01-20T14:56:27.767" v="1000" actId="478"/>
          <ac:spMkLst>
            <pc:docMk/>
            <pc:sldMk cId="2389860229" sldId="2147375770"/>
            <ac:spMk id="2" creationId="{1525245E-8DE5-7743-7C45-09E17937DFA6}"/>
          </ac:spMkLst>
        </pc:spChg>
        <pc:spChg chg="mod">
          <ac:chgData name="Boyse, Chelsey A (She/Her) (MCCSS)" userId="d31f7d9c-9fbe-4a51-97fe-700d849ea6ce" providerId="ADAL" clId="{443A19F5-61AA-48C7-AC73-04F4E3D802F1}" dt="2025-01-20T14:56:21.882" v="999" actId="20577"/>
          <ac:spMkLst>
            <pc:docMk/>
            <pc:sldMk cId="2389860229" sldId="2147375770"/>
            <ac:spMk id="4" creationId="{C2E7738C-945F-D79B-EB2A-43BFD3A8F5FB}"/>
          </ac:spMkLst>
        </pc:spChg>
        <pc:graphicFrameChg chg="mod modGraphic">
          <ac:chgData name="Boyse, Chelsey A (She/Her) (MCCSS)" userId="d31f7d9c-9fbe-4a51-97fe-700d849ea6ce" providerId="ADAL" clId="{443A19F5-61AA-48C7-AC73-04F4E3D802F1}" dt="2025-01-20T21:02:38.248" v="1881" actId="2711"/>
          <ac:graphicFrameMkLst>
            <pc:docMk/>
            <pc:sldMk cId="2389860229" sldId="2147375770"/>
            <ac:graphicFrameMk id="20" creationId="{918CD7E6-ED68-C6E5-E90B-B2F2B74E801B}"/>
          </ac:graphicFrameMkLst>
        </pc:graphicFrameChg>
      </pc:sldChg>
      <pc:sldChg chg="delSp modSp mod modShow addCm">
        <pc:chgData name="Boyse, Chelsey A (She/Her) (MCCSS)" userId="d31f7d9c-9fbe-4a51-97fe-700d849ea6ce" providerId="ADAL" clId="{443A19F5-61AA-48C7-AC73-04F4E3D802F1}" dt="2025-01-20T15:26:24.822" v="1159" actId="14734"/>
        <pc:sldMkLst>
          <pc:docMk/>
          <pc:sldMk cId="875323601" sldId="2147375771"/>
        </pc:sldMkLst>
        <pc:spChg chg="del">
          <ac:chgData name="Boyse, Chelsey A (She/Her) (MCCSS)" userId="d31f7d9c-9fbe-4a51-97fe-700d849ea6ce" providerId="ADAL" clId="{443A19F5-61AA-48C7-AC73-04F4E3D802F1}" dt="2025-01-20T15:03:52.419" v="1019" actId="478"/>
          <ac:spMkLst>
            <pc:docMk/>
            <pc:sldMk cId="875323601" sldId="2147375771"/>
            <ac:spMk id="2" creationId="{7B5DD17E-431B-5879-8D08-EB6B9B8A0806}"/>
          </ac:spMkLst>
        </pc:spChg>
        <pc:spChg chg="mod">
          <ac:chgData name="Boyse, Chelsey A (She/Her) (MCCSS)" userId="d31f7d9c-9fbe-4a51-97fe-700d849ea6ce" providerId="ADAL" clId="{443A19F5-61AA-48C7-AC73-04F4E3D802F1}" dt="2025-01-20T15:05:08.510" v="1027" actId="113"/>
          <ac:spMkLst>
            <pc:docMk/>
            <pc:sldMk cId="875323601" sldId="2147375771"/>
            <ac:spMk id="4" creationId="{C2E7738C-945F-D79B-EB2A-43BFD3A8F5FB}"/>
          </ac:spMkLst>
        </pc:spChg>
        <pc:graphicFrameChg chg="mod modGraphic">
          <ac:chgData name="Boyse, Chelsey A (She/Her) (MCCSS)" userId="d31f7d9c-9fbe-4a51-97fe-700d849ea6ce" providerId="ADAL" clId="{443A19F5-61AA-48C7-AC73-04F4E3D802F1}" dt="2025-01-20T15:26:24.822" v="1159" actId="14734"/>
          <ac:graphicFrameMkLst>
            <pc:docMk/>
            <pc:sldMk cId="875323601" sldId="2147375771"/>
            <ac:graphicFrameMk id="20" creationId="{918CD7E6-ED68-C6E5-E90B-B2F2B74E801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oyse, Chelsey A (She/Her) (MCCSS)" userId="d31f7d9c-9fbe-4a51-97fe-700d849ea6ce" providerId="ADAL" clId="{443A19F5-61AA-48C7-AC73-04F4E3D802F1}" dt="2025-01-20T15:04:37.599" v="1022"/>
              <pc2:cmMkLst xmlns:pc2="http://schemas.microsoft.com/office/powerpoint/2019/9/main/command">
                <pc:docMk/>
                <pc:sldMk cId="875323601" sldId="2147375771"/>
                <pc2:cmMk id="{DD7F9409-58A5-4A0C-BDA8-D75E33628350}"/>
              </pc2:cmMkLst>
            </pc226:cmChg>
          </p:ext>
        </pc:extLst>
      </pc:sldChg>
      <pc:sldChg chg="modSp mod">
        <pc:chgData name="Boyse, Chelsey A (She/Her) (MCCSS)" userId="d31f7d9c-9fbe-4a51-97fe-700d849ea6ce" providerId="ADAL" clId="{443A19F5-61AA-48C7-AC73-04F4E3D802F1}" dt="2025-01-20T15:29:58.107" v="1177" actId="207"/>
        <pc:sldMkLst>
          <pc:docMk/>
          <pc:sldMk cId="2449077783" sldId="2147375784"/>
        </pc:sldMkLst>
        <pc:spChg chg="mod">
          <ac:chgData name="Boyse, Chelsey A (She/Her) (MCCSS)" userId="d31f7d9c-9fbe-4a51-97fe-700d849ea6ce" providerId="ADAL" clId="{443A19F5-61AA-48C7-AC73-04F4E3D802F1}" dt="2025-01-20T14:39:28.500" v="855" actId="2711"/>
          <ac:spMkLst>
            <pc:docMk/>
            <pc:sldMk cId="2449077783" sldId="2147375784"/>
            <ac:spMk id="3" creationId="{4F70F752-0E4D-E9E0-18B6-62421A12F16A}"/>
          </ac:spMkLst>
        </pc:spChg>
        <pc:spChg chg="mod">
          <ac:chgData name="Boyse, Chelsey A (She/Her) (MCCSS)" userId="d31f7d9c-9fbe-4a51-97fe-700d849ea6ce" providerId="ADAL" clId="{443A19F5-61AA-48C7-AC73-04F4E3D802F1}" dt="2025-01-20T14:40:34.289" v="859" actId="113"/>
          <ac:spMkLst>
            <pc:docMk/>
            <pc:sldMk cId="2449077783" sldId="2147375784"/>
            <ac:spMk id="5" creationId="{227D3AA8-EDB6-1078-7A8E-D1D4FADC28ED}"/>
          </ac:spMkLst>
        </pc:spChg>
        <pc:spChg chg="mod">
          <ac:chgData name="Boyse, Chelsey A (She/Her) (MCCSS)" userId="d31f7d9c-9fbe-4a51-97fe-700d849ea6ce" providerId="ADAL" clId="{443A19F5-61AA-48C7-AC73-04F4E3D802F1}" dt="2025-01-20T15:29:58.107" v="1177" actId="207"/>
          <ac:spMkLst>
            <pc:docMk/>
            <pc:sldMk cId="2449077783" sldId="2147375784"/>
            <ac:spMk id="8" creationId="{642EF522-C2DE-827E-94D2-CE08EEB22F19}"/>
          </ac:spMkLst>
        </pc:spChg>
      </pc:sldChg>
      <pc:sldChg chg="modSp del mod ord">
        <pc:chgData name="Boyse, Chelsey A (She/Her) (MCCSS)" userId="d31f7d9c-9fbe-4a51-97fe-700d849ea6ce" providerId="ADAL" clId="{443A19F5-61AA-48C7-AC73-04F4E3D802F1}" dt="2025-01-20T21:34:30.863" v="2193" actId="47"/>
        <pc:sldMkLst>
          <pc:docMk/>
          <pc:sldMk cId="947760541" sldId="2147375788"/>
        </pc:sldMkLst>
        <pc:spChg chg="mod">
          <ac:chgData name="Boyse, Chelsey A (She/Her) (MCCSS)" userId="d31f7d9c-9fbe-4a51-97fe-700d849ea6ce" providerId="ADAL" clId="{443A19F5-61AA-48C7-AC73-04F4E3D802F1}" dt="2025-01-20T21:29:17.535" v="2115" actId="113"/>
          <ac:spMkLst>
            <pc:docMk/>
            <pc:sldMk cId="947760541" sldId="2147375788"/>
            <ac:spMk id="2" creationId="{F35B9C5F-2CC3-8496-2B0E-12CDAF7E7BD2}"/>
          </ac:spMkLst>
        </pc:spChg>
        <pc:spChg chg="mod">
          <ac:chgData name="Boyse, Chelsey A (She/Her) (MCCSS)" userId="d31f7d9c-9fbe-4a51-97fe-700d849ea6ce" providerId="ADAL" clId="{443A19F5-61AA-48C7-AC73-04F4E3D802F1}" dt="2025-01-20T21:30:42.530" v="2119" actId="14100"/>
          <ac:spMkLst>
            <pc:docMk/>
            <pc:sldMk cId="947760541" sldId="2147375788"/>
            <ac:spMk id="4" creationId="{7556E4EF-4AE2-C278-23E3-0925E9261F57}"/>
          </ac:spMkLst>
        </pc:spChg>
        <pc:spChg chg="mod">
          <ac:chgData name="Boyse, Chelsey A (She/Her) (MCCSS)" userId="d31f7d9c-9fbe-4a51-97fe-700d849ea6ce" providerId="ADAL" clId="{443A19F5-61AA-48C7-AC73-04F4E3D802F1}" dt="2025-01-20T21:31:15.953" v="2132" actId="14100"/>
          <ac:spMkLst>
            <pc:docMk/>
            <pc:sldMk cId="947760541" sldId="2147375788"/>
            <ac:spMk id="10" creationId="{D8DA7421-D300-C107-2FA4-AE2835609F7B}"/>
          </ac:spMkLst>
        </pc:spChg>
      </pc:sldChg>
      <pc:sldChg chg="addSp delSp modSp mod modNotesTx">
        <pc:chgData name="Boyse, Chelsey A (She/Her) (MCCSS)" userId="d31f7d9c-9fbe-4a51-97fe-700d849ea6ce" providerId="ADAL" clId="{443A19F5-61AA-48C7-AC73-04F4E3D802F1}" dt="2025-01-20T21:35:30.287" v="2199" actId="207"/>
        <pc:sldMkLst>
          <pc:docMk/>
          <pc:sldMk cId="3834118094" sldId="2147375794"/>
        </pc:sldMkLst>
        <pc:spChg chg="del mod">
          <ac:chgData name="Boyse, Chelsey A (She/Her) (MCCSS)" userId="d31f7d9c-9fbe-4a51-97fe-700d849ea6ce" providerId="ADAL" clId="{443A19F5-61AA-48C7-AC73-04F4E3D802F1}" dt="2025-01-20T14:34:21.251" v="795" actId="478"/>
          <ac:spMkLst>
            <pc:docMk/>
            <pc:sldMk cId="3834118094" sldId="2147375794"/>
            <ac:spMk id="4" creationId="{AE03659D-64B6-237A-F857-C34DF6656C49}"/>
          </ac:spMkLst>
        </pc:spChg>
        <pc:spChg chg="mod">
          <ac:chgData name="Boyse, Chelsey A (She/Her) (MCCSS)" userId="d31f7d9c-9fbe-4a51-97fe-700d849ea6ce" providerId="ADAL" clId="{443A19F5-61AA-48C7-AC73-04F4E3D802F1}" dt="2025-01-20T14:21:12.949" v="754" actId="113"/>
          <ac:spMkLst>
            <pc:docMk/>
            <pc:sldMk cId="3834118094" sldId="2147375794"/>
            <ac:spMk id="5" creationId="{227D3AA8-EDB6-1078-7A8E-D1D4FADC28ED}"/>
          </ac:spMkLst>
        </pc:spChg>
        <pc:spChg chg="add mod">
          <ac:chgData name="Boyse, Chelsey A (She/Her) (MCCSS)" userId="d31f7d9c-9fbe-4a51-97fe-700d849ea6ce" providerId="ADAL" clId="{443A19F5-61AA-48C7-AC73-04F4E3D802F1}" dt="2025-01-20T21:35:30.287" v="2199" actId="207"/>
          <ac:spMkLst>
            <pc:docMk/>
            <pc:sldMk cId="3834118094" sldId="2147375794"/>
            <ac:spMk id="6" creationId="{10FDDB24-D902-4DF1-7714-C50CAD8A2C2D}"/>
          </ac:spMkLst>
        </pc:spChg>
        <pc:spChg chg="del mod">
          <ac:chgData name="Boyse, Chelsey A (She/Her) (MCCSS)" userId="d31f7d9c-9fbe-4a51-97fe-700d849ea6ce" providerId="ADAL" clId="{443A19F5-61AA-48C7-AC73-04F4E3D802F1}" dt="2025-01-20T14:34:11.629" v="791" actId="478"/>
          <ac:spMkLst>
            <pc:docMk/>
            <pc:sldMk cId="3834118094" sldId="2147375794"/>
            <ac:spMk id="8" creationId="{642EF522-C2DE-827E-94D2-CE08EEB22F19}"/>
          </ac:spMkLst>
        </pc:spChg>
      </pc:sldChg>
      <pc:sldChg chg="modSp add mod">
        <pc:chgData name="Boyse, Chelsey A (She/Her) (MCCSS)" userId="d31f7d9c-9fbe-4a51-97fe-700d849ea6ce" providerId="ADAL" clId="{443A19F5-61AA-48C7-AC73-04F4E3D802F1}" dt="2025-01-20T15:24:37.391" v="1140" actId="2711"/>
        <pc:sldMkLst>
          <pc:docMk/>
          <pc:sldMk cId="1006120241" sldId="2147375795"/>
        </pc:sldMkLst>
        <pc:spChg chg="mod">
          <ac:chgData name="Boyse, Chelsey A (She/Her) (MCCSS)" userId="d31f7d9c-9fbe-4a51-97fe-700d849ea6ce" providerId="ADAL" clId="{443A19F5-61AA-48C7-AC73-04F4E3D802F1}" dt="2025-01-20T14:54:21.153" v="975" actId="113"/>
          <ac:spMkLst>
            <pc:docMk/>
            <pc:sldMk cId="1006120241" sldId="2147375795"/>
            <ac:spMk id="4" creationId="{C2E7738C-945F-D79B-EB2A-43BFD3A8F5FB}"/>
          </ac:spMkLst>
        </pc:spChg>
        <pc:graphicFrameChg chg="modGraphic">
          <ac:chgData name="Boyse, Chelsey A (She/Her) (MCCSS)" userId="d31f7d9c-9fbe-4a51-97fe-700d849ea6ce" providerId="ADAL" clId="{443A19F5-61AA-48C7-AC73-04F4E3D802F1}" dt="2025-01-20T15:24:37.391" v="1140" actId="2711"/>
          <ac:graphicFrameMkLst>
            <pc:docMk/>
            <pc:sldMk cId="1006120241" sldId="2147375795"/>
            <ac:graphicFrameMk id="20" creationId="{918CD7E6-ED68-C6E5-E90B-B2F2B74E801B}"/>
          </ac:graphicFrameMkLst>
        </pc:graphicFrameChg>
      </pc:sldChg>
      <pc:sldChg chg="modSp add mod addCm">
        <pc:chgData name="Boyse, Chelsey A (She/Her) (MCCSS)" userId="d31f7d9c-9fbe-4a51-97fe-700d849ea6ce" providerId="ADAL" clId="{443A19F5-61AA-48C7-AC73-04F4E3D802F1}" dt="2025-01-20T21:02:50.363" v="1883" actId="2711"/>
        <pc:sldMkLst>
          <pc:docMk/>
          <pc:sldMk cId="3535566377" sldId="2147375796"/>
        </pc:sldMkLst>
        <pc:graphicFrameChg chg="modGraphic">
          <ac:chgData name="Boyse, Chelsey A (She/Her) (MCCSS)" userId="d31f7d9c-9fbe-4a51-97fe-700d849ea6ce" providerId="ADAL" clId="{443A19F5-61AA-48C7-AC73-04F4E3D802F1}" dt="2025-01-20T21:02:50.363" v="1883" actId="2711"/>
          <ac:graphicFrameMkLst>
            <pc:docMk/>
            <pc:sldMk cId="3535566377" sldId="2147375796"/>
            <ac:graphicFrameMk id="20" creationId="{918CD7E6-ED68-C6E5-E90B-B2F2B74E801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oyse, Chelsey A (She/Her) (MCCSS)" userId="d31f7d9c-9fbe-4a51-97fe-700d849ea6ce" providerId="ADAL" clId="{443A19F5-61AA-48C7-AC73-04F4E3D802F1}" dt="2025-01-20T14:57:33.572" v="1006"/>
              <pc2:cmMkLst xmlns:pc2="http://schemas.microsoft.com/office/powerpoint/2019/9/main/command">
                <pc:docMk/>
                <pc:sldMk cId="3535566377" sldId="2147375796"/>
                <pc2:cmMk id="{3448F588-7C5A-491D-9C81-28D85C1DB11E}"/>
              </pc2:cmMkLst>
            </pc226:cmChg>
          </p:ext>
        </pc:extLst>
      </pc:sldChg>
      <pc:sldChg chg="addSp delSp modSp new del mod">
        <pc:chgData name="Boyse, Chelsey A (She/Her) (MCCSS)" userId="d31f7d9c-9fbe-4a51-97fe-700d849ea6ce" providerId="ADAL" clId="{443A19F5-61AA-48C7-AC73-04F4E3D802F1}" dt="2025-01-28T20:09:04.449" v="2278" actId="47"/>
        <pc:sldMkLst>
          <pc:docMk/>
          <pc:sldMk cId="4259187562" sldId="2147375797"/>
        </pc:sldMkLst>
        <pc:spChg chg="add mod">
          <ac:chgData name="Boyse, Chelsey A (She/Her) (MCCSS)" userId="d31f7d9c-9fbe-4a51-97fe-700d849ea6ce" providerId="ADAL" clId="{443A19F5-61AA-48C7-AC73-04F4E3D802F1}" dt="2025-01-20T15:33:50.323" v="1191" actId="164"/>
          <ac:spMkLst>
            <pc:docMk/>
            <pc:sldMk cId="4259187562" sldId="2147375797"/>
            <ac:spMk id="2" creationId="{A3312C9B-D159-752B-A310-33823193F862}"/>
          </ac:spMkLst>
        </pc:spChg>
        <pc:spChg chg="add mod">
          <ac:chgData name="Boyse, Chelsey A (She/Her) (MCCSS)" userId="d31f7d9c-9fbe-4a51-97fe-700d849ea6ce" providerId="ADAL" clId="{443A19F5-61AA-48C7-AC73-04F4E3D802F1}" dt="2025-01-20T15:33:50.323" v="1191" actId="164"/>
          <ac:spMkLst>
            <pc:docMk/>
            <pc:sldMk cId="4259187562" sldId="2147375797"/>
            <ac:spMk id="4" creationId="{E4D60D92-8C32-B891-D25B-7D2F5BC0A8E1}"/>
          </ac:spMkLst>
        </pc:spChg>
        <pc:spChg chg="add mod">
          <ac:chgData name="Boyse, Chelsey A (She/Her) (MCCSS)" userId="d31f7d9c-9fbe-4a51-97fe-700d849ea6ce" providerId="ADAL" clId="{443A19F5-61AA-48C7-AC73-04F4E3D802F1}" dt="2025-01-20T15:33:50.323" v="1191" actId="164"/>
          <ac:spMkLst>
            <pc:docMk/>
            <pc:sldMk cId="4259187562" sldId="2147375797"/>
            <ac:spMk id="5" creationId="{0F87C1E8-8D4B-04BE-4366-E0EC40B432EB}"/>
          </ac:spMkLst>
        </pc:spChg>
        <pc:spChg chg="add mod">
          <ac:chgData name="Boyse, Chelsey A (She/Her) (MCCSS)" userId="d31f7d9c-9fbe-4a51-97fe-700d849ea6ce" providerId="ADAL" clId="{443A19F5-61AA-48C7-AC73-04F4E3D802F1}" dt="2025-01-20T15:34:05.651" v="1194" actId="1076"/>
          <ac:spMkLst>
            <pc:docMk/>
            <pc:sldMk cId="4259187562" sldId="2147375797"/>
            <ac:spMk id="7" creationId="{35553499-4F09-7C3A-C9CB-FF5EA2263502}"/>
          </ac:spMkLst>
        </pc:spChg>
        <pc:spChg chg="mod topLvl">
          <ac:chgData name="Boyse, Chelsey A (She/Her) (MCCSS)" userId="d31f7d9c-9fbe-4a51-97fe-700d849ea6ce" providerId="ADAL" clId="{443A19F5-61AA-48C7-AC73-04F4E3D802F1}" dt="2025-01-20T15:38:56.560" v="1229" actId="113"/>
          <ac:spMkLst>
            <pc:docMk/>
            <pc:sldMk cId="4259187562" sldId="2147375797"/>
            <ac:spMk id="13" creationId="{30763BC1-DD6C-7EF5-55CB-2065833E44EB}"/>
          </ac:spMkLst>
        </pc:spChg>
        <pc:spChg chg="mod topLvl">
          <ac:chgData name="Boyse, Chelsey A (She/Her) (MCCSS)" userId="d31f7d9c-9fbe-4a51-97fe-700d849ea6ce" providerId="ADAL" clId="{443A19F5-61AA-48C7-AC73-04F4E3D802F1}" dt="2025-01-20T15:37:47.560" v="1207" actId="207"/>
          <ac:spMkLst>
            <pc:docMk/>
            <pc:sldMk cId="4259187562" sldId="2147375797"/>
            <ac:spMk id="18" creationId="{40CDB00B-B0F8-3914-DE26-C6FD35DFB713}"/>
          </ac:spMkLst>
        </pc:spChg>
        <pc:spChg chg="mod topLvl">
          <ac:chgData name="Boyse, Chelsey A (She/Her) (MCCSS)" userId="d31f7d9c-9fbe-4a51-97fe-700d849ea6ce" providerId="ADAL" clId="{443A19F5-61AA-48C7-AC73-04F4E3D802F1}" dt="2025-01-20T15:37:44.768" v="1206" actId="207"/>
          <ac:spMkLst>
            <pc:docMk/>
            <pc:sldMk cId="4259187562" sldId="2147375797"/>
            <ac:spMk id="19" creationId="{35E585B3-B553-9F1B-E296-C45F07BB4B36}"/>
          </ac:spMkLst>
        </pc:spChg>
        <pc:spChg chg="mod topLvl">
          <ac:chgData name="Boyse, Chelsey A (She/Her) (MCCSS)" userId="d31f7d9c-9fbe-4a51-97fe-700d849ea6ce" providerId="ADAL" clId="{443A19F5-61AA-48C7-AC73-04F4E3D802F1}" dt="2025-01-20T15:38:27.637" v="1219" actId="113"/>
          <ac:spMkLst>
            <pc:docMk/>
            <pc:sldMk cId="4259187562" sldId="2147375797"/>
            <ac:spMk id="20" creationId="{ED0A20F2-2A7B-CAC4-16ED-2AF9E83011A6}"/>
          </ac:spMkLst>
        </pc:spChg>
        <pc:spChg chg="mod topLvl">
          <ac:chgData name="Boyse, Chelsey A (She/Her) (MCCSS)" userId="d31f7d9c-9fbe-4a51-97fe-700d849ea6ce" providerId="ADAL" clId="{443A19F5-61AA-48C7-AC73-04F4E3D802F1}" dt="2025-01-20T15:38:31.880" v="1221" actId="207"/>
          <ac:spMkLst>
            <pc:docMk/>
            <pc:sldMk cId="4259187562" sldId="2147375797"/>
            <ac:spMk id="21" creationId="{A3F1CBE6-8E45-79BA-FAE1-7AFF6EF12E72}"/>
          </ac:spMkLst>
        </pc:spChg>
        <pc:spChg chg="mod topLvl">
          <ac:chgData name="Boyse, Chelsey A (She/Her) (MCCSS)" userId="d31f7d9c-9fbe-4a51-97fe-700d849ea6ce" providerId="ADAL" clId="{443A19F5-61AA-48C7-AC73-04F4E3D802F1}" dt="2025-01-20T15:38:38.465" v="1223" actId="113"/>
          <ac:spMkLst>
            <pc:docMk/>
            <pc:sldMk cId="4259187562" sldId="2147375797"/>
            <ac:spMk id="23" creationId="{6360B685-DF11-4F0C-FF65-40DA4483D48D}"/>
          </ac:spMkLst>
        </pc:spChg>
        <pc:spChg chg="mod topLvl">
          <ac:chgData name="Boyse, Chelsey A (She/Her) (MCCSS)" userId="d31f7d9c-9fbe-4a51-97fe-700d849ea6ce" providerId="ADAL" clId="{443A19F5-61AA-48C7-AC73-04F4E3D802F1}" dt="2025-01-20T15:38:11.981" v="1213" actId="113"/>
          <ac:spMkLst>
            <pc:docMk/>
            <pc:sldMk cId="4259187562" sldId="2147375797"/>
            <ac:spMk id="24" creationId="{D926546E-3D43-B459-20F9-A779B033D9B9}"/>
          </ac:spMkLst>
        </pc:spChg>
        <pc:spChg chg="mod topLvl">
          <ac:chgData name="Boyse, Chelsey A (She/Her) (MCCSS)" userId="d31f7d9c-9fbe-4a51-97fe-700d849ea6ce" providerId="ADAL" clId="{443A19F5-61AA-48C7-AC73-04F4E3D802F1}" dt="2025-01-20T15:39:47.282" v="1230" actId="1076"/>
          <ac:spMkLst>
            <pc:docMk/>
            <pc:sldMk cId="4259187562" sldId="2147375797"/>
            <ac:spMk id="25" creationId="{C21B43D1-D8DA-11C1-23F4-5465D87FAFEB}"/>
          </ac:spMkLst>
        </pc:spChg>
        <pc:spChg chg="mod topLvl">
          <ac:chgData name="Boyse, Chelsey A (She/Her) (MCCSS)" userId="d31f7d9c-9fbe-4a51-97fe-700d849ea6ce" providerId="ADAL" clId="{443A19F5-61AA-48C7-AC73-04F4E3D802F1}" dt="2025-01-20T16:10:32.111" v="1561" actId="1582"/>
          <ac:spMkLst>
            <pc:docMk/>
            <pc:sldMk cId="4259187562" sldId="2147375797"/>
            <ac:spMk id="26" creationId="{4B8439D4-D17B-1FC8-A2F5-D9541EA7919B}"/>
          </ac:spMkLst>
        </pc:spChg>
        <pc:spChg chg="mod topLvl">
          <ac:chgData name="Boyse, Chelsey A (She/Her) (MCCSS)" userId="d31f7d9c-9fbe-4a51-97fe-700d849ea6ce" providerId="ADAL" clId="{443A19F5-61AA-48C7-AC73-04F4E3D802F1}" dt="2025-01-20T15:37:59.592" v="1209" actId="113"/>
          <ac:spMkLst>
            <pc:docMk/>
            <pc:sldMk cId="4259187562" sldId="2147375797"/>
            <ac:spMk id="27" creationId="{80B4D8A7-8BD7-1BBC-36FE-15FE2294859B}"/>
          </ac:spMkLst>
        </pc:spChg>
        <pc:spChg chg="mod topLvl">
          <ac:chgData name="Boyse, Chelsey A (She/Her) (MCCSS)" userId="d31f7d9c-9fbe-4a51-97fe-700d849ea6ce" providerId="ADAL" clId="{443A19F5-61AA-48C7-AC73-04F4E3D802F1}" dt="2025-01-20T15:38:23.288" v="1217" actId="207"/>
          <ac:spMkLst>
            <pc:docMk/>
            <pc:sldMk cId="4259187562" sldId="2147375797"/>
            <ac:spMk id="29" creationId="{5137A465-A8B0-A580-6E03-09B09B2242EC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34" creationId="{4CA2279C-C723-FCDA-8D8E-A6115ADB0C26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35" creationId="{524EAADE-7BBF-82D8-AA2F-3AB09D71EFB3}"/>
          </ac:spMkLst>
        </pc:spChg>
        <pc:spChg chg="mod">
          <ac:chgData name="Boyse, Chelsey A (She/Her) (MCCSS)" userId="d31f7d9c-9fbe-4a51-97fe-700d849ea6ce" providerId="ADAL" clId="{443A19F5-61AA-48C7-AC73-04F4E3D802F1}" dt="2025-01-20T16:10:12.511" v="1557" actId="207"/>
          <ac:spMkLst>
            <pc:docMk/>
            <pc:sldMk cId="4259187562" sldId="2147375797"/>
            <ac:spMk id="36" creationId="{93CD815C-3753-ACC4-BD4B-37DDE8C2206A}"/>
          </ac:spMkLst>
        </pc:spChg>
        <pc:spChg chg="mod">
          <ac:chgData name="Boyse, Chelsey A (She/Her) (MCCSS)" userId="d31f7d9c-9fbe-4a51-97fe-700d849ea6ce" providerId="ADAL" clId="{443A19F5-61AA-48C7-AC73-04F4E3D802F1}" dt="2025-01-20T16:10:12.511" v="1557" actId="207"/>
          <ac:spMkLst>
            <pc:docMk/>
            <pc:sldMk cId="4259187562" sldId="2147375797"/>
            <ac:spMk id="37" creationId="{EB67D350-9503-76B9-8596-426D112DA9B8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38" creationId="{E080DA0B-C76A-7CBC-17DB-10838F061479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39" creationId="{9388756C-59DB-97BD-6DA1-A022EB61A358}"/>
          </ac:spMkLst>
        </pc:spChg>
        <pc:spChg chg="mod">
          <ac:chgData name="Boyse, Chelsey A (She/Her) (MCCSS)" userId="d31f7d9c-9fbe-4a51-97fe-700d849ea6ce" providerId="ADAL" clId="{443A19F5-61AA-48C7-AC73-04F4E3D802F1}" dt="2025-01-20T15:37:42.078" v="1205" actId="207"/>
          <ac:spMkLst>
            <pc:docMk/>
            <pc:sldMk cId="4259187562" sldId="2147375797"/>
            <ac:spMk id="40" creationId="{8597C185-9413-F3C2-46C4-FF8DF3F31AB5}"/>
          </ac:spMkLst>
        </pc:spChg>
        <pc:spChg chg="mod">
          <ac:chgData name="Boyse, Chelsey A (She/Her) (MCCSS)" userId="d31f7d9c-9fbe-4a51-97fe-700d849ea6ce" providerId="ADAL" clId="{443A19F5-61AA-48C7-AC73-04F4E3D802F1}" dt="2025-01-20T15:37:42.078" v="1205" actId="207"/>
          <ac:spMkLst>
            <pc:docMk/>
            <pc:sldMk cId="4259187562" sldId="2147375797"/>
            <ac:spMk id="41" creationId="{A78376F4-3476-BE23-F2FD-84A94AAF425F}"/>
          </ac:spMkLst>
        </pc:spChg>
        <pc:spChg chg="mod">
          <ac:chgData name="Boyse, Chelsey A (She/Her) (MCCSS)" userId="d31f7d9c-9fbe-4a51-97fe-700d849ea6ce" providerId="ADAL" clId="{443A19F5-61AA-48C7-AC73-04F4E3D802F1}" dt="2025-01-20T15:37:42.078" v="1205" actId="207"/>
          <ac:spMkLst>
            <pc:docMk/>
            <pc:sldMk cId="4259187562" sldId="2147375797"/>
            <ac:spMk id="42" creationId="{83B39B9E-B4D3-33E3-8917-0B9718FF7198}"/>
          </ac:spMkLst>
        </pc:spChg>
        <pc:spChg chg="mod">
          <ac:chgData name="Boyse, Chelsey A (She/Her) (MCCSS)" userId="d31f7d9c-9fbe-4a51-97fe-700d849ea6ce" providerId="ADAL" clId="{443A19F5-61AA-48C7-AC73-04F4E3D802F1}" dt="2025-01-20T15:37:42.078" v="1205" actId="207"/>
          <ac:spMkLst>
            <pc:docMk/>
            <pc:sldMk cId="4259187562" sldId="2147375797"/>
            <ac:spMk id="43" creationId="{8337BA93-EE7B-71CA-6493-CD89E0AF3C00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44" creationId="{86150877-C727-C88F-2B10-4B1B3B123998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45" creationId="{DC9F66B7-0321-59E7-4B88-86F04A26F2F5}"/>
          </ac:spMkLst>
        </pc:spChg>
        <pc:spChg chg="mod">
          <ac:chgData name="Boyse, Chelsey A (She/Her) (MCCSS)" userId="d31f7d9c-9fbe-4a51-97fe-700d849ea6ce" providerId="ADAL" clId="{443A19F5-61AA-48C7-AC73-04F4E3D802F1}" dt="2025-01-20T15:37:35.088" v="1204" actId="207"/>
          <ac:spMkLst>
            <pc:docMk/>
            <pc:sldMk cId="4259187562" sldId="2147375797"/>
            <ac:spMk id="46" creationId="{662D57DE-8216-9E40-C63E-D8F4C1628690}"/>
          </ac:spMkLst>
        </pc:spChg>
        <pc:spChg chg="mod">
          <ac:chgData name="Boyse, Chelsey A (She/Her) (MCCSS)" userId="d31f7d9c-9fbe-4a51-97fe-700d849ea6ce" providerId="ADAL" clId="{443A19F5-61AA-48C7-AC73-04F4E3D802F1}" dt="2025-01-20T15:37:35.088" v="1204" actId="207"/>
          <ac:spMkLst>
            <pc:docMk/>
            <pc:sldMk cId="4259187562" sldId="2147375797"/>
            <ac:spMk id="47" creationId="{8CC4A582-3674-D0ED-23A2-A0F96AF9FF69}"/>
          </ac:spMkLst>
        </pc:spChg>
        <pc:spChg chg="mod">
          <ac:chgData name="Boyse, Chelsey A (She/Her) (MCCSS)" userId="d31f7d9c-9fbe-4a51-97fe-700d849ea6ce" providerId="ADAL" clId="{443A19F5-61AA-48C7-AC73-04F4E3D802F1}" dt="2025-01-20T15:37:35.088" v="1204" actId="207"/>
          <ac:spMkLst>
            <pc:docMk/>
            <pc:sldMk cId="4259187562" sldId="2147375797"/>
            <ac:spMk id="48" creationId="{A031FA5E-3962-2C17-BDC0-EDCEECDDDF6E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49" creationId="{1EE6A07C-9DD6-ADD2-7F2F-E77002E16ED6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50" creationId="{B2B010FA-5654-1B2C-0E1B-EB6F50F25B6A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51" creationId="{1DE972E5-3C6C-46D0-CA57-B9A5431369CB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52" creationId="{DA633060-B2D5-83BF-BD6E-4AECF27D0DFF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53" creationId="{9BDC54A6-F328-D087-1852-B6AC223CCFD1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54" creationId="{F043D05F-6163-899E-C01C-2D50510CAF43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56" creationId="{8715D888-399C-9456-D2AD-7ABE6EBDD2F1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57" creationId="{BE31FD3B-E3C3-DBBA-C50B-68228FAE9DC5}"/>
          </ac:spMkLst>
        </pc:spChg>
        <pc:spChg chg="mod">
          <ac:chgData name="Boyse, Chelsey A (She/Her) (MCCSS)" userId="d31f7d9c-9fbe-4a51-97fe-700d849ea6ce" providerId="ADAL" clId="{443A19F5-61AA-48C7-AC73-04F4E3D802F1}" dt="2025-01-20T15:37:26.149" v="1203" actId="165"/>
          <ac:spMkLst>
            <pc:docMk/>
            <pc:sldMk cId="4259187562" sldId="2147375797"/>
            <ac:spMk id="58" creationId="{AE48960D-3BDC-FB77-50F6-389CA530120A}"/>
          </ac:spMkLst>
        </pc:spChg>
        <pc:grpChg chg="add mod">
          <ac:chgData name="Boyse, Chelsey A (She/Her) (MCCSS)" userId="d31f7d9c-9fbe-4a51-97fe-700d849ea6ce" providerId="ADAL" clId="{443A19F5-61AA-48C7-AC73-04F4E3D802F1}" dt="2025-01-20T15:33:53.228" v="1192" actId="1076"/>
          <ac:grpSpMkLst>
            <pc:docMk/>
            <pc:sldMk cId="4259187562" sldId="2147375797"/>
            <ac:grpSpMk id="6" creationId="{72AD64B1-B3DE-54A5-2049-383EC5C181D8}"/>
          </ac:grpSpMkLst>
        </pc:grpChg>
        <pc:grpChg chg="add del mod">
          <ac:chgData name="Boyse, Chelsey A (She/Her) (MCCSS)" userId="d31f7d9c-9fbe-4a51-97fe-700d849ea6ce" providerId="ADAL" clId="{443A19F5-61AA-48C7-AC73-04F4E3D802F1}" dt="2025-01-20T15:37:26.149" v="1203" actId="165"/>
          <ac:grpSpMkLst>
            <pc:docMk/>
            <pc:sldMk cId="4259187562" sldId="2147375797"/>
            <ac:grpSpMk id="8" creationId="{736F56F7-CAD9-E71C-E823-0DB9CA405101}"/>
          </ac:grpSpMkLst>
        </pc:grpChg>
        <pc:grpChg chg="mod topLvl">
          <ac:chgData name="Boyse, Chelsey A (She/Her) (MCCSS)" userId="d31f7d9c-9fbe-4a51-97fe-700d849ea6ce" providerId="ADAL" clId="{443A19F5-61AA-48C7-AC73-04F4E3D802F1}" dt="2025-01-20T15:37:26.149" v="1203" actId="165"/>
          <ac:grpSpMkLst>
            <pc:docMk/>
            <pc:sldMk cId="4259187562" sldId="2147375797"/>
            <ac:grpSpMk id="9" creationId="{E5037BD2-7F34-4EC1-2749-ACACBC46AE3A}"/>
          </ac:grpSpMkLst>
        </pc:grpChg>
        <pc:grpChg chg="mod topLvl">
          <ac:chgData name="Boyse, Chelsey A (She/Her) (MCCSS)" userId="d31f7d9c-9fbe-4a51-97fe-700d849ea6ce" providerId="ADAL" clId="{443A19F5-61AA-48C7-AC73-04F4E3D802F1}" dt="2025-01-20T15:37:26.149" v="1203" actId="165"/>
          <ac:grpSpMkLst>
            <pc:docMk/>
            <pc:sldMk cId="4259187562" sldId="2147375797"/>
            <ac:grpSpMk id="10" creationId="{B9E3CF78-D58E-185D-62C7-4C71630E613B}"/>
          </ac:grpSpMkLst>
        </pc:grpChg>
        <pc:grpChg chg="mod topLvl">
          <ac:chgData name="Boyse, Chelsey A (She/Her) (MCCSS)" userId="d31f7d9c-9fbe-4a51-97fe-700d849ea6ce" providerId="ADAL" clId="{443A19F5-61AA-48C7-AC73-04F4E3D802F1}" dt="2025-01-20T15:37:26.149" v="1203" actId="165"/>
          <ac:grpSpMkLst>
            <pc:docMk/>
            <pc:sldMk cId="4259187562" sldId="2147375797"/>
            <ac:grpSpMk id="11" creationId="{B13634A6-5CA9-4F85-8588-6E840B71296B}"/>
          </ac:grpSpMkLst>
        </pc:grpChg>
        <pc:grpChg chg="mod topLvl">
          <ac:chgData name="Boyse, Chelsey A (She/Her) (MCCSS)" userId="d31f7d9c-9fbe-4a51-97fe-700d849ea6ce" providerId="ADAL" clId="{443A19F5-61AA-48C7-AC73-04F4E3D802F1}" dt="2025-01-20T15:37:26.149" v="1203" actId="165"/>
          <ac:grpSpMkLst>
            <pc:docMk/>
            <pc:sldMk cId="4259187562" sldId="2147375797"/>
            <ac:grpSpMk id="12" creationId="{17FD2085-016B-111F-46EB-DBBAB88F4251}"/>
          </ac:grpSpMkLst>
        </pc:grpChg>
        <pc:grpChg chg="mod topLvl">
          <ac:chgData name="Boyse, Chelsey A (She/Her) (MCCSS)" userId="d31f7d9c-9fbe-4a51-97fe-700d849ea6ce" providerId="ADAL" clId="{443A19F5-61AA-48C7-AC73-04F4E3D802F1}" dt="2025-01-20T15:37:35.088" v="1204" actId="207"/>
          <ac:grpSpMkLst>
            <pc:docMk/>
            <pc:sldMk cId="4259187562" sldId="2147375797"/>
            <ac:grpSpMk id="14" creationId="{6C612E51-0682-D040-07B3-58FB6089777A}"/>
          </ac:grpSpMkLst>
        </pc:grpChg>
        <pc:grpChg chg="mod topLvl">
          <ac:chgData name="Boyse, Chelsey A (She/Her) (MCCSS)" userId="d31f7d9c-9fbe-4a51-97fe-700d849ea6ce" providerId="ADAL" clId="{443A19F5-61AA-48C7-AC73-04F4E3D802F1}" dt="2025-01-20T15:37:26.149" v="1203" actId="165"/>
          <ac:grpSpMkLst>
            <pc:docMk/>
            <pc:sldMk cId="4259187562" sldId="2147375797"/>
            <ac:grpSpMk id="15" creationId="{8F8FEC9C-DF15-2C8A-3373-2B2C4EE87BC3}"/>
          </ac:grpSpMkLst>
        </pc:grpChg>
        <pc:grpChg chg="mod topLvl">
          <ac:chgData name="Boyse, Chelsey A (She/Her) (MCCSS)" userId="d31f7d9c-9fbe-4a51-97fe-700d849ea6ce" providerId="ADAL" clId="{443A19F5-61AA-48C7-AC73-04F4E3D802F1}" dt="2025-01-20T15:37:42.078" v="1205" actId="207"/>
          <ac:grpSpMkLst>
            <pc:docMk/>
            <pc:sldMk cId="4259187562" sldId="2147375797"/>
            <ac:grpSpMk id="16" creationId="{18D192B0-C764-F67F-7171-29D2FF7846E0}"/>
          </ac:grpSpMkLst>
        </pc:grpChg>
        <pc:grpChg chg="mod topLvl">
          <ac:chgData name="Boyse, Chelsey A (She/Her) (MCCSS)" userId="d31f7d9c-9fbe-4a51-97fe-700d849ea6ce" providerId="ADAL" clId="{443A19F5-61AA-48C7-AC73-04F4E3D802F1}" dt="2025-01-20T15:37:26.149" v="1203" actId="165"/>
          <ac:grpSpMkLst>
            <pc:docMk/>
            <pc:sldMk cId="4259187562" sldId="2147375797"/>
            <ac:grpSpMk id="17" creationId="{80BB674F-21C5-89BD-671D-465ED8DF2B8C}"/>
          </ac:grpSpMkLst>
        </pc:grpChg>
        <pc:grpChg chg="mod topLvl">
          <ac:chgData name="Boyse, Chelsey A (She/Her) (MCCSS)" userId="d31f7d9c-9fbe-4a51-97fe-700d849ea6ce" providerId="ADAL" clId="{443A19F5-61AA-48C7-AC73-04F4E3D802F1}" dt="2025-01-20T16:10:12.511" v="1557" actId="207"/>
          <ac:grpSpMkLst>
            <pc:docMk/>
            <pc:sldMk cId="4259187562" sldId="2147375797"/>
            <ac:grpSpMk id="22" creationId="{D5A1AE06-0076-10C0-9CAF-2016876D358E}"/>
          </ac:grpSpMkLst>
        </pc:grpChg>
        <pc:grpChg chg="mod topLvl">
          <ac:chgData name="Boyse, Chelsey A (She/Her) (MCCSS)" userId="d31f7d9c-9fbe-4a51-97fe-700d849ea6ce" providerId="ADAL" clId="{443A19F5-61AA-48C7-AC73-04F4E3D802F1}" dt="2025-01-20T15:37:26.149" v="1203" actId="165"/>
          <ac:grpSpMkLst>
            <pc:docMk/>
            <pc:sldMk cId="4259187562" sldId="2147375797"/>
            <ac:grpSpMk id="28" creationId="{5CF40631-1836-79DC-8DF0-676277C5EDAC}"/>
          </ac:grpSpMkLst>
        </pc:grpChg>
        <pc:grpChg chg="mod">
          <ac:chgData name="Boyse, Chelsey A (She/Her) (MCCSS)" userId="d31f7d9c-9fbe-4a51-97fe-700d849ea6ce" providerId="ADAL" clId="{443A19F5-61AA-48C7-AC73-04F4E3D802F1}" dt="2025-01-20T15:37:26.149" v="1203" actId="165"/>
          <ac:grpSpMkLst>
            <pc:docMk/>
            <pc:sldMk cId="4259187562" sldId="2147375797"/>
            <ac:grpSpMk id="55" creationId="{2982B5C8-17DF-3BE8-99A7-AD8DCE77B8C0}"/>
          </ac:grpSpMkLst>
        </pc:grpChg>
        <pc:picChg chg="add mod">
          <ac:chgData name="Boyse, Chelsey A (She/Her) (MCCSS)" userId="d31f7d9c-9fbe-4a51-97fe-700d849ea6ce" providerId="ADAL" clId="{443A19F5-61AA-48C7-AC73-04F4E3D802F1}" dt="2025-01-20T15:33:50.323" v="1191" actId="164"/>
          <ac:picMkLst>
            <pc:docMk/>
            <pc:sldMk cId="4259187562" sldId="2147375797"/>
            <ac:picMk id="3" creationId="{5D8F44B3-EFAA-76B7-D27C-F28B41E7C58B}"/>
          </ac:picMkLst>
        </pc:picChg>
        <pc:picChg chg="mod topLvl">
          <ac:chgData name="Boyse, Chelsey A (She/Her) (MCCSS)" userId="d31f7d9c-9fbe-4a51-97fe-700d849ea6ce" providerId="ADAL" clId="{443A19F5-61AA-48C7-AC73-04F4E3D802F1}" dt="2025-01-20T16:10:18.009" v="1558" actId="207"/>
          <ac:picMkLst>
            <pc:docMk/>
            <pc:sldMk cId="4259187562" sldId="2147375797"/>
            <ac:picMk id="30" creationId="{7EA236A4-C7DF-DFD6-59EA-69866C9FB583}"/>
          </ac:picMkLst>
        </pc:picChg>
        <pc:picChg chg="mod topLvl">
          <ac:chgData name="Boyse, Chelsey A (She/Her) (MCCSS)" userId="d31f7d9c-9fbe-4a51-97fe-700d849ea6ce" providerId="ADAL" clId="{443A19F5-61AA-48C7-AC73-04F4E3D802F1}" dt="2025-01-20T15:37:26.149" v="1203" actId="165"/>
          <ac:picMkLst>
            <pc:docMk/>
            <pc:sldMk cId="4259187562" sldId="2147375797"/>
            <ac:picMk id="31" creationId="{D8F59BCC-1866-EB9C-2178-F5784483A2AF}"/>
          </ac:picMkLst>
        </pc:picChg>
        <pc:picChg chg="mod topLvl">
          <ac:chgData name="Boyse, Chelsey A (She/Her) (MCCSS)" userId="d31f7d9c-9fbe-4a51-97fe-700d849ea6ce" providerId="ADAL" clId="{443A19F5-61AA-48C7-AC73-04F4E3D802F1}" dt="2025-01-20T15:37:26.149" v="1203" actId="165"/>
          <ac:picMkLst>
            <pc:docMk/>
            <pc:sldMk cId="4259187562" sldId="2147375797"/>
            <ac:picMk id="32" creationId="{C26C17F0-A739-843F-19DF-2E1FE2D303D4}"/>
          </ac:picMkLst>
        </pc:picChg>
        <pc:picChg chg="mod topLvl">
          <ac:chgData name="Boyse, Chelsey A (She/Her) (MCCSS)" userId="d31f7d9c-9fbe-4a51-97fe-700d849ea6ce" providerId="ADAL" clId="{443A19F5-61AA-48C7-AC73-04F4E3D802F1}" dt="2025-01-20T15:37:26.149" v="1203" actId="165"/>
          <ac:picMkLst>
            <pc:docMk/>
            <pc:sldMk cId="4259187562" sldId="2147375797"/>
            <ac:picMk id="33" creationId="{EE249223-07B5-6A1C-287D-E10872036F4F}"/>
          </ac:picMkLst>
        </pc:picChg>
      </pc:sldChg>
      <pc:sldChg chg="addSp modSp new del mod">
        <pc:chgData name="Boyse, Chelsey A (She/Her) (MCCSS)" userId="d31f7d9c-9fbe-4a51-97fe-700d849ea6ce" providerId="ADAL" clId="{443A19F5-61AA-48C7-AC73-04F4E3D802F1}" dt="2025-01-20T16:10:37.053" v="1562" actId="47"/>
        <pc:sldMkLst>
          <pc:docMk/>
          <pc:sldMk cId="1144231132" sldId="2147375798"/>
        </pc:sldMkLst>
        <pc:spChg chg="mod">
          <ac:chgData name="Boyse, Chelsey A (She/Her) (MCCSS)" userId="d31f7d9c-9fbe-4a51-97fe-700d849ea6ce" providerId="ADAL" clId="{443A19F5-61AA-48C7-AC73-04F4E3D802F1}" dt="2025-01-20T15:35:46.347" v="1198"/>
          <ac:spMkLst>
            <pc:docMk/>
            <pc:sldMk cId="1144231132" sldId="2147375798"/>
            <ac:spMk id="3" creationId="{D3C89C71-BF83-C1DF-E0E1-96D7E88B0F3E}"/>
          </ac:spMkLst>
        </pc:spChg>
        <pc:spChg chg="mod">
          <ac:chgData name="Boyse, Chelsey A (She/Her) (MCCSS)" userId="d31f7d9c-9fbe-4a51-97fe-700d849ea6ce" providerId="ADAL" clId="{443A19F5-61AA-48C7-AC73-04F4E3D802F1}" dt="2025-01-20T15:35:46.347" v="1198"/>
          <ac:spMkLst>
            <pc:docMk/>
            <pc:sldMk cId="1144231132" sldId="2147375798"/>
            <ac:spMk id="5" creationId="{A9640EA1-514A-E647-D73E-A08A6E64809F}"/>
          </ac:spMkLst>
        </pc:spChg>
        <pc:spChg chg="mod">
          <ac:chgData name="Boyse, Chelsey A (She/Her) (MCCSS)" userId="d31f7d9c-9fbe-4a51-97fe-700d849ea6ce" providerId="ADAL" clId="{443A19F5-61AA-48C7-AC73-04F4E3D802F1}" dt="2025-01-20T15:35:46.347" v="1198"/>
          <ac:spMkLst>
            <pc:docMk/>
            <pc:sldMk cId="1144231132" sldId="2147375798"/>
            <ac:spMk id="6" creationId="{56CA4197-C751-93BC-8D3C-25823AF12D55}"/>
          </ac:spMkLst>
        </pc:spChg>
        <pc:spChg chg="mod">
          <ac:chgData name="Boyse, Chelsey A (She/Her) (MCCSS)" userId="d31f7d9c-9fbe-4a51-97fe-700d849ea6ce" providerId="ADAL" clId="{443A19F5-61AA-48C7-AC73-04F4E3D802F1}" dt="2025-01-20T15:35:46.347" v="1198"/>
          <ac:spMkLst>
            <pc:docMk/>
            <pc:sldMk cId="1144231132" sldId="2147375798"/>
            <ac:spMk id="7" creationId="{C861FBAF-0980-E25D-5A29-BB2F28CACBAA}"/>
          </ac:spMkLst>
        </pc:spChg>
        <pc:grpChg chg="add mod">
          <ac:chgData name="Boyse, Chelsey A (She/Her) (MCCSS)" userId="d31f7d9c-9fbe-4a51-97fe-700d849ea6ce" providerId="ADAL" clId="{443A19F5-61AA-48C7-AC73-04F4E3D802F1}" dt="2025-01-20T15:35:49.604" v="1199" actId="1076"/>
          <ac:grpSpMkLst>
            <pc:docMk/>
            <pc:sldMk cId="1144231132" sldId="2147375798"/>
            <ac:grpSpMk id="2" creationId="{91BE7A20-F69D-7C9F-0152-92444C489284}"/>
          </ac:grpSpMkLst>
        </pc:grpChg>
        <pc:picChg chg="mod">
          <ac:chgData name="Boyse, Chelsey A (She/Her) (MCCSS)" userId="d31f7d9c-9fbe-4a51-97fe-700d849ea6ce" providerId="ADAL" clId="{443A19F5-61AA-48C7-AC73-04F4E3D802F1}" dt="2025-01-20T15:35:46.347" v="1198"/>
          <ac:picMkLst>
            <pc:docMk/>
            <pc:sldMk cId="1144231132" sldId="2147375798"/>
            <ac:picMk id="4" creationId="{3D2B04F8-FD21-11ED-692A-2EBF7F9D9B8F}"/>
          </ac:picMkLst>
        </pc:picChg>
      </pc:sldChg>
      <pc:sldChg chg="addSp delSp modSp add mod">
        <pc:chgData name="Boyse, Chelsey A (She/Her) (MCCSS)" userId="d31f7d9c-9fbe-4a51-97fe-700d849ea6ce" providerId="ADAL" clId="{443A19F5-61AA-48C7-AC73-04F4E3D802F1}" dt="2025-01-20T21:10:52.568" v="1987" actId="2711"/>
        <pc:sldMkLst>
          <pc:docMk/>
          <pc:sldMk cId="2159263591" sldId="2147375799"/>
        </pc:sldMkLst>
        <pc:spChg chg="del">
          <ac:chgData name="Boyse, Chelsey A (She/Her) (MCCSS)" userId="d31f7d9c-9fbe-4a51-97fe-700d849ea6ce" providerId="ADAL" clId="{443A19F5-61AA-48C7-AC73-04F4E3D802F1}" dt="2025-01-20T16:01:43.508" v="1504" actId="478"/>
          <ac:spMkLst>
            <pc:docMk/>
            <pc:sldMk cId="2159263591" sldId="2147375799"/>
            <ac:spMk id="3" creationId="{CC872E25-5DDE-701C-F19E-D5F38DD448FA}"/>
          </ac:spMkLst>
        </pc:spChg>
        <pc:spChg chg="add del mod">
          <ac:chgData name="Boyse, Chelsey A (She/Her) (MCCSS)" userId="d31f7d9c-9fbe-4a51-97fe-700d849ea6ce" providerId="ADAL" clId="{443A19F5-61AA-48C7-AC73-04F4E3D802F1}" dt="2025-01-20T16:01:46.013" v="1505"/>
          <ac:spMkLst>
            <pc:docMk/>
            <pc:sldMk cId="2159263591" sldId="2147375799"/>
            <ac:spMk id="5" creationId="{772C9BEF-8B6F-0D4C-77F4-A86FC1692CDC}"/>
          </ac:spMkLst>
        </pc:spChg>
        <pc:spChg chg="del">
          <ac:chgData name="Boyse, Chelsey A (She/Her) (MCCSS)" userId="d31f7d9c-9fbe-4a51-97fe-700d849ea6ce" providerId="ADAL" clId="{443A19F5-61AA-48C7-AC73-04F4E3D802F1}" dt="2025-01-20T16:01:39.174" v="1501" actId="478"/>
          <ac:spMkLst>
            <pc:docMk/>
            <pc:sldMk cId="2159263591" sldId="2147375799"/>
            <ac:spMk id="6" creationId="{71E22780-AAC4-8ABF-0092-329DDE22D5C5}"/>
          </ac:spMkLst>
        </pc:spChg>
        <pc:spChg chg="add mod">
          <ac:chgData name="Boyse, Chelsey A (She/Her) (MCCSS)" userId="d31f7d9c-9fbe-4a51-97fe-700d849ea6ce" providerId="ADAL" clId="{443A19F5-61AA-48C7-AC73-04F4E3D802F1}" dt="2025-01-20T21:07:13.475" v="1908" actId="208"/>
          <ac:spMkLst>
            <pc:docMk/>
            <pc:sldMk cId="2159263591" sldId="2147375799"/>
            <ac:spMk id="7" creationId="{AF37A6B5-980D-D555-6EA8-DB9015F44787}"/>
          </ac:spMkLst>
        </pc:spChg>
        <pc:spChg chg="del">
          <ac:chgData name="Boyse, Chelsey A (She/Her) (MCCSS)" userId="d31f7d9c-9fbe-4a51-97fe-700d849ea6ce" providerId="ADAL" clId="{443A19F5-61AA-48C7-AC73-04F4E3D802F1}" dt="2025-01-20T16:01:40.946" v="1502" actId="478"/>
          <ac:spMkLst>
            <pc:docMk/>
            <pc:sldMk cId="2159263591" sldId="2147375799"/>
            <ac:spMk id="8" creationId="{C8836EE1-D059-E7C9-3995-8D8BAD29DDB8}"/>
          </ac:spMkLst>
        </pc:spChg>
        <pc:spChg chg="del">
          <ac:chgData name="Boyse, Chelsey A (She/Her) (MCCSS)" userId="d31f7d9c-9fbe-4a51-97fe-700d849ea6ce" providerId="ADAL" clId="{443A19F5-61AA-48C7-AC73-04F4E3D802F1}" dt="2025-01-20T16:01:36.720" v="1500" actId="478"/>
          <ac:spMkLst>
            <pc:docMk/>
            <pc:sldMk cId="2159263591" sldId="2147375799"/>
            <ac:spMk id="11" creationId="{65F1C698-C838-AD99-E981-E3645427786D}"/>
          </ac:spMkLst>
        </pc:spChg>
        <pc:spChg chg="mod">
          <ac:chgData name="Boyse, Chelsey A (She/Her) (MCCSS)" userId="d31f7d9c-9fbe-4a51-97fe-700d849ea6ce" providerId="ADAL" clId="{443A19F5-61AA-48C7-AC73-04F4E3D802F1}" dt="2025-01-20T16:19:31.687" v="1777" actId="1076"/>
          <ac:spMkLst>
            <pc:docMk/>
            <pc:sldMk cId="2159263591" sldId="2147375799"/>
            <ac:spMk id="16" creationId="{F6E6F2E6-3B01-1320-A6BB-4E06E46F2D68}"/>
          </ac:spMkLst>
        </pc:spChg>
        <pc:spChg chg="add mod">
          <ac:chgData name="Boyse, Chelsey A (She/Her) (MCCSS)" userId="d31f7d9c-9fbe-4a51-97fe-700d849ea6ce" providerId="ADAL" clId="{443A19F5-61AA-48C7-AC73-04F4E3D802F1}" dt="2025-01-20T21:07:08.823" v="1907" actId="207"/>
          <ac:spMkLst>
            <pc:docMk/>
            <pc:sldMk cId="2159263591" sldId="2147375799"/>
            <ac:spMk id="17" creationId="{8CD955CA-1595-5437-7E6F-DB03A38E8AC4}"/>
          </ac:spMkLst>
        </pc:spChg>
        <pc:spChg chg="add mod">
          <ac:chgData name="Boyse, Chelsey A (She/Her) (MCCSS)" userId="d31f7d9c-9fbe-4a51-97fe-700d849ea6ce" providerId="ADAL" clId="{443A19F5-61AA-48C7-AC73-04F4E3D802F1}" dt="2025-01-20T16:18:37.343" v="1766" actId="1076"/>
          <ac:spMkLst>
            <pc:docMk/>
            <pc:sldMk cId="2159263591" sldId="2147375799"/>
            <ac:spMk id="25" creationId="{706EAE15-40B2-5E7A-E5DF-13015729BCDB}"/>
          </ac:spMkLst>
        </pc:spChg>
        <pc:spChg chg="add mod">
          <ac:chgData name="Boyse, Chelsey A (She/Her) (MCCSS)" userId="d31f7d9c-9fbe-4a51-97fe-700d849ea6ce" providerId="ADAL" clId="{443A19F5-61AA-48C7-AC73-04F4E3D802F1}" dt="2025-01-20T16:18:33.225" v="1765" actId="1076"/>
          <ac:spMkLst>
            <pc:docMk/>
            <pc:sldMk cId="2159263591" sldId="2147375799"/>
            <ac:spMk id="27" creationId="{553258BD-4389-88B2-32F5-22463B4BFF89}"/>
          </ac:spMkLst>
        </pc:spChg>
        <pc:spChg chg="add mod">
          <ac:chgData name="Boyse, Chelsey A (She/Her) (MCCSS)" userId="d31f7d9c-9fbe-4a51-97fe-700d849ea6ce" providerId="ADAL" clId="{443A19F5-61AA-48C7-AC73-04F4E3D802F1}" dt="2025-01-20T21:10:52.568" v="1987" actId="2711"/>
          <ac:spMkLst>
            <pc:docMk/>
            <pc:sldMk cId="2159263591" sldId="2147375799"/>
            <ac:spMk id="29" creationId="{C9A420E8-0FAE-3052-F506-31AD49B9D7C5}"/>
          </ac:spMkLst>
        </pc:spChg>
        <pc:grpChg chg="del">
          <ac:chgData name="Boyse, Chelsey A (She/Her) (MCCSS)" userId="d31f7d9c-9fbe-4a51-97fe-700d849ea6ce" providerId="ADAL" clId="{443A19F5-61AA-48C7-AC73-04F4E3D802F1}" dt="2025-01-20T16:11:51.888" v="1563" actId="478"/>
          <ac:grpSpMkLst>
            <pc:docMk/>
            <pc:sldMk cId="2159263591" sldId="2147375799"/>
            <ac:grpSpMk id="9" creationId="{F19B7D5A-B7A9-9A04-609A-32A09F77D252}"/>
          </ac:grpSpMkLst>
        </pc:grpChg>
        <pc:grpChg chg="mod">
          <ac:chgData name="Boyse, Chelsey A (She/Her) (MCCSS)" userId="d31f7d9c-9fbe-4a51-97fe-700d849ea6ce" providerId="ADAL" clId="{443A19F5-61AA-48C7-AC73-04F4E3D802F1}" dt="2025-01-20T16:18:06.582" v="1763" actId="14100"/>
          <ac:grpSpMkLst>
            <pc:docMk/>
            <pc:sldMk cId="2159263591" sldId="2147375799"/>
            <ac:grpSpMk id="19" creationId="{1ECF55D1-2C95-AE6A-9898-20E3A0315292}"/>
          </ac:grpSpMkLst>
        </pc:grpChg>
        <pc:picChg chg="mod">
          <ac:chgData name="Boyse, Chelsey A (She/Her) (MCCSS)" userId="d31f7d9c-9fbe-4a51-97fe-700d849ea6ce" providerId="ADAL" clId="{443A19F5-61AA-48C7-AC73-04F4E3D802F1}" dt="2025-01-20T16:17:59.550" v="1761" actId="14100"/>
          <ac:picMkLst>
            <pc:docMk/>
            <pc:sldMk cId="2159263591" sldId="2147375799"/>
            <ac:picMk id="18" creationId="{EF761694-1D93-A9AA-37C3-5BB664576151}"/>
          </ac:picMkLst>
        </pc:picChg>
        <pc:cxnChg chg="del">
          <ac:chgData name="Boyse, Chelsey A (She/Her) (MCCSS)" userId="d31f7d9c-9fbe-4a51-97fe-700d849ea6ce" providerId="ADAL" clId="{443A19F5-61AA-48C7-AC73-04F4E3D802F1}" dt="2025-01-20T16:01:41.919" v="1503" actId="478"/>
          <ac:cxnSpMkLst>
            <pc:docMk/>
            <pc:sldMk cId="2159263591" sldId="2147375799"/>
            <ac:cxnSpMk id="10" creationId="{BA4FC868-D562-670C-5090-C9561838842B}"/>
          </ac:cxnSpMkLst>
        </pc:cxnChg>
      </pc:sldChg>
      <pc:sldChg chg="addSp delSp modSp add del mod modNotesTx">
        <pc:chgData name="Boyse, Chelsey A (She/Her) (MCCSS)" userId="d31f7d9c-9fbe-4a51-97fe-700d849ea6ce" providerId="ADAL" clId="{443A19F5-61AA-48C7-AC73-04F4E3D802F1}" dt="2025-01-20T15:56:56.276" v="1481" actId="47"/>
        <pc:sldMkLst>
          <pc:docMk/>
          <pc:sldMk cId="3775259677" sldId="2147375799"/>
        </pc:sldMkLst>
        <pc:spChg chg="mod">
          <ac:chgData name="Boyse, Chelsey A (She/Her) (MCCSS)" userId="d31f7d9c-9fbe-4a51-97fe-700d849ea6ce" providerId="ADAL" clId="{443A19F5-61AA-48C7-AC73-04F4E3D802F1}" dt="2025-01-20T15:45:23.314" v="1306" actId="20577"/>
          <ac:spMkLst>
            <pc:docMk/>
            <pc:sldMk cId="3775259677" sldId="2147375799"/>
            <ac:spMk id="5" creationId="{0F87C1E8-8D4B-04BE-4366-E0EC40B432EB}"/>
          </ac:spMkLst>
        </pc:spChg>
        <pc:spChg chg="mod">
          <ac:chgData name="Boyse, Chelsey A (She/Her) (MCCSS)" userId="d31f7d9c-9fbe-4a51-97fe-700d849ea6ce" providerId="ADAL" clId="{443A19F5-61AA-48C7-AC73-04F4E3D802F1}" dt="2025-01-20T15:42:16.613" v="1239" actId="164"/>
          <ac:spMkLst>
            <pc:docMk/>
            <pc:sldMk cId="3775259677" sldId="2147375799"/>
            <ac:spMk id="13" creationId="{30763BC1-DD6C-7EF5-55CB-2065833E44EB}"/>
          </ac:spMkLst>
        </pc:spChg>
        <pc:spChg chg="mod">
          <ac:chgData name="Boyse, Chelsey A (She/Her) (MCCSS)" userId="d31f7d9c-9fbe-4a51-97fe-700d849ea6ce" providerId="ADAL" clId="{443A19F5-61AA-48C7-AC73-04F4E3D802F1}" dt="2025-01-20T15:42:16.613" v="1239" actId="164"/>
          <ac:spMkLst>
            <pc:docMk/>
            <pc:sldMk cId="3775259677" sldId="2147375799"/>
            <ac:spMk id="18" creationId="{40CDB00B-B0F8-3914-DE26-C6FD35DFB713}"/>
          </ac:spMkLst>
        </pc:spChg>
        <pc:spChg chg="mod">
          <ac:chgData name="Boyse, Chelsey A (She/Her) (MCCSS)" userId="d31f7d9c-9fbe-4a51-97fe-700d849ea6ce" providerId="ADAL" clId="{443A19F5-61AA-48C7-AC73-04F4E3D802F1}" dt="2025-01-20T15:42:16.613" v="1239" actId="164"/>
          <ac:spMkLst>
            <pc:docMk/>
            <pc:sldMk cId="3775259677" sldId="2147375799"/>
            <ac:spMk id="19" creationId="{35E585B3-B553-9F1B-E296-C45F07BB4B36}"/>
          </ac:spMkLst>
        </pc:spChg>
        <pc:spChg chg="mod">
          <ac:chgData name="Boyse, Chelsey A (She/Her) (MCCSS)" userId="d31f7d9c-9fbe-4a51-97fe-700d849ea6ce" providerId="ADAL" clId="{443A19F5-61AA-48C7-AC73-04F4E3D802F1}" dt="2025-01-20T15:42:16.613" v="1239" actId="164"/>
          <ac:spMkLst>
            <pc:docMk/>
            <pc:sldMk cId="3775259677" sldId="2147375799"/>
            <ac:spMk id="20" creationId="{ED0A20F2-2A7B-CAC4-16ED-2AF9E83011A6}"/>
          </ac:spMkLst>
        </pc:spChg>
        <pc:spChg chg="mod">
          <ac:chgData name="Boyse, Chelsey A (She/Her) (MCCSS)" userId="d31f7d9c-9fbe-4a51-97fe-700d849ea6ce" providerId="ADAL" clId="{443A19F5-61AA-48C7-AC73-04F4E3D802F1}" dt="2025-01-20T15:42:16.613" v="1239" actId="164"/>
          <ac:spMkLst>
            <pc:docMk/>
            <pc:sldMk cId="3775259677" sldId="2147375799"/>
            <ac:spMk id="21" creationId="{A3F1CBE6-8E45-79BA-FAE1-7AFF6EF12E72}"/>
          </ac:spMkLst>
        </pc:spChg>
        <pc:spChg chg="del mod">
          <ac:chgData name="Boyse, Chelsey A (She/Her) (MCCSS)" userId="d31f7d9c-9fbe-4a51-97fe-700d849ea6ce" providerId="ADAL" clId="{443A19F5-61AA-48C7-AC73-04F4E3D802F1}" dt="2025-01-20T15:42:21.962" v="1243" actId="478"/>
          <ac:spMkLst>
            <pc:docMk/>
            <pc:sldMk cId="3775259677" sldId="2147375799"/>
            <ac:spMk id="23" creationId="{6360B685-DF11-4F0C-FF65-40DA4483D48D}"/>
          </ac:spMkLst>
        </pc:spChg>
        <pc:spChg chg="del">
          <ac:chgData name="Boyse, Chelsey A (She/Her) (MCCSS)" userId="d31f7d9c-9fbe-4a51-97fe-700d849ea6ce" providerId="ADAL" clId="{443A19F5-61AA-48C7-AC73-04F4E3D802F1}" dt="2025-01-20T15:42:25.806" v="1248" actId="478"/>
          <ac:spMkLst>
            <pc:docMk/>
            <pc:sldMk cId="3775259677" sldId="2147375799"/>
            <ac:spMk id="24" creationId="{D926546E-3D43-B459-20F9-A779B033D9B9}"/>
          </ac:spMkLst>
        </pc:spChg>
        <pc:spChg chg="del">
          <ac:chgData name="Boyse, Chelsey A (She/Her) (MCCSS)" userId="d31f7d9c-9fbe-4a51-97fe-700d849ea6ce" providerId="ADAL" clId="{443A19F5-61AA-48C7-AC73-04F4E3D802F1}" dt="2025-01-20T15:42:24.973" v="1247" actId="478"/>
          <ac:spMkLst>
            <pc:docMk/>
            <pc:sldMk cId="3775259677" sldId="2147375799"/>
            <ac:spMk id="25" creationId="{C21B43D1-D8DA-11C1-23F4-5465D87FAFEB}"/>
          </ac:spMkLst>
        </pc:spChg>
        <pc:spChg chg="del">
          <ac:chgData name="Boyse, Chelsey A (She/Her) (MCCSS)" userId="d31f7d9c-9fbe-4a51-97fe-700d849ea6ce" providerId="ADAL" clId="{443A19F5-61AA-48C7-AC73-04F4E3D802F1}" dt="2025-01-20T15:42:27.241" v="1249" actId="478"/>
          <ac:spMkLst>
            <pc:docMk/>
            <pc:sldMk cId="3775259677" sldId="2147375799"/>
            <ac:spMk id="26" creationId="{4B8439D4-D17B-1FC8-A2F5-D9541EA7919B}"/>
          </ac:spMkLst>
        </pc:spChg>
        <pc:spChg chg="del">
          <ac:chgData name="Boyse, Chelsey A (She/Her) (MCCSS)" userId="d31f7d9c-9fbe-4a51-97fe-700d849ea6ce" providerId="ADAL" clId="{443A19F5-61AA-48C7-AC73-04F4E3D802F1}" dt="2025-01-20T15:42:10.632" v="1238" actId="478"/>
          <ac:spMkLst>
            <pc:docMk/>
            <pc:sldMk cId="3775259677" sldId="2147375799"/>
            <ac:spMk id="27" creationId="{80B4D8A7-8BD7-1BBC-36FE-15FE2294859B}"/>
          </ac:spMkLst>
        </pc:spChg>
        <pc:spChg chg="mod">
          <ac:chgData name="Boyse, Chelsey A (She/Her) (MCCSS)" userId="d31f7d9c-9fbe-4a51-97fe-700d849ea6ce" providerId="ADAL" clId="{443A19F5-61AA-48C7-AC73-04F4E3D802F1}" dt="2025-01-20T15:42:16.613" v="1239" actId="164"/>
          <ac:spMkLst>
            <pc:docMk/>
            <pc:sldMk cId="3775259677" sldId="2147375799"/>
            <ac:spMk id="29" creationId="{5137A465-A8B0-A580-6E03-09B09B2242EC}"/>
          </ac:spMkLst>
        </pc:spChg>
        <pc:spChg chg="add del mod">
          <ac:chgData name="Boyse, Chelsey A (She/Her) (MCCSS)" userId="d31f7d9c-9fbe-4a51-97fe-700d849ea6ce" providerId="ADAL" clId="{443A19F5-61AA-48C7-AC73-04F4E3D802F1}" dt="2025-01-20T15:42:49.764" v="1255"/>
          <ac:spMkLst>
            <pc:docMk/>
            <pc:sldMk cId="3775259677" sldId="2147375799"/>
            <ac:spMk id="59" creationId="{CBA4A9DC-6509-D24A-6F20-AE5945DF9149}"/>
          </ac:spMkLst>
        </pc:spChg>
        <pc:spChg chg="add del mod">
          <ac:chgData name="Boyse, Chelsey A (She/Her) (MCCSS)" userId="d31f7d9c-9fbe-4a51-97fe-700d849ea6ce" providerId="ADAL" clId="{443A19F5-61AA-48C7-AC73-04F4E3D802F1}" dt="2025-01-20T15:49:52.683" v="1320" actId="478"/>
          <ac:spMkLst>
            <pc:docMk/>
            <pc:sldMk cId="3775259677" sldId="2147375799"/>
            <ac:spMk id="60" creationId="{2651902E-640C-57CF-AF62-8498135F6D8B}"/>
          </ac:spMkLst>
        </pc:spChg>
        <pc:spChg chg="add del mod">
          <ac:chgData name="Boyse, Chelsey A (She/Her) (MCCSS)" userId="d31f7d9c-9fbe-4a51-97fe-700d849ea6ce" providerId="ADAL" clId="{443A19F5-61AA-48C7-AC73-04F4E3D802F1}" dt="2025-01-20T15:49:55.976" v="1321" actId="478"/>
          <ac:spMkLst>
            <pc:docMk/>
            <pc:sldMk cId="3775259677" sldId="2147375799"/>
            <ac:spMk id="61" creationId="{3E7D6A73-246D-3737-FD87-3BFC0E1407C5}"/>
          </ac:spMkLst>
        </pc:spChg>
        <pc:spChg chg="add mod">
          <ac:chgData name="Boyse, Chelsey A (She/Her) (MCCSS)" userId="d31f7d9c-9fbe-4a51-97fe-700d849ea6ce" providerId="ADAL" clId="{443A19F5-61AA-48C7-AC73-04F4E3D802F1}" dt="2025-01-20T15:50:21.203" v="1326" actId="1076"/>
          <ac:spMkLst>
            <pc:docMk/>
            <pc:sldMk cId="3775259677" sldId="2147375799"/>
            <ac:spMk id="63" creationId="{4B4B81B3-D60E-877D-338F-206ACF1E33C3}"/>
          </ac:spMkLst>
        </pc:spChg>
        <pc:spChg chg="add mod">
          <ac:chgData name="Boyse, Chelsey A (She/Her) (MCCSS)" userId="d31f7d9c-9fbe-4a51-97fe-700d849ea6ce" providerId="ADAL" clId="{443A19F5-61AA-48C7-AC73-04F4E3D802F1}" dt="2025-01-20T15:53:40.854" v="1421" actId="1076"/>
          <ac:spMkLst>
            <pc:docMk/>
            <pc:sldMk cId="3775259677" sldId="2147375799"/>
            <ac:spMk id="65" creationId="{E4418A9F-4F2F-C899-827F-BF64756F8C6E}"/>
          </ac:spMkLst>
        </pc:spChg>
        <pc:spChg chg="add mod">
          <ac:chgData name="Boyse, Chelsey A (She/Her) (MCCSS)" userId="d31f7d9c-9fbe-4a51-97fe-700d849ea6ce" providerId="ADAL" clId="{443A19F5-61AA-48C7-AC73-04F4E3D802F1}" dt="2025-01-20T15:54:50.064" v="1454" actId="20577"/>
          <ac:spMkLst>
            <pc:docMk/>
            <pc:sldMk cId="3775259677" sldId="2147375799"/>
            <ac:spMk id="66" creationId="{9EFE94B2-3C95-B47C-1721-8A30F05DC63E}"/>
          </ac:spMkLst>
        </pc:spChg>
        <pc:grpChg chg="add del mod">
          <ac:chgData name="Boyse, Chelsey A (She/Her) (MCCSS)" userId="d31f7d9c-9fbe-4a51-97fe-700d849ea6ce" providerId="ADAL" clId="{443A19F5-61AA-48C7-AC73-04F4E3D802F1}" dt="2025-01-20T15:42:17.546" v="1240" actId="478"/>
          <ac:grpSpMkLst>
            <pc:docMk/>
            <pc:sldMk cId="3775259677" sldId="2147375799"/>
            <ac:grpSpMk id="8" creationId="{73E8797F-BA9B-476B-B43B-9E3AABBE44E9}"/>
          </ac:grpSpMkLst>
        </pc:grpChg>
        <pc:grpChg chg="del mod">
          <ac:chgData name="Boyse, Chelsey A (She/Her) (MCCSS)" userId="d31f7d9c-9fbe-4a51-97fe-700d849ea6ce" providerId="ADAL" clId="{443A19F5-61AA-48C7-AC73-04F4E3D802F1}" dt="2025-01-20T15:56:53.744" v="1480" actId="21"/>
          <ac:grpSpMkLst>
            <pc:docMk/>
            <pc:sldMk cId="3775259677" sldId="2147375799"/>
            <ac:grpSpMk id="9" creationId="{E5037BD2-7F34-4EC1-2749-ACACBC46AE3A}"/>
          </ac:grpSpMkLst>
        </pc:grpChg>
        <pc:grpChg chg="del">
          <ac:chgData name="Boyse, Chelsey A (She/Her) (MCCSS)" userId="d31f7d9c-9fbe-4a51-97fe-700d849ea6ce" providerId="ADAL" clId="{443A19F5-61AA-48C7-AC73-04F4E3D802F1}" dt="2025-01-20T15:42:23.600" v="1245" actId="478"/>
          <ac:grpSpMkLst>
            <pc:docMk/>
            <pc:sldMk cId="3775259677" sldId="2147375799"/>
            <ac:grpSpMk id="10" creationId="{B9E3CF78-D58E-185D-62C7-4C71630E613B}"/>
          </ac:grpSpMkLst>
        </pc:grpChg>
        <pc:grpChg chg="mod">
          <ac:chgData name="Boyse, Chelsey A (She/Her) (MCCSS)" userId="d31f7d9c-9fbe-4a51-97fe-700d849ea6ce" providerId="ADAL" clId="{443A19F5-61AA-48C7-AC73-04F4E3D802F1}" dt="2025-01-20T15:42:16.613" v="1239" actId="164"/>
          <ac:grpSpMkLst>
            <pc:docMk/>
            <pc:sldMk cId="3775259677" sldId="2147375799"/>
            <ac:grpSpMk id="11" creationId="{B13634A6-5CA9-4F85-8588-6E840B71296B}"/>
          </ac:grpSpMkLst>
        </pc:grpChg>
        <pc:grpChg chg="mod">
          <ac:chgData name="Boyse, Chelsey A (She/Her) (MCCSS)" userId="d31f7d9c-9fbe-4a51-97fe-700d849ea6ce" providerId="ADAL" clId="{443A19F5-61AA-48C7-AC73-04F4E3D802F1}" dt="2025-01-20T15:42:16.613" v="1239" actId="164"/>
          <ac:grpSpMkLst>
            <pc:docMk/>
            <pc:sldMk cId="3775259677" sldId="2147375799"/>
            <ac:grpSpMk id="12" creationId="{17FD2085-016B-111F-46EB-DBBAB88F4251}"/>
          </ac:grpSpMkLst>
        </pc:grpChg>
        <pc:grpChg chg="mod">
          <ac:chgData name="Boyse, Chelsey A (She/Her) (MCCSS)" userId="d31f7d9c-9fbe-4a51-97fe-700d849ea6ce" providerId="ADAL" clId="{443A19F5-61AA-48C7-AC73-04F4E3D802F1}" dt="2025-01-20T15:42:16.613" v="1239" actId="164"/>
          <ac:grpSpMkLst>
            <pc:docMk/>
            <pc:sldMk cId="3775259677" sldId="2147375799"/>
            <ac:grpSpMk id="14" creationId="{6C612E51-0682-D040-07B3-58FB6089777A}"/>
          </ac:grpSpMkLst>
        </pc:grpChg>
        <pc:grpChg chg="del">
          <ac:chgData name="Boyse, Chelsey A (She/Her) (MCCSS)" userId="d31f7d9c-9fbe-4a51-97fe-700d849ea6ce" providerId="ADAL" clId="{443A19F5-61AA-48C7-AC73-04F4E3D802F1}" dt="2025-01-20T15:42:24.233" v="1246" actId="478"/>
          <ac:grpSpMkLst>
            <pc:docMk/>
            <pc:sldMk cId="3775259677" sldId="2147375799"/>
            <ac:grpSpMk id="15" creationId="{8F8FEC9C-DF15-2C8A-3373-2B2C4EE87BC3}"/>
          </ac:grpSpMkLst>
        </pc:grpChg>
        <pc:grpChg chg="mod">
          <ac:chgData name="Boyse, Chelsey A (She/Her) (MCCSS)" userId="d31f7d9c-9fbe-4a51-97fe-700d849ea6ce" providerId="ADAL" clId="{443A19F5-61AA-48C7-AC73-04F4E3D802F1}" dt="2025-01-20T15:42:16.613" v="1239" actId="164"/>
          <ac:grpSpMkLst>
            <pc:docMk/>
            <pc:sldMk cId="3775259677" sldId="2147375799"/>
            <ac:grpSpMk id="16" creationId="{18D192B0-C764-F67F-7171-29D2FF7846E0}"/>
          </ac:grpSpMkLst>
        </pc:grpChg>
        <pc:grpChg chg="mod">
          <ac:chgData name="Boyse, Chelsey A (She/Her) (MCCSS)" userId="d31f7d9c-9fbe-4a51-97fe-700d849ea6ce" providerId="ADAL" clId="{443A19F5-61AA-48C7-AC73-04F4E3D802F1}" dt="2025-01-20T15:42:16.613" v="1239" actId="164"/>
          <ac:grpSpMkLst>
            <pc:docMk/>
            <pc:sldMk cId="3775259677" sldId="2147375799"/>
            <ac:grpSpMk id="17" creationId="{80BB674F-21C5-89BD-671D-465ED8DF2B8C}"/>
          </ac:grpSpMkLst>
        </pc:grpChg>
        <pc:grpChg chg="mod">
          <ac:chgData name="Boyse, Chelsey A (She/Her) (MCCSS)" userId="d31f7d9c-9fbe-4a51-97fe-700d849ea6ce" providerId="ADAL" clId="{443A19F5-61AA-48C7-AC73-04F4E3D802F1}" dt="2025-01-20T15:42:16.613" v="1239" actId="164"/>
          <ac:grpSpMkLst>
            <pc:docMk/>
            <pc:sldMk cId="3775259677" sldId="2147375799"/>
            <ac:grpSpMk id="22" creationId="{D5A1AE06-0076-10C0-9CAF-2016876D358E}"/>
          </ac:grpSpMkLst>
        </pc:grpChg>
        <pc:grpChg chg="del">
          <ac:chgData name="Boyse, Chelsey A (She/Her) (MCCSS)" userId="d31f7d9c-9fbe-4a51-97fe-700d849ea6ce" providerId="ADAL" clId="{443A19F5-61AA-48C7-AC73-04F4E3D802F1}" dt="2025-01-20T15:42:22.843" v="1244" actId="478"/>
          <ac:grpSpMkLst>
            <pc:docMk/>
            <pc:sldMk cId="3775259677" sldId="2147375799"/>
            <ac:grpSpMk id="28" creationId="{5CF40631-1836-79DC-8DF0-676277C5EDAC}"/>
          </ac:grpSpMkLst>
        </pc:grpChg>
        <pc:picChg chg="mod">
          <ac:chgData name="Boyse, Chelsey A (She/Her) (MCCSS)" userId="d31f7d9c-9fbe-4a51-97fe-700d849ea6ce" providerId="ADAL" clId="{443A19F5-61AA-48C7-AC73-04F4E3D802F1}" dt="2025-01-20T15:42:16.613" v="1239" actId="164"/>
          <ac:picMkLst>
            <pc:docMk/>
            <pc:sldMk cId="3775259677" sldId="2147375799"/>
            <ac:picMk id="30" creationId="{7EA236A4-C7DF-DFD6-59EA-69866C9FB583}"/>
          </ac:picMkLst>
        </pc:picChg>
        <pc:picChg chg="mod">
          <ac:chgData name="Boyse, Chelsey A (She/Her) (MCCSS)" userId="d31f7d9c-9fbe-4a51-97fe-700d849ea6ce" providerId="ADAL" clId="{443A19F5-61AA-48C7-AC73-04F4E3D802F1}" dt="2025-01-20T15:42:16.613" v="1239" actId="164"/>
          <ac:picMkLst>
            <pc:docMk/>
            <pc:sldMk cId="3775259677" sldId="2147375799"/>
            <ac:picMk id="31" creationId="{D8F59BCC-1866-EB9C-2178-F5784483A2AF}"/>
          </ac:picMkLst>
        </pc:picChg>
        <pc:picChg chg="mod">
          <ac:chgData name="Boyse, Chelsey A (She/Her) (MCCSS)" userId="d31f7d9c-9fbe-4a51-97fe-700d849ea6ce" providerId="ADAL" clId="{443A19F5-61AA-48C7-AC73-04F4E3D802F1}" dt="2025-01-20T15:42:16.613" v="1239" actId="164"/>
          <ac:picMkLst>
            <pc:docMk/>
            <pc:sldMk cId="3775259677" sldId="2147375799"/>
            <ac:picMk id="32" creationId="{C26C17F0-A739-843F-19DF-2E1FE2D303D4}"/>
          </ac:picMkLst>
        </pc:picChg>
        <pc:picChg chg="del mod">
          <ac:chgData name="Boyse, Chelsey A (She/Her) (MCCSS)" userId="d31f7d9c-9fbe-4a51-97fe-700d849ea6ce" providerId="ADAL" clId="{443A19F5-61AA-48C7-AC73-04F4E3D802F1}" dt="2025-01-20T15:45:07.155" v="1280" actId="478"/>
          <ac:picMkLst>
            <pc:docMk/>
            <pc:sldMk cId="3775259677" sldId="2147375799"/>
            <ac:picMk id="33" creationId="{EE249223-07B5-6A1C-287D-E10872036F4F}"/>
          </ac:picMkLst>
        </pc:picChg>
        <pc:picChg chg="add del mod">
          <ac:chgData name="Boyse, Chelsey A (She/Her) (MCCSS)" userId="d31f7d9c-9fbe-4a51-97fe-700d849ea6ce" providerId="ADAL" clId="{443A19F5-61AA-48C7-AC73-04F4E3D802F1}" dt="2025-01-20T15:56:47.051" v="1478" actId="21"/>
          <ac:picMkLst>
            <pc:docMk/>
            <pc:sldMk cId="3775259677" sldId="2147375799"/>
            <ac:picMk id="62" creationId="{7AC47F6A-2FC1-F07C-0096-028E1B72495B}"/>
          </ac:picMkLst>
        </pc:picChg>
      </pc:sldChg>
      <pc:sldChg chg="delSp modSp mod">
        <pc:chgData name="Boyse, Chelsey A (She/Her) (MCCSS)" userId="d31f7d9c-9fbe-4a51-97fe-700d849ea6ce" providerId="ADAL" clId="{443A19F5-61AA-48C7-AC73-04F4E3D802F1}" dt="2025-01-20T21:36:42.106" v="2253" actId="478"/>
        <pc:sldMkLst>
          <pc:docMk/>
          <pc:sldMk cId="523832085" sldId="2147375800"/>
        </pc:sldMkLst>
        <pc:spChg chg="del">
          <ac:chgData name="Boyse, Chelsey A (She/Her) (MCCSS)" userId="d31f7d9c-9fbe-4a51-97fe-700d849ea6ce" providerId="ADAL" clId="{443A19F5-61AA-48C7-AC73-04F4E3D802F1}" dt="2025-01-20T21:36:07.729" v="2202" actId="478"/>
          <ac:spMkLst>
            <pc:docMk/>
            <pc:sldMk cId="523832085" sldId="2147375800"/>
            <ac:spMk id="2" creationId="{E52379C0-A1AD-5614-E730-2EB31AA468CB}"/>
          </ac:spMkLst>
        </pc:spChg>
        <pc:spChg chg="mod">
          <ac:chgData name="Boyse, Chelsey A (She/Her) (MCCSS)" userId="d31f7d9c-9fbe-4a51-97fe-700d849ea6ce" providerId="ADAL" clId="{443A19F5-61AA-48C7-AC73-04F4E3D802F1}" dt="2025-01-20T21:36:03.286" v="2201" actId="207"/>
          <ac:spMkLst>
            <pc:docMk/>
            <pc:sldMk cId="523832085" sldId="2147375800"/>
            <ac:spMk id="4" creationId="{00000000-0000-0000-0000-000000000000}"/>
          </ac:spMkLst>
        </pc:spChg>
        <pc:spChg chg="mod">
          <ac:chgData name="Boyse, Chelsey A (She/Her) (MCCSS)" userId="d31f7d9c-9fbe-4a51-97fe-700d849ea6ce" providerId="ADAL" clId="{443A19F5-61AA-48C7-AC73-04F4E3D802F1}" dt="2025-01-20T21:36:20.793" v="2251" actId="20577"/>
          <ac:spMkLst>
            <pc:docMk/>
            <pc:sldMk cId="523832085" sldId="2147375800"/>
            <ac:spMk id="5" creationId="{227D3AA8-EDB6-1078-7A8E-D1D4FADC28ED}"/>
          </ac:spMkLst>
        </pc:spChg>
        <pc:spChg chg="del mod">
          <ac:chgData name="Boyse, Chelsey A (She/Her) (MCCSS)" userId="d31f7d9c-9fbe-4a51-97fe-700d849ea6ce" providerId="ADAL" clId="{443A19F5-61AA-48C7-AC73-04F4E3D802F1}" dt="2025-01-20T21:36:42.106" v="2253" actId="478"/>
          <ac:spMkLst>
            <pc:docMk/>
            <pc:sldMk cId="523832085" sldId="2147375800"/>
            <ac:spMk id="8" creationId="{087B0E44-F595-E2F0-DE2B-2CF2C114EF70}"/>
          </ac:spMkLst>
        </pc:spChg>
      </pc:sldChg>
      <pc:sldChg chg="modSp del mod">
        <pc:chgData name="Boyse, Chelsey A (She/Her) (MCCSS)" userId="d31f7d9c-9fbe-4a51-97fe-700d849ea6ce" providerId="ADAL" clId="{443A19F5-61AA-48C7-AC73-04F4E3D802F1}" dt="2025-01-20T16:08:52.973" v="1549" actId="47"/>
        <pc:sldMkLst>
          <pc:docMk/>
          <pc:sldMk cId="3057349659" sldId="2147375800"/>
        </pc:sldMkLst>
        <pc:spChg chg="mod">
          <ac:chgData name="Boyse, Chelsey A (She/Her) (MCCSS)" userId="d31f7d9c-9fbe-4a51-97fe-700d849ea6ce" providerId="ADAL" clId="{443A19F5-61AA-48C7-AC73-04F4E3D802F1}" dt="2025-01-20T15:58:35.988" v="1499" actId="27636"/>
          <ac:spMkLst>
            <pc:docMk/>
            <pc:sldMk cId="3057349659" sldId="2147375800"/>
            <ac:spMk id="2" creationId="{21B2EF7C-F56B-4345-B1F8-329A0A30D86C}"/>
          </ac:spMkLst>
        </pc:spChg>
      </pc:sldChg>
      <pc:sldMasterChg chg="delSldLayout">
        <pc:chgData name="Boyse, Chelsey A (She/Her) (MCCSS)" userId="d31f7d9c-9fbe-4a51-97fe-700d849ea6ce" providerId="ADAL" clId="{443A19F5-61AA-48C7-AC73-04F4E3D802F1}" dt="2025-01-20T21:34:30.863" v="2193" actId="47"/>
        <pc:sldMasterMkLst>
          <pc:docMk/>
          <pc:sldMasterMk cId="2491117744" sldId="2147483737"/>
        </pc:sldMasterMkLst>
        <pc:sldLayoutChg chg="del">
          <pc:chgData name="Boyse, Chelsey A (She/Her) (MCCSS)" userId="d31f7d9c-9fbe-4a51-97fe-700d849ea6ce" providerId="ADAL" clId="{443A19F5-61AA-48C7-AC73-04F4E3D802F1}" dt="2025-01-20T21:34:30.863" v="2193" actId="47"/>
          <pc:sldLayoutMkLst>
            <pc:docMk/>
            <pc:sldMasterMk cId="2491117744" sldId="2147483737"/>
            <pc:sldLayoutMk cId="483777717" sldId="2147483754"/>
          </pc:sldLayoutMkLst>
        </pc:sldLayoutChg>
      </pc:sldMasterChg>
    </pc:docChg>
  </pc:docChgLst>
  <pc:docChgLst>
    <pc:chgData name="Mirzoyan, Lilit (MCCSS)" userId="S::lilit.mirzoyan@ontario.ca::c6882666-48d9-4667-bf9e-a6b7582a9b2d" providerId="AD" clId="Web-{F751E332-668F-8A6F-1E31-D76B52C3C840}"/>
    <pc:docChg chg="delSld modSld">
      <pc:chgData name="Mirzoyan, Lilit (MCCSS)" userId="S::lilit.mirzoyan@ontario.ca::c6882666-48d9-4667-bf9e-a6b7582a9b2d" providerId="AD" clId="Web-{F751E332-668F-8A6F-1E31-D76B52C3C840}" dt="2025-04-02T20:58:50.111" v="25"/>
      <pc:docMkLst>
        <pc:docMk/>
      </pc:docMkLst>
      <pc:sldChg chg="modSp">
        <pc:chgData name="Mirzoyan, Lilit (MCCSS)" userId="S::lilit.mirzoyan@ontario.ca::c6882666-48d9-4667-bf9e-a6b7582a9b2d" providerId="AD" clId="Web-{F751E332-668F-8A6F-1E31-D76B52C3C840}" dt="2025-04-02T20:24:49.292" v="1" actId="20577"/>
        <pc:sldMkLst>
          <pc:docMk/>
          <pc:sldMk cId="3662091983" sldId="276"/>
        </pc:sldMkLst>
        <pc:spChg chg="mod">
          <ac:chgData name="Mirzoyan, Lilit (MCCSS)" userId="S::lilit.mirzoyan@ontario.ca::c6882666-48d9-4667-bf9e-a6b7582a9b2d" providerId="AD" clId="Web-{F751E332-668F-8A6F-1E31-D76B52C3C840}" dt="2025-04-02T20:24:49.292" v="1" actId="20577"/>
          <ac:spMkLst>
            <pc:docMk/>
            <pc:sldMk cId="3662091983" sldId="276"/>
            <ac:spMk id="9" creationId="{2D831A70-C2EE-5946-B886-C7AB3F0AC82B}"/>
          </ac:spMkLst>
        </pc:spChg>
      </pc:sldChg>
      <pc:sldChg chg="modSp">
        <pc:chgData name="Mirzoyan, Lilit (MCCSS)" userId="S::lilit.mirzoyan@ontario.ca::c6882666-48d9-4667-bf9e-a6b7582a9b2d" providerId="AD" clId="Web-{F751E332-668F-8A6F-1E31-D76B52C3C840}" dt="2025-04-02T20:57:42.718" v="17" actId="20577"/>
        <pc:sldMkLst>
          <pc:docMk/>
          <pc:sldMk cId="3375302470" sldId="2147375510"/>
        </pc:sldMkLst>
        <pc:spChg chg="mod">
          <ac:chgData name="Mirzoyan, Lilit (MCCSS)" userId="S::lilit.mirzoyan@ontario.ca::c6882666-48d9-4667-bf9e-a6b7582a9b2d" providerId="AD" clId="Web-{F751E332-668F-8A6F-1E31-D76B52C3C840}" dt="2025-04-02T20:57:42.718" v="17" actId="20577"/>
          <ac:spMkLst>
            <pc:docMk/>
            <pc:sldMk cId="3375302470" sldId="2147375510"/>
            <ac:spMk id="3" creationId="{7EE5329E-52B7-41C7-B62D-54D6EE0359FC}"/>
          </ac:spMkLst>
        </pc:spChg>
      </pc:sldChg>
      <pc:sldChg chg="modSp">
        <pc:chgData name="Mirzoyan, Lilit (MCCSS)" userId="S::lilit.mirzoyan@ontario.ca::c6882666-48d9-4667-bf9e-a6b7582a9b2d" providerId="AD" clId="Web-{F751E332-668F-8A6F-1E31-D76B52C3C840}" dt="2025-04-02T20:58:50.111" v="25"/>
        <pc:sldMkLst>
          <pc:docMk/>
          <pc:sldMk cId="824314703" sldId="2147375768"/>
        </pc:sldMkLst>
        <pc:graphicFrameChg chg="mod modGraphic">
          <ac:chgData name="Mirzoyan, Lilit (MCCSS)" userId="S::lilit.mirzoyan@ontario.ca::c6882666-48d9-4667-bf9e-a6b7582a9b2d" providerId="AD" clId="Web-{F751E332-668F-8A6F-1E31-D76B52C3C840}" dt="2025-04-02T20:58:50.111" v="25"/>
          <ac:graphicFrameMkLst>
            <pc:docMk/>
            <pc:sldMk cId="824314703" sldId="2147375768"/>
            <ac:graphicFrameMk id="20" creationId="{918CD7E6-ED68-C6E5-E90B-B2F2B74E801B}"/>
          </ac:graphicFrameMkLst>
        </pc:graphicFrameChg>
      </pc:sldChg>
      <pc:sldChg chg="modSp">
        <pc:chgData name="Mirzoyan, Lilit (MCCSS)" userId="S::lilit.mirzoyan@ontario.ca::c6882666-48d9-4667-bf9e-a6b7582a9b2d" providerId="AD" clId="Web-{F751E332-668F-8A6F-1E31-D76B52C3C840}" dt="2025-04-02T20:54:26.869" v="5" actId="20577"/>
        <pc:sldMkLst>
          <pc:docMk/>
          <pc:sldMk cId="2389860229" sldId="2147375770"/>
        </pc:sldMkLst>
        <pc:spChg chg="mod">
          <ac:chgData name="Mirzoyan, Lilit (MCCSS)" userId="S::lilit.mirzoyan@ontario.ca::c6882666-48d9-4667-bf9e-a6b7582a9b2d" providerId="AD" clId="Web-{F751E332-668F-8A6F-1E31-D76B52C3C840}" dt="2025-04-02T20:54:26.869" v="5" actId="20577"/>
          <ac:spMkLst>
            <pc:docMk/>
            <pc:sldMk cId="2389860229" sldId="2147375770"/>
            <ac:spMk id="4" creationId="{C2E7738C-945F-D79B-EB2A-43BFD3A8F5FB}"/>
          </ac:spMkLst>
        </pc:spChg>
        <pc:graphicFrameChg chg="mod">
          <ac:chgData name="Mirzoyan, Lilit (MCCSS)" userId="S::lilit.mirzoyan@ontario.ca::c6882666-48d9-4667-bf9e-a6b7582a9b2d" providerId="AD" clId="Web-{F751E332-668F-8A6F-1E31-D76B52C3C840}" dt="2025-04-02T20:54:24.198" v="2" actId="1076"/>
          <ac:graphicFrameMkLst>
            <pc:docMk/>
            <pc:sldMk cId="2389860229" sldId="2147375770"/>
            <ac:graphicFrameMk id="20" creationId="{918CD7E6-ED68-C6E5-E90B-B2F2B74E801B}"/>
          </ac:graphicFrameMkLst>
        </pc:graphicFrameChg>
      </pc:sldChg>
      <pc:sldChg chg="del">
        <pc:chgData name="Mirzoyan, Lilit (MCCSS)" userId="S::lilit.mirzoyan@ontario.ca::c6882666-48d9-4667-bf9e-a6b7582a9b2d" providerId="AD" clId="Web-{F751E332-668F-8A6F-1E31-D76B52C3C840}" dt="2025-04-02T20:01:02.709" v="0"/>
        <pc:sldMkLst>
          <pc:docMk/>
          <pc:sldMk cId="875323601" sldId="2147375771"/>
        </pc:sldMkLst>
      </pc:sldChg>
    </pc:docChg>
  </pc:docChgLst>
  <pc:docChgLst>
    <pc:chgData name="Olmstead, Amy (She/Her) (MCCSS)" userId="S::amy.olmstead@ontario.ca::50200071-7eb9-48b8-8893-0de047be4d44" providerId="AD" clId="Web-{54038C63-A8D3-F205-B542-2F9825635528}"/>
    <pc:docChg chg="modSld">
      <pc:chgData name="Olmstead, Amy (She/Her) (MCCSS)" userId="S::amy.olmstead@ontario.ca::50200071-7eb9-48b8-8893-0de047be4d44" providerId="AD" clId="Web-{54038C63-A8D3-F205-B542-2F9825635528}" dt="2025-04-16T19:17:53.008" v="25" actId="20577"/>
      <pc:docMkLst>
        <pc:docMk/>
      </pc:docMkLst>
      <pc:sldChg chg="modSp modCm">
        <pc:chgData name="Olmstead, Amy (She/Her) (MCCSS)" userId="S::amy.olmstead@ontario.ca::50200071-7eb9-48b8-8893-0de047be4d44" providerId="AD" clId="Web-{54038C63-A8D3-F205-B542-2F9825635528}" dt="2025-04-16T19:17:53.008" v="25" actId="20577"/>
        <pc:sldMkLst>
          <pc:docMk/>
          <pc:sldMk cId="2159263591" sldId="2147375799"/>
        </pc:sldMkLst>
        <pc:spChg chg="mod">
          <ac:chgData name="Olmstead, Amy (She/Her) (MCCSS)" userId="S::amy.olmstead@ontario.ca::50200071-7eb9-48b8-8893-0de047be4d44" providerId="AD" clId="Web-{54038C63-A8D3-F205-B542-2F9825635528}" dt="2025-04-16T19:17:53.008" v="25" actId="20577"/>
          <ac:spMkLst>
            <pc:docMk/>
            <pc:sldMk cId="2159263591" sldId="2147375799"/>
            <ac:spMk id="8" creationId="{DBA66803-52E5-B32F-EC58-16CB9BD8BEA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Olmstead, Amy (She/Her) (MCCSS)" userId="S::amy.olmstead@ontario.ca::50200071-7eb9-48b8-8893-0de047be4d44" providerId="AD" clId="Web-{54038C63-A8D3-F205-B542-2F9825635528}" dt="2025-04-16T19:17:46.055" v="23" actId="20577"/>
              <pc2:cmMkLst xmlns:pc2="http://schemas.microsoft.com/office/powerpoint/2019/9/main/command">
                <pc:docMk/>
                <pc:sldMk cId="2159263591" sldId="2147375799"/>
                <pc2:cmMk id="{786E94B1-C987-40F3-AAE9-338BC35D5AC6}"/>
              </pc2:cmMkLst>
            </pc226:cmChg>
          </p:ext>
        </pc:extLst>
      </pc:sldChg>
    </pc:docChg>
  </pc:docChgLst>
  <pc:docChgLst>
    <pc:chgData name="Mirzoyan, Lilit (MCCSS)" userId="S::lilit.mirzoyan@ontario.ca::c6882666-48d9-4667-bf9e-a6b7582a9b2d" providerId="AD" clId="Web-{C59DC5D8-F33D-2431-ECC8-BEA2D4E82DA8}"/>
    <pc:docChg chg="modSld">
      <pc:chgData name="Mirzoyan, Lilit (MCCSS)" userId="S::lilit.mirzoyan@ontario.ca::c6882666-48d9-4667-bf9e-a6b7582a9b2d" providerId="AD" clId="Web-{C59DC5D8-F33D-2431-ECC8-BEA2D4E82DA8}" dt="2025-03-18T18:53:12.948" v="3" actId="20577"/>
      <pc:docMkLst>
        <pc:docMk/>
      </pc:docMkLst>
      <pc:sldChg chg="modSp">
        <pc:chgData name="Mirzoyan, Lilit (MCCSS)" userId="S::lilit.mirzoyan@ontario.ca::c6882666-48d9-4667-bf9e-a6b7582a9b2d" providerId="AD" clId="Web-{C59DC5D8-F33D-2431-ECC8-BEA2D4E82DA8}" dt="2025-03-18T18:53:12.948" v="3" actId="20577"/>
        <pc:sldMkLst>
          <pc:docMk/>
          <pc:sldMk cId="2389860229" sldId="2147375770"/>
        </pc:sldMkLst>
        <pc:spChg chg="mod">
          <ac:chgData name="Mirzoyan, Lilit (MCCSS)" userId="S::lilit.mirzoyan@ontario.ca::c6882666-48d9-4667-bf9e-a6b7582a9b2d" providerId="AD" clId="Web-{C59DC5D8-F33D-2431-ECC8-BEA2D4E82DA8}" dt="2025-03-18T18:53:12.948" v="3" actId="20577"/>
          <ac:spMkLst>
            <pc:docMk/>
            <pc:sldMk cId="2389860229" sldId="2147375770"/>
            <ac:spMk id="4" creationId="{C2E7738C-945F-D79B-EB2A-43BFD3A8F5FB}"/>
          </ac:spMkLst>
        </pc:spChg>
      </pc:sldChg>
    </pc:docChg>
  </pc:docChgLst>
  <pc:docChgLst>
    <pc:chgData name="Lin, Lin (MCCSS)" userId="S::lin.lin@ontario.ca::02744a57-6585-4d8c-bcc2-d77bd75865f2" providerId="AD" clId="Web-{4FF452FA-A809-B1DF-F09B-270186FCA9F7}"/>
    <pc:docChg chg="modSld">
      <pc:chgData name="Lin, Lin (MCCSS)" userId="S::lin.lin@ontario.ca::02744a57-6585-4d8c-bcc2-d77bd75865f2" providerId="AD" clId="Web-{4FF452FA-A809-B1DF-F09B-270186FCA9F7}" dt="2025-04-25T16:06:55.713" v="0"/>
      <pc:docMkLst>
        <pc:docMk/>
      </pc:docMkLst>
      <pc:sldChg chg="mod modShow">
        <pc:chgData name="Lin, Lin (MCCSS)" userId="S::lin.lin@ontario.ca::02744a57-6585-4d8c-bcc2-d77bd75865f2" providerId="AD" clId="Web-{4FF452FA-A809-B1DF-F09B-270186FCA9F7}" dt="2025-04-25T16:06:55.713" v="0"/>
        <pc:sldMkLst>
          <pc:docMk/>
          <pc:sldMk cId="2159263591" sldId="2147375799"/>
        </pc:sldMkLst>
      </pc:sldChg>
    </pc:docChg>
  </pc:docChgLst>
  <pc:docChgLst>
    <pc:chgData name="Kuepfer, Christine (MCCSS)" userId="6d0c5415-8400-44ba-a37b-e9345ade7b08" providerId="ADAL" clId="{79AC7F8B-B464-4CDF-9789-61847253DE40}"/>
    <pc:docChg chg="undo custSel addSld modSld">
      <pc:chgData name="Kuepfer, Christine (MCCSS)" userId="6d0c5415-8400-44ba-a37b-e9345ade7b08" providerId="ADAL" clId="{79AC7F8B-B464-4CDF-9789-61847253DE40}" dt="2025-04-23T17:22:16.285" v="68" actId="20577"/>
      <pc:docMkLst>
        <pc:docMk/>
      </pc:docMkLst>
      <pc:sldChg chg="addSp delSp modSp new mod">
        <pc:chgData name="Kuepfer, Christine (MCCSS)" userId="6d0c5415-8400-44ba-a37b-e9345ade7b08" providerId="ADAL" clId="{79AC7F8B-B464-4CDF-9789-61847253DE40}" dt="2025-04-23T17:22:16.285" v="68" actId="20577"/>
        <pc:sldMkLst>
          <pc:docMk/>
          <pc:sldMk cId="1260208952" sldId="2147375821"/>
        </pc:sldMkLst>
        <pc:graphicFrameChg chg="add del mod modGraphic">
          <ac:chgData name="Kuepfer, Christine (MCCSS)" userId="6d0c5415-8400-44ba-a37b-e9345ade7b08" providerId="ADAL" clId="{79AC7F8B-B464-4CDF-9789-61847253DE40}" dt="2025-04-23T17:21:01.341" v="3" actId="1032"/>
          <ac:graphicFrameMkLst>
            <pc:docMk/>
            <pc:sldMk cId="1260208952" sldId="2147375821"/>
            <ac:graphicFrameMk id="2" creationId="{39785410-D843-B0E4-1F83-3C3209572D13}"/>
          </ac:graphicFrameMkLst>
        </pc:graphicFrameChg>
        <pc:graphicFrameChg chg="add mod modGraphic">
          <ac:chgData name="Kuepfer, Christine (MCCSS)" userId="6d0c5415-8400-44ba-a37b-e9345ade7b08" providerId="ADAL" clId="{79AC7F8B-B464-4CDF-9789-61847253DE40}" dt="2025-04-23T17:22:16.285" v="68" actId="20577"/>
          <ac:graphicFrameMkLst>
            <pc:docMk/>
            <pc:sldMk cId="1260208952" sldId="2147375821"/>
            <ac:graphicFrameMk id="3" creationId="{C80DEA20-502D-8609-D2C2-130026841647}"/>
          </ac:graphicFrameMkLst>
        </pc:graphicFrameChg>
      </pc:sldChg>
    </pc:docChg>
  </pc:docChgLst>
  <pc:docChgLst>
    <pc:chgData name="Olmstead, Amy (She/Her) (MCCSS)" userId="50200071-7eb9-48b8-8893-0de047be4d44" providerId="ADAL" clId="{0EA18038-15A3-4188-9A28-7DEE7951CE08}"/>
    <pc:docChg chg="custSel modSld">
      <pc:chgData name="Olmstead, Amy (She/Her) (MCCSS)" userId="50200071-7eb9-48b8-8893-0de047be4d44" providerId="ADAL" clId="{0EA18038-15A3-4188-9A28-7DEE7951CE08}" dt="2025-04-07T04:49:06.163" v="212"/>
      <pc:docMkLst>
        <pc:docMk/>
      </pc:docMkLst>
      <pc:sldChg chg="modSp mod">
        <pc:chgData name="Olmstead, Amy (She/Her) (MCCSS)" userId="50200071-7eb9-48b8-8893-0de047be4d44" providerId="ADAL" clId="{0EA18038-15A3-4188-9A28-7DEE7951CE08}" dt="2025-04-07T04:38:13.097" v="48" actId="14100"/>
        <pc:sldMkLst>
          <pc:docMk/>
          <pc:sldMk cId="2905551956" sldId="2147375235"/>
        </pc:sldMkLst>
        <pc:spChg chg="mod">
          <ac:chgData name="Olmstead, Amy (She/Her) (MCCSS)" userId="50200071-7eb9-48b8-8893-0de047be4d44" providerId="ADAL" clId="{0EA18038-15A3-4188-9A28-7DEE7951CE08}" dt="2025-04-07T04:38:13.097" v="48" actId="14100"/>
          <ac:spMkLst>
            <pc:docMk/>
            <pc:sldMk cId="2905551956" sldId="2147375235"/>
            <ac:spMk id="17" creationId="{EAFB01C2-7927-EB60-2C12-B351D1F18FA6}"/>
          </ac:spMkLst>
        </pc:spChg>
        <pc:spChg chg="mod">
          <ac:chgData name="Olmstead, Amy (She/Her) (MCCSS)" userId="50200071-7eb9-48b8-8893-0de047be4d44" providerId="ADAL" clId="{0EA18038-15A3-4188-9A28-7DEE7951CE08}" dt="2025-04-07T04:38:13.097" v="48" actId="14100"/>
          <ac:spMkLst>
            <pc:docMk/>
            <pc:sldMk cId="2905551956" sldId="2147375235"/>
            <ac:spMk id="18" creationId="{04E4CC00-6150-73F9-E808-318BF71C1C82}"/>
          </ac:spMkLst>
        </pc:spChg>
        <pc:spChg chg="mod">
          <ac:chgData name="Olmstead, Amy (She/Her) (MCCSS)" userId="50200071-7eb9-48b8-8893-0de047be4d44" providerId="ADAL" clId="{0EA18038-15A3-4188-9A28-7DEE7951CE08}" dt="2025-04-07T04:38:13.097" v="48" actId="14100"/>
          <ac:spMkLst>
            <pc:docMk/>
            <pc:sldMk cId="2905551956" sldId="2147375235"/>
            <ac:spMk id="19" creationId="{1DAC2630-F30B-1BE8-3423-BC7C324D7C98}"/>
          </ac:spMkLst>
        </pc:spChg>
      </pc:sldChg>
      <pc:sldChg chg="modSp mod addCm">
        <pc:chgData name="Olmstead, Amy (She/Her) (MCCSS)" userId="50200071-7eb9-48b8-8893-0de047be4d44" providerId="ADAL" clId="{0EA18038-15A3-4188-9A28-7DEE7951CE08}" dt="2025-04-07T04:32:39.461" v="2" actId="207"/>
        <pc:sldMkLst>
          <pc:docMk/>
          <pc:sldMk cId="3686474499" sldId="2147375325"/>
        </pc:sldMkLst>
        <pc:picChg chg="mod">
          <ac:chgData name="Olmstead, Amy (She/Her) (MCCSS)" userId="50200071-7eb9-48b8-8893-0de047be4d44" providerId="ADAL" clId="{0EA18038-15A3-4188-9A28-7DEE7951CE08}" dt="2025-04-07T04:32:39.461" v="2" actId="207"/>
          <ac:picMkLst>
            <pc:docMk/>
            <pc:sldMk cId="3686474499" sldId="2147375325"/>
            <ac:picMk id="4" creationId="{50ED28FF-BEEF-ED19-2AA7-0D3CF6E08A91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Olmstead, Amy (She/Her) (MCCSS)" userId="50200071-7eb9-48b8-8893-0de047be4d44" providerId="ADAL" clId="{0EA18038-15A3-4188-9A28-7DEE7951CE08}" dt="2025-04-07T04:32:23.498" v="1"/>
              <pc2:cmMkLst xmlns:pc2="http://schemas.microsoft.com/office/powerpoint/2019/9/main/command">
                <pc:docMk/>
                <pc:sldMk cId="3686474499" sldId="2147375325"/>
                <pc2:cmMk id="{2F34B8E2-7A51-4659-9867-DE9CE473E1E8}"/>
              </pc2:cmMkLst>
            </pc226:cmChg>
          </p:ext>
        </pc:extLst>
      </pc:sldChg>
      <pc:sldChg chg="modSp mod addCm">
        <pc:chgData name="Olmstead, Amy (She/Her) (MCCSS)" userId="50200071-7eb9-48b8-8893-0de047be4d44" providerId="ADAL" clId="{0EA18038-15A3-4188-9A28-7DEE7951CE08}" dt="2025-04-07T04:35:58.225" v="47" actId="1036"/>
        <pc:sldMkLst>
          <pc:docMk/>
          <pc:sldMk cId="2063897815" sldId="2147375514"/>
        </pc:sldMkLst>
        <pc:spChg chg="mod">
          <ac:chgData name="Olmstead, Amy (She/Her) (MCCSS)" userId="50200071-7eb9-48b8-8893-0de047be4d44" providerId="ADAL" clId="{0EA18038-15A3-4188-9A28-7DEE7951CE08}" dt="2025-04-07T04:33:46.697" v="16" actId="14100"/>
          <ac:spMkLst>
            <pc:docMk/>
            <pc:sldMk cId="2063897815" sldId="2147375514"/>
            <ac:spMk id="3" creationId="{5CB39641-801C-4680-D4D6-E6626B342273}"/>
          </ac:spMkLst>
        </pc:spChg>
        <pc:spChg chg="mod">
          <ac:chgData name="Olmstead, Amy (She/Her) (MCCSS)" userId="50200071-7eb9-48b8-8893-0de047be4d44" providerId="ADAL" clId="{0EA18038-15A3-4188-9A28-7DEE7951CE08}" dt="2025-04-07T04:35:33.227" v="39" actId="1038"/>
          <ac:spMkLst>
            <pc:docMk/>
            <pc:sldMk cId="2063897815" sldId="2147375514"/>
            <ac:spMk id="6" creationId="{72D7509C-69A4-6EFA-1AE8-34262F590D3A}"/>
          </ac:spMkLst>
        </pc:spChg>
        <pc:spChg chg="mod">
          <ac:chgData name="Olmstead, Amy (She/Her) (MCCSS)" userId="50200071-7eb9-48b8-8893-0de047be4d44" providerId="ADAL" clId="{0EA18038-15A3-4188-9A28-7DEE7951CE08}" dt="2025-04-07T04:35:58.225" v="47" actId="1036"/>
          <ac:spMkLst>
            <pc:docMk/>
            <pc:sldMk cId="2063897815" sldId="2147375514"/>
            <ac:spMk id="9" creationId="{3C3BFC20-C293-CF18-7C0A-2B43B273AB09}"/>
          </ac:spMkLst>
        </pc:spChg>
        <pc:spChg chg="mod">
          <ac:chgData name="Olmstead, Amy (She/Her) (MCCSS)" userId="50200071-7eb9-48b8-8893-0de047be4d44" providerId="ADAL" clId="{0EA18038-15A3-4188-9A28-7DEE7951CE08}" dt="2025-04-07T04:35:33.227" v="39" actId="1038"/>
          <ac:spMkLst>
            <pc:docMk/>
            <pc:sldMk cId="2063897815" sldId="2147375514"/>
            <ac:spMk id="11" creationId="{D9CF017C-B058-1079-0C52-8AEF7409278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Olmstead, Amy (She/Her) (MCCSS)" userId="50200071-7eb9-48b8-8893-0de047be4d44" providerId="ADAL" clId="{0EA18038-15A3-4188-9A28-7DEE7951CE08}" dt="2025-04-07T04:35:47.520" v="40"/>
              <pc2:cmMkLst xmlns:pc2="http://schemas.microsoft.com/office/powerpoint/2019/9/main/command">
                <pc:docMk/>
                <pc:sldMk cId="2063897815" sldId="2147375514"/>
                <pc2:cmMk id="{27B07A6D-03AA-4BAD-99E8-5B83FF1D6150}"/>
              </pc2:cmMkLst>
            </pc226:cmChg>
          </p:ext>
        </pc:extLst>
      </pc:sldChg>
      <pc:sldChg chg="modCm">
        <pc:chgData name="Olmstead, Amy (She/Her) (MCCSS)" userId="50200071-7eb9-48b8-8893-0de047be4d44" providerId="ADAL" clId="{0EA18038-15A3-4188-9A28-7DEE7951CE08}" dt="2025-04-07T04:45:43.428" v="68"/>
        <pc:sldMkLst>
          <pc:docMk/>
          <pc:sldMk cId="389079936" sldId="214737553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Olmstead, Amy (She/Her) (MCCSS)" userId="50200071-7eb9-48b8-8893-0de047be4d44" providerId="ADAL" clId="{0EA18038-15A3-4188-9A28-7DEE7951CE08}" dt="2025-04-07T04:45:43.428" v="68"/>
              <pc2:cmMkLst xmlns:pc2="http://schemas.microsoft.com/office/powerpoint/2019/9/main/command">
                <pc:docMk/>
                <pc:sldMk cId="389079936" sldId="2147375533"/>
                <pc2:cmMk id="{622A0F54-8772-47E0-B567-E1A852DF93D2}"/>
              </pc2:cmMkLst>
              <pc226:cmRplyChg chg="add">
                <pc226:chgData name="Olmstead, Amy (She/Her) (MCCSS)" userId="50200071-7eb9-48b8-8893-0de047be4d44" providerId="ADAL" clId="{0EA18038-15A3-4188-9A28-7DEE7951CE08}" dt="2025-04-07T04:45:43.428" v="68"/>
                <pc2:cmRplyMkLst xmlns:pc2="http://schemas.microsoft.com/office/powerpoint/2019/9/main/command">
                  <pc:docMk/>
                  <pc:sldMk cId="389079936" sldId="2147375533"/>
                  <pc2:cmMk id="{622A0F54-8772-47E0-B567-E1A852DF93D2}"/>
                  <pc2:cmRplyMk id="{3BD1DC77-942A-435E-931A-43426E233B56}"/>
                </pc2:cmRplyMkLst>
              </pc226:cmRplyChg>
            </pc226:cmChg>
          </p:ext>
        </pc:extLst>
      </pc:sldChg>
      <pc:sldChg chg="modSp mod">
        <pc:chgData name="Olmstead, Amy (She/Her) (MCCSS)" userId="50200071-7eb9-48b8-8893-0de047be4d44" providerId="ADAL" clId="{0EA18038-15A3-4188-9A28-7DEE7951CE08}" dt="2025-04-07T04:44:22.594" v="67" actId="14100"/>
        <pc:sldMkLst>
          <pc:docMk/>
          <pc:sldMk cId="2238948166" sldId="2147375801"/>
        </pc:sldMkLst>
        <pc:spChg chg="mod">
          <ac:chgData name="Olmstead, Amy (She/Her) (MCCSS)" userId="50200071-7eb9-48b8-8893-0de047be4d44" providerId="ADAL" clId="{0EA18038-15A3-4188-9A28-7DEE7951CE08}" dt="2025-04-07T04:44:06.784" v="58" actId="1035"/>
          <ac:spMkLst>
            <pc:docMk/>
            <pc:sldMk cId="2238948166" sldId="2147375801"/>
            <ac:spMk id="11" creationId="{5BC42FD3-5D65-E0C4-74CC-9DD8821B3DE7}"/>
          </ac:spMkLst>
        </pc:spChg>
        <pc:spChg chg="mod">
          <ac:chgData name="Olmstead, Amy (She/Her) (MCCSS)" userId="50200071-7eb9-48b8-8893-0de047be4d44" providerId="ADAL" clId="{0EA18038-15A3-4188-9A28-7DEE7951CE08}" dt="2025-04-07T04:44:06.784" v="58" actId="1035"/>
          <ac:spMkLst>
            <pc:docMk/>
            <pc:sldMk cId="2238948166" sldId="2147375801"/>
            <ac:spMk id="15" creationId="{9779DA89-72EA-DF77-701C-092888F99391}"/>
          </ac:spMkLst>
        </pc:spChg>
        <pc:spChg chg="mod">
          <ac:chgData name="Olmstead, Amy (She/Her) (MCCSS)" userId="50200071-7eb9-48b8-8893-0de047be4d44" providerId="ADAL" clId="{0EA18038-15A3-4188-9A28-7DEE7951CE08}" dt="2025-04-07T04:44:22.594" v="67" actId="14100"/>
          <ac:spMkLst>
            <pc:docMk/>
            <pc:sldMk cId="2238948166" sldId="2147375801"/>
            <ac:spMk id="20" creationId="{86C91FB8-ABDA-2A30-D155-F242558A4589}"/>
          </ac:spMkLst>
        </pc:spChg>
      </pc:sldChg>
      <pc:sldChg chg="modSp mod addCm">
        <pc:chgData name="Olmstead, Amy (She/Her) (MCCSS)" userId="50200071-7eb9-48b8-8893-0de047be4d44" providerId="ADAL" clId="{0EA18038-15A3-4188-9A28-7DEE7951CE08}" dt="2025-04-07T04:49:06.163" v="212"/>
        <pc:sldMkLst>
          <pc:docMk/>
          <pc:sldMk cId="3033985574" sldId="2147375804"/>
        </pc:sldMkLst>
        <pc:spChg chg="mod">
          <ac:chgData name="Olmstead, Amy (She/Her) (MCCSS)" userId="50200071-7eb9-48b8-8893-0de047be4d44" providerId="ADAL" clId="{0EA18038-15A3-4188-9A28-7DEE7951CE08}" dt="2025-04-07T04:48:51.069" v="211" actId="1076"/>
          <ac:spMkLst>
            <pc:docMk/>
            <pc:sldMk cId="3033985574" sldId="2147375804"/>
            <ac:spMk id="3" creationId="{9B87EB83-C5F7-9E99-0C5A-9DD5C918C2A7}"/>
          </ac:spMkLst>
        </pc:spChg>
        <pc:spChg chg="mod">
          <ac:chgData name="Olmstead, Amy (She/Her) (MCCSS)" userId="50200071-7eb9-48b8-8893-0de047be4d44" providerId="ADAL" clId="{0EA18038-15A3-4188-9A28-7DEE7951CE08}" dt="2025-04-07T04:47:24.461" v="198" actId="20577"/>
          <ac:spMkLst>
            <pc:docMk/>
            <pc:sldMk cId="3033985574" sldId="2147375804"/>
            <ac:spMk id="7" creationId="{E5FA10DB-CFF3-0D5D-756F-14FE508F4B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Olmstead, Amy (She/Her) (MCCSS)" userId="50200071-7eb9-48b8-8893-0de047be4d44" providerId="ADAL" clId="{0EA18038-15A3-4188-9A28-7DEE7951CE08}" dt="2025-04-07T04:47:36.539" v="199"/>
              <pc2:cmMkLst xmlns:pc2="http://schemas.microsoft.com/office/powerpoint/2019/9/main/command">
                <pc:docMk/>
                <pc:sldMk cId="3033985574" sldId="2147375804"/>
                <pc2:cmMk id="{5A6DCFD9-6639-4263-B7F0-9251BD72320A}"/>
              </pc2:cmMkLst>
            </pc226:cmChg>
            <pc226:cmChg xmlns:pc226="http://schemas.microsoft.com/office/powerpoint/2022/06/main/command" chg="add">
              <pc226:chgData name="Olmstead, Amy (She/Her) (MCCSS)" userId="50200071-7eb9-48b8-8893-0de047be4d44" providerId="ADAL" clId="{0EA18038-15A3-4188-9A28-7DEE7951CE08}" dt="2025-04-07T04:49:06.163" v="212"/>
              <pc2:cmMkLst xmlns:pc2="http://schemas.microsoft.com/office/powerpoint/2019/9/main/command">
                <pc:docMk/>
                <pc:sldMk cId="3033985574" sldId="2147375804"/>
                <pc2:cmMk id="{223775EA-C6E6-415A-AE1C-97ADA060623B}"/>
              </pc2:cmMkLst>
            </pc226:cmChg>
          </p:ext>
        </pc:extLst>
      </pc:sldChg>
      <pc:sldChg chg="addCm">
        <pc:chgData name="Olmstead, Amy (She/Her) (MCCSS)" userId="50200071-7eb9-48b8-8893-0de047be4d44" providerId="ADAL" clId="{0EA18038-15A3-4188-9A28-7DEE7951CE08}" dt="2025-04-07T04:46:23.210" v="69"/>
        <pc:sldMkLst>
          <pc:docMk/>
          <pc:sldMk cId="2318807127" sldId="214737580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Olmstead, Amy (She/Her) (MCCSS)" userId="50200071-7eb9-48b8-8893-0de047be4d44" providerId="ADAL" clId="{0EA18038-15A3-4188-9A28-7DEE7951CE08}" dt="2025-04-07T04:46:23.210" v="69"/>
              <pc2:cmMkLst xmlns:pc2="http://schemas.microsoft.com/office/powerpoint/2019/9/main/command">
                <pc:docMk/>
                <pc:sldMk cId="2318807127" sldId="2147375809"/>
                <pc2:cmMk id="{2BE3432C-DEF2-401A-85A2-6B7533CF1502}"/>
              </pc2:cmMkLst>
            </pc226:cmChg>
          </p:ext>
        </pc:extLst>
      </pc:sldChg>
      <pc:sldChg chg="addCm delCm">
        <pc:chgData name="Olmstead, Amy (She/Her) (MCCSS)" userId="50200071-7eb9-48b8-8893-0de047be4d44" providerId="ADAL" clId="{0EA18038-15A3-4188-9A28-7DEE7951CE08}" dt="2025-04-07T04:43:03.369" v="51"/>
        <pc:sldMkLst>
          <pc:docMk/>
          <pc:sldMk cId="1801312094" sldId="214737581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Olmstead, Amy (She/Her) (MCCSS)" userId="50200071-7eb9-48b8-8893-0de047be4d44" providerId="ADAL" clId="{0EA18038-15A3-4188-9A28-7DEE7951CE08}" dt="2025-04-07T04:42:58.564" v="50"/>
              <pc2:cmMkLst xmlns:pc2="http://schemas.microsoft.com/office/powerpoint/2019/9/main/command">
                <pc:docMk/>
                <pc:sldMk cId="1801312094" sldId="2147375813"/>
                <pc2:cmMk id="{57A74A18-F31C-4681-9124-57D3E6210D28}"/>
              </pc2:cmMkLst>
            </pc226:cmChg>
            <pc226:cmChg xmlns:pc226="http://schemas.microsoft.com/office/powerpoint/2022/06/main/command" chg="add">
              <pc226:chgData name="Olmstead, Amy (She/Her) (MCCSS)" userId="50200071-7eb9-48b8-8893-0de047be4d44" providerId="ADAL" clId="{0EA18038-15A3-4188-9A28-7DEE7951CE08}" dt="2025-04-07T04:43:03.369" v="51"/>
              <pc2:cmMkLst xmlns:pc2="http://schemas.microsoft.com/office/powerpoint/2019/9/main/command">
                <pc:docMk/>
                <pc:sldMk cId="1801312094" sldId="2147375813"/>
                <pc2:cmMk id="{0E1E8B94-F1CC-410A-8152-D15CC56A9478}"/>
              </pc2:cmMkLst>
            </pc226:cmChg>
          </p:ext>
        </pc:extLst>
      </pc:sldChg>
    </pc:docChg>
  </pc:docChgLst>
  <pc:docChgLst>
    <pc:chgData name="Lin, Lin (MCCSS)" userId="02744a57-6585-4d8c-bcc2-d77bd75865f2" providerId="ADAL" clId="{2CC1D73E-13D3-4508-B9A8-F37DF49D1B9B}"/>
    <pc:docChg chg="modSld">
      <pc:chgData name="Lin, Lin (MCCSS)" userId="02744a57-6585-4d8c-bcc2-d77bd75865f2" providerId="ADAL" clId="{2CC1D73E-13D3-4508-B9A8-F37DF49D1B9B}" dt="2025-04-16T18:32:05.259" v="336" actId="2711"/>
      <pc:docMkLst>
        <pc:docMk/>
      </pc:docMkLst>
      <pc:sldChg chg="modSp mod addCm modCm">
        <pc:chgData name="Lin, Lin (MCCSS)" userId="02744a57-6585-4d8c-bcc2-d77bd75865f2" providerId="ADAL" clId="{2CC1D73E-13D3-4508-B9A8-F37DF49D1B9B}" dt="2025-04-15T18:58:29.489" v="329"/>
        <pc:sldMkLst>
          <pc:docMk/>
          <pc:sldMk cId="2238948166" sldId="2147375801"/>
        </pc:sldMkLst>
        <pc:spChg chg="mod">
          <ac:chgData name="Lin, Lin (MCCSS)" userId="02744a57-6585-4d8c-bcc2-d77bd75865f2" providerId="ADAL" clId="{2CC1D73E-13D3-4508-B9A8-F37DF49D1B9B}" dt="2025-04-15T18:56:55.243" v="328" actId="400"/>
          <ac:spMkLst>
            <pc:docMk/>
            <pc:sldMk cId="2238948166" sldId="2147375801"/>
            <ac:spMk id="14" creationId="{A02296E1-9AAF-D2ED-6E34-147FA2102FEB}"/>
          </ac:spMkLst>
        </pc:spChg>
        <pc:spChg chg="mod">
          <ac:chgData name="Lin, Lin (MCCSS)" userId="02744a57-6585-4d8c-bcc2-d77bd75865f2" providerId="ADAL" clId="{2CC1D73E-13D3-4508-B9A8-F37DF49D1B9B}" dt="2025-04-15T16:50:40.124" v="39" actId="400"/>
          <ac:spMkLst>
            <pc:docMk/>
            <pc:sldMk cId="2238948166" sldId="2147375801"/>
            <ac:spMk id="16" creationId="{F1540B52-0014-781B-F7D6-D2F6979C07D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in, Lin (MCCSS)" userId="02744a57-6585-4d8c-bcc2-d77bd75865f2" providerId="ADAL" clId="{2CC1D73E-13D3-4508-B9A8-F37DF49D1B9B}" dt="2025-04-15T17:41:21.680" v="322" actId="20577"/>
              <pc2:cmMkLst xmlns:pc2="http://schemas.microsoft.com/office/powerpoint/2019/9/main/command">
                <pc:docMk/>
                <pc:sldMk cId="2238948166" sldId="2147375801"/>
                <pc2:cmMk id="{9FD27331-6A3D-4B72-8470-C6EF3DA223D4}"/>
              </pc2:cmMkLst>
            </pc226:cmChg>
            <pc226:cmChg xmlns:pc226="http://schemas.microsoft.com/office/powerpoint/2022/06/main/command" chg="mod">
              <pc226:chgData name="Lin, Lin (MCCSS)" userId="02744a57-6585-4d8c-bcc2-d77bd75865f2" providerId="ADAL" clId="{2CC1D73E-13D3-4508-B9A8-F37DF49D1B9B}" dt="2025-04-15T17:41:21.680" v="322" actId="20577"/>
              <pc2:cmMkLst xmlns:pc2="http://schemas.microsoft.com/office/powerpoint/2019/9/main/command">
                <pc:docMk/>
                <pc:sldMk cId="2238948166" sldId="2147375801"/>
                <pc2:cmMk id="{C93F7540-C44C-483B-878C-29123A1EB50C}"/>
              </pc2:cmMkLst>
            </pc226:cmChg>
            <pc226:cmChg xmlns:pc226="http://schemas.microsoft.com/office/powerpoint/2022/06/main/command" chg="mod">
              <pc226:chgData name="Lin, Lin (MCCSS)" userId="02744a57-6585-4d8c-bcc2-d77bd75865f2" providerId="ADAL" clId="{2CC1D73E-13D3-4508-B9A8-F37DF49D1B9B}" dt="2025-04-15T17:41:21.680" v="322" actId="20577"/>
              <pc2:cmMkLst xmlns:pc2="http://schemas.microsoft.com/office/powerpoint/2019/9/main/command">
                <pc:docMk/>
                <pc:sldMk cId="2238948166" sldId="2147375801"/>
                <pc2:cmMk id="{BE2E026F-9B85-4DCC-B824-73420C45A0C5}"/>
              </pc2:cmMkLst>
            </pc226:cmChg>
            <pc226:cmChg xmlns:pc226="http://schemas.microsoft.com/office/powerpoint/2022/06/main/command" chg="">
              <pc226:chgData name="Lin, Lin (MCCSS)" userId="02744a57-6585-4d8c-bcc2-d77bd75865f2" providerId="ADAL" clId="{2CC1D73E-13D3-4508-B9A8-F37DF49D1B9B}" dt="2025-04-15T18:55:03.225" v="327"/>
              <pc2:cmMkLst xmlns:pc2="http://schemas.microsoft.com/office/powerpoint/2019/9/main/command">
                <pc:docMk/>
                <pc:sldMk cId="2238948166" sldId="2147375801"/>
                <pc2:cmMk id="{69403C9F-958B-4B95-B026-8CD47BA50FA8}"/>
              </pc2:cmMkLst>
              <pc226:cmRplyChg chg="add">
                <pc226:chgData name="Lin, Lin (MCCSS)" userId="02744a57-6585-4d8c-bcc2-d77bd75865f2" providerId="ADAL" clId="{2CC1D73E-13D3-4508-B9A8-F37DF49D1B9B}" dt="2025-04-15T18:55:03.225" v="327"/>
                <pc2:cmRplyMkLst xmlns:pc2="http://schemas.microsoft.com/office/powerpoint/2019/9/main/command">
                  <pc:docMk/>
                  <pc:sldMk cId="2238948166" sldId="2147375801"/>
                  <pc2:cmMk id="{69403C9F-958B-4B95-B026-8CD47BA50FA8}"/>
                  <pc2:cmRplyMk id="{5E04A7C3-DE6E-4B42-BCEA-BFE8CD2A9371}"/>
                </pc2:cmRplyMkLst>
              </pc226:cmRplyChg>
            </pc226:cmChg>
            <pc226:cmChg xmlns:pc226="http://schemas.microsoft.com/office/powerpoint/2022/06/main/command" chg="add">
              <pc226:chgData name="Lin, Lin (MCCSS)" userId="02744a57-6585-4d8c-bcc2-d77bd75865f2" providerId="ADAL" clId="{2CC1D73E-13D3-4508-B9A8-F37DF49D1B9B}" dt="2025-04-15T18:58:29.489" v="329"/>
              <pc2:cmMkLst xmlns:pc2="http://schemas.microsoft.com/office/powerpoint/2019/9/main/command">
                <pc:docMk/>
                <pc:sldMk cId="2238948166" sldId="2147375801"/>
                <pc2:cmMk id="{4C6510A0-57A9-44FF-A19F-063BBE1BA664}"/>
              </pc2:cmMkLst>
            </pc226:cmChg>
            <pc226:cmChg xmlns:pc226="http://schemas.microsoft.com/office/powerpoint/2022/06/main/command" chg="mod">
              <pc226:chgData name="Lin, Lin (MCCSS)" userId="02744a57-6585-4d8c-bcc2-d77bd75865f2" providerId="ADAL" clId="{2CC1D73E-13D3-4508-B9A8-F37DF49D1B9B}" dt="2025-04-15T16:47:47.878" v="37" actId="20577"/>
              <pc2:cmMkLst xmlns:pc2="http://schemas.microsoft.com/office/powerpoint/2019/9/main/command">
                <pc:docMk/>
                <pc:sldMk cId="2238948166" sldId="2147375801"/>
                <pc2:cmMk id="{82F176AC-20BE-473B-8E1A-8D418E042F82}"/>
              </pc2:cmMkLst>
            </pc226:cmChg>
          </p:ext>
        </pc:extLst>
      </pc:sldChg>
      <pc:sldChg chg="modCm">
        <pc:chgData name="Lin, Lin (MCCSS)" userId="02744a57-6585-4d8c-bcc2-d77bd75865f2" providerId="ADAL" clId="{2CC1D73E-13D3-4508-B9A8-F37DF49D1B9B}" dt="2025-04-15T19:23:48.920" v="331" actId="2056"/>
        <pc:sldMkLst>
          <pc:docMk/>
          <pc:sldMk cId="2318807127" sldId="214737580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in, Lin (MCCSS)" userId="02744a57-6585-4d8c-bcc2-d77bd75865f2" providerId="ADAL" clId="{2CC1D73E-13D3-4508-B9A8-F37DF49D1B9B}" dt="2025-04-15T19:23:48.920" v="331" actId="2056"/>
              <pc2:cmMkLst xmlns:pc2="http://schemas.microsoft.com/office/powerpoint/2019/9/main/command">
                <pc:docMk/>
                <pc:sldMk cId="2318807127" sldId="2147375809"/>
                <pc2:cmMk id="{288874BB-DEAA-451E-A29A-F887CE7238EC}"/>
              </pc2:cmMkLst>
            </pc226:cmChg>
            <pc226:cmChg xmlns:pc226="http://schemas.microsoft.com/office/powerpoint/2022/06/main/command" chg="mod">
              <pc226:chgData name="Lin, Lin (MCCSS)" userId="02744a57-6585-4d8c-bcc2-d77bd75865f2" providerId="ADAL" clId="{2CC1D73E-13D3-4508-B9A8-F37DF49D1B9B}" dt="2025-04-15T19:00:05.781" v="330" actId="2056"/>
              <pc2:cmMkLst xmlns:pc2="http://schemas.microsoft.com/office/powerpoint/2019/9/main/command">
                <pc:docMk/>
                <pc:sldMk cId="2318807127" sldId="2147375809"/>
                <pc2:cmMk id="{B3660AC0-CB27-4F7E-93D5-C2539041192C}"/>
              </pc2:cmMkLst>
            </pc226:cmChg>
          </p:ext>
        </pc:extLst>
      </pc:sldChg>
      <pc:sldChg chg="modSp mod">
        <pc:chgData name="Lin, Lin (MCCSS)" userId="02744a57-6585-4d8c-bcc2-d77bd75865f2" providerId="ADAL" clId="{2CC1D73E-13D3-4508-B9A8-F37DF49D1B9B}" dt="2025-04-16T13:39:05.522" v="332" actId="2711"/>
        <pc:sldMkLst>
          <pc:docMk/>
          <pc:sldMk cId="379349034" sldId="2147375816"/>
        </pc:sldMkLst>
        <pc:spChg chg="mod">
          <ac:chgData name="Lin, Lin (MCCSS)" userId="02744a57-6585-4d8c-bcc2-d77bd75865f2" providerId="ADAL" clId="{2CC1D73E-13D3-4508-B9A8-F37DF49D1B9B}" dt="2025-04-16T13:39:05.522" v="332" actId="2711"/>
          <ac:spMkLst>
            <pc:docMk/>
            <pc:sldMk cId="379349034" sldId="2147375816"/>
            <ac:spMk id="5" creationId="{8F498E84-8C60-535C-074C-2990D57A7DB9}"/>
          </ac:spMkLst>
        </pc:spChg>
      </pc:sldChg>
      <pc:sldChg chg="modSp mod">
        <pc:chgData name="Lin, Lin (MCCSS)" userId="02744a57-6585-4d8c-bcc2-d77bd75865f2" providerId="ADAL" clId="{2CC1D73E-13D3-4508-B9A8-F37DF49D1B9B}" dt="2025-04-16T13:39:14.998" v="333" actId="2711"/>
        <pc:sldMkLst>
          <pc:docMk/>
          <pc:sldMk cId="786190349" sldId="2147375817"/>
        </pc:sldMkLst>
        <pc:spChg chg="mod">
          <ac:chgData name="Lin, Lin (MCCSS)" userId="02744a57-6585-4d8c-bcc2-d77bd75865f2" providerId="ADAL" clId="{2CC1D73E-13D3-4508-B9A8-F37DF49D1B9B}" dt="2025-04-16T13:39:14.998" v="333" actId="2711"/>
          <ac:spMkLst>
            <pc:docMk/>
            <pc:sldMk cId="786190349" sldId="2147375817"/>
            <ac:spMk id="5" creationId="{9B358F01-0F7B-0D2C-7DE7-5D37081BAB96}"/>
          </ac:spMkLst>
        </pc:spChg>
      </pc:sldChg>
      <pc:sldChg chg="modSp mod">
        <pc:chgData name="Lin, Lin (MCCSS)" userId="02744a57-6585-4d8c-bcc2-d77bd75865f2" providerId="ADAL" clId="{2CC1D73E-13D3-4508-B9A8-F37DF49D1B9B}" dt="2025-04-16T13:39:25.081" v="335" actId="2711"/>
        <pc:sldMkLst>
          <pc:docMk/>
          <pc:sldMk cId="4195785043" sldId="2147375818"/>
        </pc:sldMkLst>
        <pc:spChg chg="mod">
          <ac:chgData name="Lin, Lin (MCCSS)" userId="02744a57-6585-4d8c-bcc2-d77bd75865f2" providerId="ADAL" clId="{2CC1D73E-13D3-4508-B9A8-F37DF49D1B9B}" dt="2025-04-16T13:39:25.081" v="335" actId="2711"/>
          <ac:spMkLst>
            <pc:docMk/>
            <pc:sldMk cId="4195785043" sldId="2147375818"/>
            <ac:spMk id="5" creationId="{68F44BE6-D9C0-89AB-5B5F-DEEECA025B2B}"/>
          </ac:spMkLst>
        </pc:spChg>
      </pc:sldChg>
      <pc:sldChg chg="modSp mod">
        <pc:chgData name="Lin, Lin (MCCSS)" userId="02744a57-6585-4d8c-bcc2-d77bd75865f2" providerId="ADAL" clId="{2CC1D73E-13D3-4508-B9A8-F37DF49D1B9B}" dt="2025-04-16T18:32:05.259" v="336" actId="2711"/>
        <pc:sldMkLst>
          <pc:docMk/>
          <pc:sldMk cId="429083912" sldId="2147375819"/>
        </pc:sldMkLst>
        <pc:spChg chg="mod">
          <ac:chgData name="Lin, Lin (MCCSS)" userId="02744a57-6585-4d8c-bcc2-d77bd75865f2" providerId="ADAL" clId="{2CC1D73E-13D3-4508-B9A8-F37DF49D1B9B}" dt="2025-04-16T18:32:05.259" v="336" actId="2711"/>
          <ac:spMkLst>
            <pc:docMk/>
            <pc:sldMk cId="429083912" sldId="2147375819"/>
            <ac:spMk id="5" creationId="{95E0B1B8-71D3-082D-872C-5862C328947A}"/>
          </ac:spMkLst>
        </pc:spChg>
      </pc:sldChg>
    </pc:docChg>
  </pc:docChgLst>
  <pc:docChgLst>
    <pc:chgData name="Feldman, David  (MCCSS)" userId="S::david.feldman@ontario.ca::d408b9f7-44f9-44a2-b184-4f8c387bfa5e" providerId="AD" clId="Web-{A8282526-8CF2-D8C0-7463-C23D3E716A45}"/>
    <pc:docChg chg="mod modSld">
      <pc:chgData name="Feldman, David  (MCCSS)" userId="S::david.feldman@ontario.ca::d408b9f7-44f9-44a2-b184-4f8c387bfa5e" providerId="AD" clId="Web-{A8282526-8CF2-D8C0-7463-C23D3E716A45}" dt="2025-04-04T12:59:54.419" v="8"/>
      <pc:docMkLst>
        <pc:docMk/>
      </pc:docMkLst>
      <pc:sldChg chg="modSp">
        <pc:chgData name="Feldman, David  (MCCSS)" userId="S::david.feldman@ontario.ca::d408b9f7-44f9-44a2-b184-4f8c387bfa5e" providerId="AD" clId="Web-{A8282526-8CF2-D8C0-7463-C23D3E716A45}" dt="2025-04-04T12:58:19.293" v="7"/>
        <pc:sldMkLst>
          <pc:docMk/>
          <pc:sldMk cId="3535566377" sldId="2147375796"/>
        </pc:sldMkLst>
        <pc:graphicFrameChg chg="mod modGraphic">
          <ac:chgData name="Feldman, David  (MCCSS)" userId="S::david.feldman@ontario.ca::d408b9f7-44f9-44a2-b184-4f8c387bfa5e" providerId="AD" clId="Web-{A8282526-8CF2-D8C0-7463-C23D3E716A45}" dt="2025-04-04T12:58:19.293" v="7"/>
          <ac:graphicFrameMkLst>
            <pc:docMk/>
            <pc:sldMk cId="3535566377" sldId="2147375796"/>
            <ac:graphicFrameMk id="20" creationId="{918CD7E6-ED68-C6E5-E90B-B2F2B74E801B}"/>
          </ac:graphicFrameMkLst>
        </pc:graphicFrameChg>
      </pc:sldChg>
    </pc:docChg>
  </pc:docChgLst>
  <pc:docChgLst>
    <pc:chgData name="Syed, Ahad (MCCSS)" userId="2bf29c8e-6a27-4bd7-8cbf-56d69f27d0ed" providerId="ADAL" clId="{929344D6-19EC-4B79-8E54-1CAEDEEE0C95}"/>
    <pc:docChg chg="undo custSel modSld">
      <pc:chgData name="Syed, Ahad (MCCSS)" userId="2bf29c8e-6a27-4bd7-8cbf-56d69f27d0ed" providerId="ADAL" clId="{929344D6-19EC-4B79-8E54-1CAEDEEE0C95}" dt="2025-04-02T20:15:56.005" v="90" actId="20577"/>
      <pc:docMkLst>
        <pc:docMk/>
      </pc:docMkLst>
      <pc:sldChg chg="modSp mod">
        <pc:chgData name="Syed, Ahad (MCCSS)" userId="2bf29c8e-6a27-4bd7-8cbf-56d69f27d0ed" providerId="ADAL" clId="{929344D6-19EC-4B79-8E54-1CAEDEEE0C95}" dt="2025-04-02T20:15:56.005" v="90" actId="20577"/>
        <pc:sldMkLst>
          <pc:docMk/>
          <pc:sldMk cId="3652657380" sldId="2147375634"/>
        </pc:sldMkLst>
        <pc:spChg chg="mod">
          <ac:chgData name="Syed, Ahad (MCCSS)" userId="2bf29c8e-6a27-4bd7-8cbf-56d69f27d0ed" providerId="ADAL" clId="{929344D6-19EC-4B79-8E54-1CAEDEEE0C95}" dt="2025-04-02T20:15:56.005" v="90" actId="20577"/>
          <ac:spMkLst>
            <pc:docMk/>
            <pc:sldMk cId="3652657380" sldId="2147375634"/>
            <ac:spMk id="4" creationId="{9C689FF1-67C1-271E-E07E-8B7131B268B7}"/>
          </ac:spMkLst>
        </pc:spChg>
      </pc:sldChg>
      <pc:sldChg chg="modCm">
        <pc:chgData name="Syed, Ahad (MCCSS)" userId="2bf29c8e-6a27-4bd7-8cbf-56d69f27d0ed" providerId="ADAL" clId="{929344D6-19EC-4B79-8E54-1CAEDEEE0C95}" dt="2025-04-02T20:09:31.041" v="0" actId="2056"/>
        <pc:sldMkLst>
          <pc:docMk/>
          <pc:sldMk cId="2238948166" sldId="21473758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yed, Ahad (MCCSS)" userId="2bf29c8e-6a27-4bd7-8cbf-56d69f27d0ed" providerId="ADAL" clId="{929344D6-19EC-4B79-8E54-1CAEDEEE0C95}" dt="2025-04-02T20:09:31.041" v="0" actId="2056"/>
              <pc2:cmMkLst xmlns:pc2="http://schemas.microsoft.com/office/powerpoint/2019/9/main/command">
                <pc:docMk/>
                <pc:sldMk cId="2238948166" sldId="2147375801"/>
                <pc2:cmMk id="{D829ECBF-2BF9-4411-8A15-3EC66CC6DA0C}"/>
              </pc2:cmMkLst>
            </pc226:cmChg>
          </p:ext>
        </pc:extLst>
      </pc:sldChg>
      <pc:sldChg chg="modSp mod">
        <pc:chgData name="Syed, Ahad (MCCSS)" userId="2bf29c8e-6a27-4bd7-8cbf-56d69f27d0ed" providerId="ADAL" clId="{929344D6-19EC-4B79-8E54-1CAEDEEE0C95}" dt="2025-04-02T20:11:14.796" v="1" actId="400"/>
        <pc:sldMkLst>
          <pc:docMk/>
          <pc:sldMk cId="2182191401" sldId="2147375805"/>
        </pc:sldMkLst>
        <pc:spChg chg="mod">
          <ac:chgData name="Syed, Ahad (MCCSS)" userId="2bf29c8e-6a27-4bd7-8cbf-56d69f27d0ed" providerId="ADAL" clId="{929344D6-19EC-4B79-8E54-1CAEDEEE0C95}" dt="2025-04-02T20:11:14.796" v="1" actId="400"/>
          <ac:spMkLst>
            <pc:docMk/>
            <pc:sldMk cId="2182191401" sldId="2147375805"/>
            <ac:spMk id="15" creationId="{5F7653B7-B276-E64E-FAB8-7ED61CED0DE7}"/>
          </ac:spMkLst>
        </pc:spChg>
      </pc:sldChg>
      <pc:sldChg chg="modSp mod addCm">
        <pc:chgData name="Syed, Ahad (MCCSS)" userId="2bf29c8e-6a27-4bd7-8cbf-56d69f27d0ed" providerId="ADAL" clId="{929344D6-19EC-4B79-8E54-1CAEDEEE0C95}" dt="2025-04-02T20:14:36.412" v="43"/>
        <pc:sldMkLst>
          <pc:docMk/>
          <pc:sldMk cId="2749923944" sldId="2147375806"/>
        </pc:sldMkLst>
        <pc:spChg chg="mod">
          <ac:chgData name="Syed, Ahad (MCCSS)" userId="2bf29c8e-6a27-4bd7-8cbf-56d69f27d0ed" providerId="ADAL" clId="{929344D6-19EC-4B79-8E54-1CAEDEEE0C95}" dt="2025-04-02T20:13:36.388" v="40" actId="6549"/>
          <ac:spMkLst>
            <pc:docMk/>
            <pc:sldMk cId="2749923944" sldId="2147375806"/>
            <ac:spMk id="12" creationId="{7FDCC9DE-3DA7-3A24-E4A2-CF3A3841E88F}"/>
          </ac:spMkLst>
        </pc:spChg>
        <pc:spChg chg="mod">
          <ac:chgData name="Syed, Ahad (MCCSS)" userId="2bf29c8e-6a27-4bd7-8cbf-56d69f27d0ed" providerId="ADAL" clId="{929344D6-19EC-4B79-8E54-1CAEDEEE0C95}" dt="2025-04-02T20:14:02.293" v="42" actId="20577"/>
          <ac:spMkLst>
            <pc:docMk/>
            <pc:sldMk cId="2749923944" sldId="2147375806"/>
            <ac:spMk id="19" creationId="{F8765524-5396-B671-70DE-079154F8AF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yed, Ahad (MCCSS)" userId="2bf29c8e-6a27-4bd7-8cbf-56d69f27d0ed" providerId="ADAL" clId="{929344D6-19EC-4B79-8E54-1CAEDEEE0C95}" dt="2025-04-02T20:14:36.412" v="43"/>
              <pc2:cmMkLst xmlns:pc2="http://schemas.microsoft.com/office/powerpoint/2019/9/main/command">
                <pc:docMk/>
                <pc:sldMk cId="2749923944" sldId="2147375806"/>
                <pc2:cmMk id="{E147D151-3F9F-438F-A1AC-384DA97840C7}"/>
              </pc2:cmMkLst>
            </pc226:cmChg>
          </p:ext>
        </pc:extLst>
      </pc:sldChg>
    </pc:docChg>
  </pc:docChgLst>
  <pc:docChgLst>
    <pc:chgData name="Kuepfer, Christine (MCCSS)" userId="6d0c5415-8400-44ba-a37b-e9345ade7b08" providerId="ADAL" clId="{B3CF98E9-F301-4C0A-8053-F080F393BA4D}"/>
    <pc:docChg chg="modSld">
      <pc:chgData name="Kuepfer, Christine (MCCSS)" userId="6d0c5415-8400-44ba-a37b-e9345ade7b08" providerId="ADAL" clId="{B3CF98E9-F301-4C0A-8053-F080F393BA4D}" dt="2025-04-26T23:57:31.184" v="13"/>
      <pc:docMkLst>
        <pc:docMk/>
      </pc:docMkLst>
      <pc:sldChg chg="addCm">
        <pc:chgData name="Kuepfer, Christine (MCCSS)" userId="6d0c5415-8400-44ba-a37b-e9345ade7b08" providerId="ADAL" clId="{B3CF98E9-F301-4C0A-8053-F080F393BA4D}" dt="2025-04-26T23:57:31.184" v="13"/>
        <pc:sldMkLst>
          <pc:docMk/>
          <pc:sldMk cId="3033985574" sldId="214737580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uepfer, Christine (MCCSS)" userId="6d0c5415-8400-44ba-a37b-e9345ade7b08" providerId="ADAL" clId="{B3CF98E9-F301-4C0A-8053-F080F393BA4D}" dt="2025-04-26T23:57:31.184" v="13"/>
              <pc2:cmMkLst xmlns:pc2="http://schemas.microsoft.com/office/powerpoint/2019/9/main/command">
                <pc:docMk/>
                <pc:sldMk cId="3033985574" sldId="2147375804"/>
                <pc2:cmMk id="{19D87FA0-D3CE-47FE-A216-C82AAE41A2F4}"/>
              </pc2:cmMkLst>
            </pc226:cmChg>
          </p:ext>
        </pc:extLst>
      </pc:sldChg>
      <pc:sldChg chg="modSp mod">
        <pc:chgData name="Kuepfer, Christine (MCCSS)" userId="6d0c5415-8400-44ba-a37b-e9345ade7b08" providerId="ADAL" clId="{B3CF98E9-F301-4C0A-8053-F080F393BA4D}" dt="2025-04-26T23:57:02.750" v="12" actId="20577"/>
        <pc:sldMkLst>
          <pc:docMk/>
          <pc:sldMk cId="516439661" sldId="2147375820"/>
        </pc:sldMkLst>
        <pc:spChg chg="mod">
          <ac:chgData name="Kuepfer, Christine (MCCSS)" userId="6d0c5415-8400-44ba-a37b-e9345ade7b08" providerId="ADAL" clId="{B3CF98E9-F301-4C0A-8053-F080F393BA4D}" dt="2025-04-26T23:57:02.750" v="12" actId="20577"/>
          <ac:spMkLst>
            <pc:docMk/>
            <pc:sldMk cId="516439661" sldId="2147375820"/>
            <ac:spMk id="8" creationId="{65120EFF-70C0-49C8-CCB8-77C2A68AD277}"/>
          </ac:spMkLst>
        </pc:spChg>
      </pc:sldChg>
    </pc:docChg>
  </pc:docChgLst>
  <pc:docChgLst>
    <pc:chgData name="Mirzoyan, Lilit (MCCSS)" userId="S::lilit.mirzoyan@ontario.ca::c6882666-48d9-4667-bf9e-a6b7582a9b2d" providerId="AD" clId="Web-{8A1819F4-4DE4-ADA6-1D3B-094878D02AA0}"/>
    <pc:docChg chg="modSld">
      <pc:chgData name="Mirzoyan, Lilit (MCCSS)" userId="S::lilit.mirzoyan@ontario.ca::c6882666-48d9-4667-bf9e-a6b7582a9b2d" providerId="AD" clId="Web-{8A1819F4-4DE4-ADA6-1D3B-094878D02AA0}" dt="2025-04-28T13:24:39.830" v="2"/>
      <pc:docMkLst>
        <pc:docMk/>
      </pc:docMkLst>
      <pc:sldChg chg="delSp modSp">
        <pc:chgData name="Mirzoyan, Lilit (MCCSS)" userId="S::lilit.mirzoyan@ontario.ca::c6882666-48d9-4667-bf9e-a6b7582a9b2d" providerId="AD" clId="Web-{8A1819F4-4DE4-ADA6-1D3B-094878D02AA0}" dt="2025-04-28T13:24:39.830" v="2"/>
        <pc:sldMkLst>
          <pc:docMk/>
          <pc:sldMk cId="1260208952" sldId="2147375821"/>
        </pc:sldMkLst>
        <pc:spChg chg="del mod">
          <ac:chgData name="Mirzoyan, Lilit (MCCSS)" userId="S::lilit.mirzoyan@ontario.ca::c6882666-48d9-4667-bf9e-a6b7582a9b2d" providerId="AD" clId="Web-{8A1819F4-4DE4-ADA6-1D3B-094878D02AA0}" dt="2025-04-28T13:24:39.830" v="2"/>
          <ac:spMkLst>
            <pc:docMk/>
            <pc:sldMk cId="1260208952" sldId="2147375821"/>
            <ac:spMk id="4" creationId="{F0ED7232-2EC2-8EDD-841B-9C282D01A422}"/>
          </ac:spMkLst>
        </pc:spChg>
      </pc:sldChg>
    </pc:docChg>
  </pc:docChgLst>
  <pc:docChgLst>
    <pc:chgData name="Mirzoyan, Lilit (MCCSS)" userId="c6882666-48d9-4667-bf9e-a6b7582a9b2d" providerId="ADAL" clId="{7406DCE4-9767-42EB-84EA-B22EFDB949E2}"/>
    <pc:docChg chg="undo custSel modSld">
      <pc:chgData name="Mirzoyan, Lilit (MCCSS)" userId="c6882666-48d9-4667-bf9e-a6b7582a9b2d" providerId="ADAL" clId="{7406DCE4-9767-42EB-84EA-B22EFDB949E2}" dt="2025-04-16T19:41:24.138" v="411"/>
      <pc:docMkLst>
        <pc:docMk/>
      </pc:docMkLst>
      <pc:sldChg chg="modSp mod">
        <pc:chgData name="Mirzoyan, Lilit (MCCSS)" userId="c6882666-48d9-4667-bf9e-a6b7582a9b2d" providerId="ADAL" clId="{7406DCE4-9767-42EB-84EA-B22EFDB949E2}" dt="2025-04-15T19:27:36.105" v="227" actId="1036"/>
        <pc:sldMkLst>
          <pc:docMk/>
          <pc:sldMk cId="474563580" sldId="2147375290"/>
        </pc:sldMkLst>
        <pc:spChg chg="mod">
          <ac:chgData name="Mirzoyan, Lilit (MCCSS)" userId="c6882666-48d9-4667-bf9e-a6b7582a9b2d" providerId="ADAL" clId="{7406DCE4-9767-42EB-84EA-B22EFDB949E2}" dt="2025-04-15T19:01:56.514" v="98" actId="1076"/>
          <ac:spMkLst>
            <pc:docMk/>
            <pc:sldMk cId="474563580" sldId="2147375290"/>
            <ac:spMk id="2" creationId="{33E12775-3031-3923-73AA-6CCFD1F6B29F}"/>
          </ac:spMkLst>
        </pc:spChg>
        <pc:spChg chg="mod">
          <ac:chgData name="Mirzoyan, Lilit (MCCSS)" userId="c6882666-48d9-4667-bf9e-a6b7582a9b2d" providerId="ADAL" clId="{7406DCE4-9767-42EB-84EA-B22EFDB949E2}" dt="2025-04-15T19:02:20.235" v="110" actId="1036"/>
          <ac:spMkLst>
            <pc:docMk/>
            <pc:sldMk cId="474563580" sldId="2147375290"/>
            <ac:spMk id="4" creationId="{1AB6EDFC-B82C-9B92-4629-1E76B42B49AF}"/>
          </ac:spMkLst>
        </pc:spChg>
        <pc:spChg chg="mod">
          <ac:chgData name="Mirzoyan, Lilit (MCCSS)" userId="c6882666-48d9-4667-bf9e-a6b7582a9b2d" providerId="ADAL" clId="{7406DCE4-9767-42EB-84EA-B22EFDB949E2}" dt="2025-04-15T19:02:27.553" v="119" actId="1035"/>
          <ac:spMkLst>
            <pc:docMk/>
            <pc:sldMk cId="474563580" sldId="2147375290"/>
            <ac:spMk id="18" creationId="{471F909A-27FF-44C3-4129-39906EB2B633}"/>
          </ac:spMkLst>
        </pc:spChg>
        <pc:spChg chg="mod">
          <ac:chgData name="Mirzoyan, Lilit (MCCSS)" userId="c6882666-48d9-4667-bf9e-a6b7582a9b2d" providerId="ADAL" clId="{7406DCE4-9767-42EB-84EA-B22EFDB949E2}" dt="2025-04-15T18:56:47.984" v="14" actId="207"/>
          <ac:spMkLst>
            <pc:docMk/>
            <pc:sldMk cId="474563580" sldId="2147375290"/>
            <ac:spMk id="19" creationId="{BB53B365-08BC-8506-2568-3AA0671164DD}"/>
          </ac:spMkLst>
        </pc:spChg>
        <pc:spChg chg="mod">
          <ac:chgData name="Mirzoyan, Lilit (MCCSS)" userId="c6882666-48d9-4667-bf9e-a6b7582a9b2d" providerId="ADAL" clId="{7406DCE4-9767-42EB-84EA-B22EFDB949E2}" dt="2025-04-15T18:57:42.559" v="16" actId="207"/>
          <ac:spMkLst>
            <pc:docMk/>
            <pc:sldMk cId="474563580" sldId="2147375290"/>
            <ac:spMk id="22" creationId="{CAAFEE99-690C-FCF8-4DC7-7CD6F4941971}"/>
          </ac:spMkLst>
        </pc:spChg>
        <pc:spChg chg="mod">
          <ac:chgData name="Mirzoyan, Lilit (MCCSS)" userId="c6882666-48d9-4667-bf9e-a6b7582a9b2d" providerId="ADAL" clId="{7406DCE4-9767-42EB-84EA-B22EFDB949E2}" dt="2025-04-15T19:01:42.244" v="96" actId="1076"/>
          <ac:spMkLst>
            <pc:docMk/>
            <pc:sldMk cId="474563580" sldId="2147375290"/>
            <ac:spMk id="24" creationId="{B8C726CC-E26D-15ED-3825-03191BC48562}"/>
          </ac:spMkLst>
        </pc:spChg>
        <pc:spChg chg="mod">
          <ac:chgData name="Mirzoyan, Lilit (MCCSS)" userId="c6882666-48d9-4667-bf9e-a6b7582a9b2d" providerId="ADAL" clId="{7406DCE4-9767-42EB-84EA-B22EFDB949E2}" dt="2025-04-15T19:00:07.123" v="85" actId="20577"/>
          <ac:spMkLst>
            <pc:docMk/>
            <pc:sldMk cId="474563580" sldId="2147375290"/>
            <ac:spMk id="25" creationId="{C1350FF9-26E6-3608-B025-0C7E90F7FBBF}"/>
          </ac:spMkLst>
        </pc:spChg>
        <pc:spChg chg="mod">
          <ac:chgData name="Mirzoyan, Lilit (MCCSS)" userId="c6882666-48d9-4667-bf9e-a6b7582a9b2d" providerId="ADAL" clId="{7406DCE4-9767-42EB-84EA-B22EFDB949E2}" dt="2025-04-15T18:56:24.356" v="9" actId="207"/>
          <ac:spMkLst>
            <pc:docMk/>
            <pc:sldMk cId="474563580" sldId="2147375290"/>
            <ac:spMk id="26" creationId="{56278AE0-A137-70CD-DBDA-98187C5ACD70}"/>
          </ac:spMkLst>
        </pc:spChg>
        <pc:spChg chg="mod">
          <ac:chgData name="Mirzoyan, Lilit (MCCSS)" userId="c6882666-48d9-4667-bf9e-a6b7582a9b2d" providerId="ADAL" clId="{7406DCE4-9767-42EB-84EA-B22EFDB949E2}" dt="2025-04-15T19:02:13.370" v="104" actId="1038"/>
          <ac:spMkLst>
            <pc:docMk/>
            <pc:sldMk cId="474563580" sldId="2147375290"/>
            <ac:spMk id="27" creationId="{0F3E01F4-E73C-4621-EED3-CE692F4CF3B3}"/>
          </ac:spMkLst>
        </pc:spChg>
        <pc:spChg chg="mod">
          <ac:chgData name="Mirzoyan, Lilit (MCCSS)" userId="c6882666-48d9-4667-bf9e-a6b7582a9b2d" providerId="ADAL" clId="{7406DCE4-9767-42EB-84EA-B22EFDB949E2}" dt="2025-04-15T19:02:00.928" v="99" actId="6549"/>
          <ac:spMkLst>
            <pc:docMk/>
            <pc:sldMk cId="474563580" sldId="2147375290"/>
            <ac:spMk id="29" creationId="{D5B81AB1-9E20-1082-62C7-0A5D7E47055E}"/>
          </ac:spMkLst>
        </pc:spChg>
        <pc:picChg chg="mod">
          <ac:chgData name="Mirzoyan, Lilit (MCCSS)" userId="c6882666-48d9-4667-bf9e-a6b7582a9b2d" providerId="ADAL" clId="{7406DCE4-9767-42EB-84EA-B22EFDB949E2}" dt="2025-04-15T19:01:49.251" v="97" actId="1076"/>
          <ac:picMkLst>
            <pc:docMk/>
            <pc:sldMk cId="474563580" sldId="2147375290"/>
            <ac:picMk id="28" creationId="{E5154387-937D-0C2D-A735-43C3FC4F7AD6}"/>
          </ac:picMkLst>
        </pc:picChg>
        <pc:cxnChg chg="mod">
          <ac:chgData name="Mirzoyan, Lilit (MCCSS)" userId="c6882666-48d9-4667-bf9e-a6b7582a9b2d" providerId="ADAL" clId="{7406DCE4-9767-42EB-84EA-B22EFDB949E2}" dt="2025-04-15T19:27:31.332" v="225" actId="1035"/>
          <ac:cxnSpMkLst>
            <pc:docMk/>
            <pc:sldMk cId="474563580" sldId="2147375290"/>
            <ac:cxnSpMk id="6" creationId="{D6F31C5E-D1D2-B323-DD66-C10A389FE8BF}"/>
          </ac:cxnSpMkLst>
        </pc:cxnChg>
        <pc:cxnChg chg="mod">
          <ac:chgData name="Mirzoyan, Lilit (MCCSS)" userId="c6882666-48d9-4667-bf9e-a6b7582a9b2d" providerId="ADAL" clId="{7406DCE4-9767-42EB-84EA-B22EFDB949E2}" dt="2025-04-15T19:27:36.105" v="227" actId="1036"/>
          <ac:cxnSpMkLst>
            <pc:docMk/>
            <pc:sldMk cId="474563580" sldId="2147375290"/>
            <ac:cxnSpMk id="10" creationId="{03F8227A-B386-B4E6-3984-48E1F48032D3}"/>
          </ac:cxnSpMkLst>
        </pc:cxnChg>
      </pc:sldChg>
      <pc:sldChg chg="modSp mod">
        <pc:chgData name="Mirzoyan, Lilit (MCCSS)" userId="c6882666-48d9-4667-bf9e-a6b7582a9b2d" providerId="ADAL" clId="{7406DCE4-9767-42EB-84EA-B22EFDB949E2}" dt="2025-04-15T19:04:29.436" v="133" actId="1076"/>
        <pc:sldMkLst>
          <pc:docMk/>
          <pc:sldMk cId="298614516" sldId="2147375291"/>
        </pc:sldMkLst>
        <pc:spChg chg="mod">
          <ac:chgData name="Mirzoyan, Lilit (MCCSS)" userId="c6882666-48d9-4667-bf9e-a6b7582a9b2d" providerId="ADAL" clId="{7406DCE4-9767-42EB-84EA-B22EFDB949E2}" dt="2025-04-15T19:04:23.669" v="132" actId="208"/>
          <ac:spMkLst>
            <pc:docMk/>
            <pc:sldMk cId="298614516" sldId="2147375291"/>
            <ac:spMk id="4" creationId="{D7AD9A28-82BF-8323-7BB3-8A717F970072}"/>
          </ac:spMkLst>
        </pc:spChg>
        <pc:spChg chg="mod">
          <ac:chgData name="Mirzoyan, Lilit (MCCSS)" userId="c6882666-48d9-4667-bf9e-a6b7582a9b2d" providerId="ADAL" clId="{7406DCE4-9767-42EB-84EA-B22EFDB949E2}" dt="2025-04-15T19:03:30.817" v="123" actId="207"/>
          <ac:spMkLst>
            <pc:docMk/>
            <pc:sldMk cId="298614516" sldId="2147375291"/>
            <ac:spMk id="13" creationId="{8BC8884C-52B2-D633-7FFF-A3C02CE41FF1}"/>
          </ac:spMkLst>
        </pc:spChg>
        <pc:spChg chg="mod">
          <ac:chgData name="Mirzoyan, Lilit (MCCSS)" userId="c6882666-48d9-4667-bf9e-a6b7582a9b2d" providerId="ADAL" clId="{7406DCE4-9767-42EB-84EA-B22EFDB949E2}" dt="2025-04-15T19:04:29.436" v="133" actId="1076"/>
          <ac:spMkLst>
            <pc:docMk/>
            <pc:sldMk cId="298614516" sldId="2147375291"/>
            <ac:spMk id="14" creationId="{14D45C97-D03A-2DA7-ABC9-03394319BB15}"/>
          </ac:spMkLst>
        </pc:spChg>
        <pc:spChg chg="mod">
          <ac:chgData name="Mirzoyan, Lilit (MCCSS)" userId="c6882666-48d9-4667-bf9e-a6b7582a9b2d" providerId="ADAL" clId="{7406DCE4-9767-42EB-84EA-B22EFDB949E2}" dt="2025-04-15T19:03:34.783" v="124" actId="207"/>
          <ac:spMkLst>
            <pc:docMk/>
            <pc:sldMk cId="298614516" sldId="2147375291"/>
            <ac:spMk id="15" creationId="{BC01AD35-F06F-45AB-7C36-578D4A3A9FA5}"/>
          </ac:spMkLst>
        </pc:spChg>
        <pc:spChg chg="mod">
          <ac:chgData name="Mirzoyan, Lilit (MCCSS)" userId="c6882666-48d9-4667-bf9e-a6b7582a9b2d" providerId="ADAL" clId="{7406DCE4-9767-42EB-84EA-B22EFDB949E2}" dt="2025-04-15T19:03:41.758" v="125" actId="207"/>
          <ac:spMkLst>
            <pc:docMk/>
            <pc:sldMk cId="298614516" sldId="2147375291"/>
            <ac:spMk id="16" creationId="{35DF8B79-766D-F52F-7941-F7911370BA3C}"/>
          </ac:spMkLst>
        </pc:spChg>
        <pc:spChg chg="mod">
          <ac:chgData name="Mirzoyan, Lilit (MCCSS)" userId="c6882666-48d9-4667-bf9e-a6b7582a9b2d" providerId="ADAL" clId="{7406DCE4-9767-42EB-84EA-B22EFDB949E2}" dt="2025-04-15T19:03:48.539" v="126" actId="207"/>
          <ac:spMkLst>
            <pc:docMk/>
            <pc:sldMk cId="298614516" sldId="2147375291"/>
            <ac:spMk id="17" creationId="{60E98B7C-9EF9-89F7-AAE5-F2D9263FED04}"/>
          </ac:spMkLst>
        </pc:spChg>
        <pc:spChg chg="mod">
          <ac:chgData name="Mirzoyan, Lilit (MCCSS)" userId="c6882666-48d9-4667-bf9e-a6b7582a9b2d" providerId="ADAL" clId="{7406DCE4-9767-42EB-84EA-B22EFDB949E2}" dt="2025-04-15T19:03:59.292" v="127" actId="207"/>
          <ac:spMkLst>
            <pc:docMk/>
            <pc:sldMk cId="298614516" sldId="2147375291"/>
            <ac:spMk id="18" creationId="{5E70BF79-45A2-7CB0-9D03-ADDCA07E2AD5}"/>
          </ac:spMkLst>
        </pc:spChg>
        <pc:spChg chg="mod">
          <ac:chgData name="Mirzoyan, Lilit (MCCSS)" userId="c6882666-48d9-4667-bf9e-a6b7582a9b2d" providerId="ADAL" clId="{7406DCE4-9767-42EB-84EA-B22EFDB949E2}" dt="2025-04-15T19:04:07.215" v="128" actId="207"/>
          <ac:spMkLst>
            <pc:docMk/>
            <pc:sldMk cId="298614516" sldId="2147375291"/>
            <ac:spMk id="19" creationId="{F7ED4E4E-0277-E034-EE2C-0555A7767528}"/>
          </ac:spMkLst>
        </pc:spChg>
        <pc:spChg chg="mod">
          <ac:chgData name="Mirzoyan, Lilit (MCCSS)" userId="c6882666-48d9-4667-bf9e-a6b7582a9b2d" providerId="ADAL" clId="{7406DCE4-9767-42EB-84EA-B22EFDB949E2}" dt="2025-04-15T19:04:11.237" v="129" actId="207"/>
          <ac:spMkLst>
            <pc:docMk/>
            <pc:sldMk cId="298614516" sldId="2147375291"/>
            <ac:spMk id="20" creationId="{3FC18ADE-79D6-E0F6-61BA-D37703BB38C9}"/>
          </ac:spMkLst>
        </pc:spChg>
      </pc:sldChg>
      <pc:sldChg chg="modSp mod">
        <pc:chgData name="Mirzoyan, Lilit (MCCSS)" userId="c6882666-48d9-4667-bf9e-a6b7582a9b2d" providerId="ADAL" clId="{7406DCE4-9767-42EB-84EA-B22EFDB949E2}" dt="2025-04-15T19:11:39.176" v="136" actId="207"/>
        <pc:sldMkLst>
          <pc:docMk/>
          <pc:sldMk cId="3686474499" sldId="2147375325"/>
        </pc:sldMkLst>
        <pc:picChg chg="mod">
          <ac:chgData name="Mirzoyan, Lilit (MCCSS)" userId="c6882666-48d9-4667-bf9e-a6b7582a9b2d" providerId="ADAL" clId="{7406DCE4-9767-42EB-84EA-B22EFDB949E2}" dt="2025-04-15T19:11:39.176" v="136" actId="207"/>
          <ac:picMkLst>
            <pc:docMk/>
            <pc:sldMk cId="3686474499" sldId="2147375325"/>
            <ac:picMk id="4" creationId="{50ED28FF-BEEF-ED19-2AA7-0D3CF6E08A91}"/>
          </ac:picMkLst>
        </pc:picChg>
      </pc:sldChg>
      <pc:sldChg chg="modCm">
        <pc:chgData name="Mirzoyan, Lilit (MCCSS)" userId="c6882666-48d9-4667-bf9e-a6b7582a9b2d" providerId="ADAL" clId="{7406DCE4-9767-42EB-84EA-B22EFDB949E2}" dt="2025-04-15T20:59:09.512" v="323"/>
        <pc:sldMkLst>
          <pc:docMk/>
          <pc:sldMk cId="2063897815" sldId="214737551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7406DCE4-9767-42EB-84EA-B22EFDB949E2}" dt="2025-04-15T20:59:09.512" v="323"/>
              <pc2:cmMkLst xmlns:pc2="http://schemas.microsoft.com/office/powerpoint/2019/9/main/command">
                <pc:docMk/>
                <pc:sldMk cId="2063897815" sldId="2147375514"/>
                <pc2:cmMk id="{3190F863-0F1C-4530-9852-EEEAF5B28199}"/>
              </pc2:cmMkLst>
            </pc226:cmChg>
          </p:ext>
        </pc:extLst>
      </pc:sldChg>
      <pc:sldChg chg="modSp mod">
        <pc:chgData name="Mirzoyan, Lilit (MCCSS)" userId="c6882666-48d9-4667-bf9e-a6b7582a9b2d" providerId="ADAL" clId="{7406DCE4-9767-42EB-84EA-B22EFDB949E2}" dt="2025-04-15T19:01:06.429" v="89" actId="207"/>
        <pc:sldMkLst>
          <pc:docMk/>
          <pc:sldMk cId="2914369162" sldId="2147375521"/>
        </pc:sldMkLst>
        <pc:spChg chg="mod">
          <ac:chgData name="Mirzoyan, Lilit (MCCSS)" userId="c6882666-48d9-4667-bf9e-a6b7582a9b2d" providerId="ADAL" clId="{7406DCE4-9767-42EB-84EA-B22EFDB949E2}" dt="2025-04-15T19:00:55.752" v="86" actId="207"/>
          <ac:spMkLst>
            <pc:docMk/>
            <pc:sldMk cId="2914369162" sldId="2147375521"/>
            <ac:spMk id="2" creationId="{3DB89707-045A-4787-838C-2948B22CA0C8}"/>
          </ac:spMkLst>
        </pc:spChg>
        <pc:spChg chg="mod">
          <ac:chgData name="Mirzoyan, Lilit (MCCSS)" userId="c6882666-48d9-4667-bf9e-a6b7582a9b2d" providerId="ADAL" clId="{7406DCE4-9767-42EB-84EA-B22EFDB949E2}" dt="2025-04-15T18:56:19.246" v="8" actId="207"/>
          <ac:spMkLst>
            <pc:docMk/>
            <pc:sldMk cId="2914369162" sldId="2147375521"/>
            <ac:spMk id="4" creationId="{00000000-0000-0000-0000-000000000000}"/>
          </ac:spMkLst>
        </pc:spChg>
        <pc:spChg chg="mod">
          <ac:chgData name="Mirzoyan, Lilit (MCCSS)" userId="c6882666-48d9-4667-bf9e-a6b7582a9b2d" providerId="ADAL" clId="{7406DCE4-9767-42EB-84EA-B22EFDB949E2}" dt="2025-04-15T19:00:59.301" v="87" actId="207"/>
          <ac:spMkLst>
            <pc:docMk/>
            <pc:sldMk cId="2914369162" sldId="2147375521"/>
            <ac:spMk id="24" creationId="{188D4A77-831B-49A8-A289-77A76BCA8CD5}"/>
          </ac:spMkLst>
        </pc:spChg>
        <pc:spChg chg="mod">
          <ac:chgData name="Mirzoyan, Lilit (MCCSS)" userId="c6882666-48d9-4667-bf9e-a6b7582a9b2d" providerId="ADAL" clId="{7406DCE4-9767-42EB-84EA-B22EFDB949E2}" dt="2025-04-15T19:01:01.927" v="88" actId="207"/>
          <ac:spMkLst>
            <pc:docMk/>
            <pc:sldMk cId="2914369162" sldId="2147375521"/>
            <ac:spMk id="25" creationId="{392226B9-5ED9-4F50-A16B-56C13DD6FC96}"/>
          </ac:spMkLst>
        </pc:spChg>
        <pc:spChg chg="mod">
          <ac:chgData name="Mirzoyan, Lilit (MCCSS)" userId="c6882666-48d9-4667-bf9e-a6b7582a9b2d" providerId="ADAL" clId="{7406DCE4-9767-42EB-84EA-B22EFDB949E2}" dt="2025-04-15T19:01:06.429" v="89" actId="207"/>
          <ac:spMkLst>
            <pc:docMk/>
            <pc:sldMk cId="2914369162" sldId="2147375521"/>
            <ac:spMk id="29" creationId="{4D3A3828-759E-413C-BF3E-61240B09C00C}"/>
          </ac:spMkLst>
        </pc:spChg>
      </pc:sldChg>
      <pc:sldChg chg="addSp mod modShow">
        <pc:chgData name="Mirzoyan, Lilit (MCCSS)" userId="c6882666-48d9-4667-bf9e-a6b7582a9b2d" providerId="ADAL" clId="{7406DCE4-9767-42EB-84EA-B22EFDB949E2}" dt="2025-04-16T16:05:50.007" v="404" actId="729"/>
        <pc:sldMkLst>
          <pc:docMk/>
          <pc:sldMk cId="771353919" sldId="2147375631"/>
        </pc:sldMkLst>
        <pc:cxnChg chg="add">
          <ac:chgData name="Mirzoyan, Lilit (MCCSS)" userId="c6882666-48d9-4667-bf9e-a6b7582a9b2d" providerId="ADAL" clId="{7406DCE4-9767-42EB-84EA-B22EFDB949E2}" dt="2025-04-16T15:15:18.478" v="378" actId="11529"/>
          <ac:cxnSpMkLst>
            <pc:docMk/>
            <pc:sldMk cId="771353919" sldId="2147375631"/>
            <ac:cxnSpMk id="4" creationId="{43EBD790-A897-D59D-9A72-083EF3C949CE}"/>
          </ac:cxnSpMkLst>
        </pc:cxnChg>
      </pc:sldChg>
      <pc:sldChg chg="modSp mod">
        <pc:chgData name="Mirzoyan, Lilit (MCCSS)" userId="c6882666-48d9-4667-bf9e-a6b7582a9b2d" providerId="ADAL" clId="{7406DCE4-9767-42EB-84EA-B22EFDB949E2}" dt="2025-04-15T20:54:33.295" v="294" actId="20577"/>
        <pc:sldMkLst>
          <pc:docMk/>
          <pc:sldMk cId="2389860229" sldId="2147375770"/>
        </pc:sldMkLst>
        <pc:graphicFrameChg chg="modGraphic">
          <ac:chgData name="Mirzoyan, Lilit (MCCSS)" userId="c6882666-48d9-4667-bf9e-a6b7582a9b2d" providerId="ADAL" clId="{7406DCE4-9767-42EB-84EA-B22EFDB949E2}" dt="2025-04-15T20:54:33.295" v="294" actId="20577"/>
          <ac:graphicFrameMkLst>
            <pc:docMk/>
            <pc:sldMk cId="2389860229" sldId="2147375770"/>
            <ac:graphicFrameMk id="20" creationId="{918CD7E6-ED68-C6E5-E90B-B2F2B74E801B}"/>
          </ac:graphicFrameMkLst>
        </pc:graphicFrameChg>
      </pc:sldChg>
      <pc:sldChg chg="modSp mod modCm">
        <pc:chgData name="Mirzoyan, Lilit (MCCSS)" userId="c6882666-48d9-4667-bf9e-a6b7582a9b2d" providerId="ADAL" clId="{7406DCE4-9767-42EB-84EA-B22EFDB949E2}" dt="2025-04-15T20:58:53.433" v="322"/>
        <pc:sldMkLst>
          <pc:docMk/>
          <pc:sldMk cId="2449077783" sldId="2147375784"/>
        </pc:sldMkLst>
        <pc:spChg chg="mod">
          <ac:chgData name="Mirzoyan, Lilit (MCCSS)" userId="c6882666-48d9-4667-bf9e-a6b7582a9b2d" providerId="ADAL" clId="{7406DCE4-9767-42EB-84EA-B22EFDB949E2}" dt="2025-04-15T19:26:14.029" v="200" actId="6549"/>
          <ac:spMkLst>
            <pc:docMk/>
            <pc:sldMk cId="2449077783" sldId="2147375784"/>
            <ac:spMk id="3" creationId="{4F70F752-0E4D-E9E0-18B6-62421A12F16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7406DCE4-9767-42EB-84EA-B22EFDB949E2}" dt="2025-04-15T20:58:53.433" v="322"/>
              <pc2:cmMkLst xmlns:pc2="http://schemas.microsoft.com/office/powerpoint/2019/9/main/command">
                <pc:docMk/>
                <pc:sldMk cId="2449077783" sldId="2147375784"/>
                <pc2:cmMk id="{751C2769-2AAE-404E-9035-D55BE9D5845E}"/>
              </pc2:cmMkLst>
            </pc226:cmChg>
          </p:ext>
        </pc:extLst>
      </pc:sldChg>
      <pc:sldChg chg="addSp modSp mod modShow addCm modCm">
        <pc:chgData name="Mirzoyan, Lilit (MCCSS)" userId="c6882666-48d9-4667-bf9e-a6b7582a9b2d" providerId="ADAL" clId="{7406DCE4-9767-42EB-84EA-B22EFDB949E2}" dt="2025-04-16T16:13:34.632" v="405"/>
        <pc:sldMkLst>
          <pc:docMk/>
          <pc:sldMk cId="3834118094" sldId="2147375794"/>
        </pc:sldMkLst>
        <pc:spChg chg="mod">
          <ac:chgData name="Mirzoyan, Lilit (MCCSS)" userId="c6882666-48d9-4667-bf9e-a6b7582a9b2d" providerId="ADAL" clId="{7406DCE4-9767-42EB-84EA-B22EFDB949E2}" dt="2025-04-16T15:06:01.643" v="377" actId="400"/>
          <ac:spMkLst>
            <pc:docMk/>
            <pc:sldMk cId="3834118094" sldId="2147375794"/>
            <ac:spMk id="6" creationId="{10FDDB24-D902-4DF1-7714-C50CAD8A2C2D}"/>
          </ac:spMkLst>
        </pc:spChg>
        <pc:cxnChg chg="add">
          <ac:chgData name="Mirzoyan, Lilit (MCCSS)" userId="c6882666-48d9-4667-bf9e-a6b7582a9b2d" providerId="ADAL" clId="{7406DCE4-9767-42EB-84EA-B22EFDB949E2}" dt="2025-04-15T19:26:51.680" v="201" actId="11529"/>
          <ac:cxnSpMkLst>
            <pc:docMk/>
            <pc:sldMk cId="3834118094" sldId="2147375794"/>
            <ac:cxnSpMk id="4" creationId="{2E78A082-4422-D9DB-D35F-D398D27DD56F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irzoyan, Lilit (MCCSS)" userId="c6882666-48d9-4667-bf9e-a6b7582a9b2d" providerId="ADAL" clId="{7406DCE4-9767-42EB-84EA-B22EFDB949E2}" dt="2025-04-16T16:13:34.632" v="405"/>
              <pc2:cmMkLst xmlns:pc2="http://schemas.microsoft.com/office/powerpoint/2019/9/main/command">
                <pc:docMk/>
                <pc:sldMk cId="3834118094" sldId="2147375794"/>
                <pc2:cmMk id="{ACD1F59A-EFBC-44DF-B90B-34D8AEE2E671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7406DCE4-9767-42EB-84EA-B22EFDB949E2}" dt="2025-04-15T20:58:39.609" v="320"/>
              <pc2:cmMkLst xmlns:pc2="http://schemas.microsoft.com/office/powerpoint/2019/9/main/command">
                <pc:docMk/>
                <pc:sldMk cId="3834118094" sldId="2147375794"/>
                <pc2:cmMk id="{EBA529EF-F7DF-44C2-9BFC-746BE8FF921D}"/>
              </pc2:cmMkLst>
            </pc226:cmChg>
          </p:ext>
        </pc:extLst>
      </pc:sldChg>
      <pc:sldChg chg="modCm">
        <pc:chgData name="Mirzoyan, Lilit (MCCSS)" userId="c6882666-48d9-4667-bf9e-a6b7582a9b2d" providerId="ADAL" clId="{7406DCE4-9767-42EB-84EA-B22EFDB949E2}" dt="2025-04-16T19:41:24.138" v="411"/>
        <pc:sldMkLst>
          <pc:docMk/>
          <pc:sldMk cId="2159263591" sldId="214737579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7406DCE4-9767-42EB-84EA-B22EFDB949E2}" dt="2025-04-16T19:41:24.138" v="411"/>
              <pc2:cmMkLst xmlns:pc2="http://schemas.microsoft.com/office/powerpoint/2019/9/main/command">
                <pc:docMk/>
                <pc:sldMk cId="2159263591" sldId="2147375799"/>
                <pc2:cmMk id="{27BE5584-990D-4D3F-AEA8-CA6AEECAEB69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7406DCE4-9767-42EB-84EA-B22EFDB949E2}" dt="2025-04-16T02:46:08.580" v="372"/>
              <pc2:cmMkLst xmlns:pc2="http://schemas.microsoft.com/office/powerpoint/2019/9/main/command">
                <pc:docMk/>
                <pc:sldMk cId="2159263591" sldId="2147375799"/>
                <pc2:cmMk id="{786E94B1-C987-40F3-AAE9-338BC35D5AC6}"/>
              </pc2:cmMkLst>
            </pc226:cmChg>
          </p:ext>
        </pc:extLst>
      </pc:sldChg>
      <pc:sldChg chg="modSp mod modShow">
        <pc:chgData name="Mirzoyan, Lilit (MCCSS)" userId="c6882666-48d9-4667-bf9e-a6b7582a9b2d" providerId="ADAL" clId="{7406DCE4-9767-42EB-84EA-B22EFDB949E2}" dt="2025-04-15T20:58:34.700" v="319" actId="729"/>
        <pc:sldMkLst>
          <pc:docMk/>
          <pc:sldMk cId="523832085" sldId="2147375800"/>
        </pc:sldMkLst>
        <pc:spChg chg="mod">
          <ac:chgData name="Mirzoyan, Lilit (MCCSS)" userId="c6882666-48d9-4667-bf9e-a6b7582a9b2d" providerId="ADAL" clId="{7406DCE4-9767-42EB-84EA-B22EFDB949E2}" dt="2025-04-15T19:27:10.560" v="214" actId="20577"/>
          <ac:spMkLst>
            <pc:docMk/>
            <pc:sldMk cId="523832085" sldId="2147375800"/>
            <ac:spMk id="5" creationId="{227D3AA8-EDB6-1078-7A8E-D1D4FADC28ED}"/>
          </ac:spMkLst>
        </pc:spChg>
      </pc:sldChg>
      <pc:sldChg chg="modSp mod addCm modCm">
        <pc:chgData name="Mirzoyan, Lilit (MCCSS)" userId="c6882666-48d9-4667-bf9e-a6b7582a9b2d" providerId="ADAL" clId="{7406DCE4-9767-42EB-84EA-B22EFDB949E2}" dt="2025-04-16T17:09:53.440" v="410" actId="1076"/>
        <pc:sldMkLst>
          <pc:docMk/>
          <pc:sldMk cId="2238948166" sldId="2147375801"/>
        </pc:sldMkLst>
        <pc:spChg chg="mod">
          <ac:chgData name="Mirzoyan, Lilit (MCCSS)" userId="c6882666-48d9-4667-bf9e-a6b7582a9b2d" providerId="ADAL" clId="{7406DCE4-9767-42EB-84EA-B22EFDB949E2}" dt="2025-04-16T17:09:34.315" v="407" actId="14100"/>
          <ac:spMkLst>
            <pc:docMk/>
            <pc:sldMk cId="2238948166" sldId="2147375801"/>
            <ac:spMk id="14" creationId="{A02296E1-9AAF-D2ED-6E34-147FA2102FEB}"/>
          </ac:spMkLst>
        </pc:spChg>
        <pc:spChg chg="mod">
          <ac:chgData name="Mirzoyan, Lilit (MCCSS)" userId="c6882666-48d9-4667-bf9e-a6b7582a9b2d" providerId="ADAL" clId="{7406DCE4-9767-42EB-84EA-B22EFDB949E2}" dt="2025-04-16T17:09:53.440" v="410" actId="1076"/>
          <ac:spMkLst>
            <pc:docMk/>
            <pc:sldMk cId="2238948166" sldId="2147375801"/>
            <ac:spMk id="16" creationId="{F1540B52-0014-781B-F7D6-D2F6979C07DA}"/>
          </ac:spMkLst>
        </pc:spChg>
        <pc:spChg chg="mod">
          <ac:chgData name="Mirzoyan, Lilit (MCCSS)" userId="c6882666-48d9-4667-bf9e-a6b7582a9b2d" providerId="ADAL" clId="{7406DCE4-9767-42EB-84EA-B22EFDB949E2}" dt="2025-04-16T17:09:28.874" v="406" actId="1076"/>
          <ac:spMkLst>
            <pc:docMk/>
            <pc:sldMk cId="2238948166" sldId="2147375801"/>
            <ac:spMk id="18" creationId="{333370F8-E7B2-1959-39AF-979965D55EE3}"/>
          </ac:spMkLst>
        </pc:spChg>
        <pc:spChg chg="mod">
          <ac:chgData name="Mirzoyan, Lilit (MCCSS)" userId="c6882666-48d9-4667-bf9e-a6b7582a9b2d" providerId="ADAL" clId="{7406DCE4-9767-42EB-84EA-B22EFDB949E2}" dt="2025-04-16T17:09:50.688" v="409" actId="1076"/>
          <ac:spMkLst>
            <pc:docMk/>
            <pc:sldMk cId="2238948166" sldId="2147375801"/>
            <ac:spMk id="20" creationId="{86C91FB8-ABDA-2A30-D155-F242558A458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7406DCE4-9767-42EB-84EA-B22EFDB949E2}" dt="2025-04-15T20:58:04.241" v="316"/>
              <pc2:cmMkLst xmlns:pc2="http://schemas.microsoft.com/office/powerpoint/2019/9/main/command">
                <pc:docMk/>
                <pc:sldMk cId="2238948166" sldId="2147375801"/>
                <pc2:cmMk id="{9FD27331-6A3D-4B72-8470-C6EF3DA223D4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7406DCE4-9767-42EB-84EA-B22EFDB949E2}" dt="2025-04-15T20:57:57.573" v="314"/>
              <pc2:cmMkLst xmlns:pc2="http://schemas.microsoft.com/office/powerpoint/2019/9/main/command">
                <pc:docMk/>
                <pc:sldMk cId="2238948166" sldId="2147375801"/>
                <pc2:cmMk id="{C93F7540-C44C-483B-878C-29123A1EB50C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7406DCE4-9767-42EB-84EA-B22EFDB949E2}" dt="2025-04-15T20:57:59.632" v="315"/>
              <pc2:cmMkLst xmlns:pc2="http://schemas.microsoft.com/office/powerpoint/2019/9/main/command">
                <pc:docMk/>
                <pc:sldMk cId="2238948166" sldId="2147375801"/>
                <pc2:cmMk id="{BE2E026F-9B85-4DCC-B824-73420C45A0C5}"/>
              </pc2:cmMkLst>
            </pc226:cmChg>
            <pc226:cmChg xmlns:pc226="http://schemas.microsoft.com/office/powerpoint/2022/06/main/command" chg="add mod">
              <pc226:chgData name="Mirzoyan, Lilit (MCCSS)" userId="c6882666-48d9-4667-bf9e-a6b7582a9b2d" providerId="ADAL" clId="{7406DCE4-9767-42EB-84EA-B22EFDB949E2}" dt="2025-04-15T19:22:26.921" v="138" actId="20577"/>
              <pc2:cmMkLst xmlns:pc2="http://schemas.microsoft.com/office/powerpoint/2019/9/main/command">
                <pc:docMk/>
                <pc:sldMk cId="2238948166" sldId="2147375801"/>
                <pc2:cmMk id="{69403C9F-958B-4B95-B026-8CD47BA50FA8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7406DCE4-9767-42EB-84EA-B22EFDB949E2}" dt="2025-04-15T20:58:08.759" v="317"/>
              <pc2:cmMkLst xmlns:pc2="http://schemas.microsoft.com/office/powerpoint/2019/9/main/command">
                <pc:docMk/>
                <pc:sldMk cId="2238948166" sldId="2147375801"/>
                <pc2:cmMk id="{82F176AC-20BE-473B-8E1A-8D418E042F82}"/>
              </pc2:cmMkLst>
            </pc226:cmChg>
          </p:ext>
        </pc:extLst>
      </pc:sldChg>
      <pc:sldChg chg="modSp mod">
        <pc:chgData name="Mirzoyan, Lilit (MCCSS)" userId="c6882666-48d9-4667-bf9e-a6b7582a9b2d" providerId="ADAL" clId="{7406DCE4-9767-42EB-84EA-B22EFDB949E2}" dt="2025-04-16T15:58:56.667" v="403" actId="20577"/>
        <pc:sldMkLst>
          <pc:docMk/>
          <pc:sldMk cId="3033985574" sldId="2147375804"/>
        </pc:sldMkLst>
        <pc:spChg chg="mod">
          <ac:chgData name="Mirzoyan, Lilit (MCCSS)" userId="c6882666-48d9-4667-bf9e-a6b7582a9b2d" providerId="ADAL" clId="{7406DCE4-9767-42EB-84EA-B22EFDB949E2}" dt="2025-04-16T15:58:56.667" v="403" actId="20577"/>
          <ac:spMkLst>
            <pc:docMk/>
            <pc:sldMk cId="3033985574" sldId="2147375804"/>
            <ac:spMk id="3" creationId="{9B87EB83-C5F7-9E99-0C5A-9DD5C918C2A7}"/>
          </ac:spMkLst>
        </pc:spChg>
      </pc:sldChg>
      <pc:sldChg chg="modSp mod addCm modCm">
        <pc:chgData name="Mirzoyan, Lilit (MCCSS)" userId="c6882666-48d9-4667-bf9e-a6b7582a9b2d" providerId="ADAL" clId="{7406DCE4-9767-42EB-84EA-B22EFDB949E2}" dt="2025-04-16T02:46:56.614" v="375" actId="207"/>
        <pc:sldMkLst>
          <pc:docMk/>
          <pc:sldMk cId="2318807127" sldId="2147375809"/>
        </pc:sldMkLst>
        <pc:spChg chg="mod">
          <ac:chgData name="Mirzoyan, Lilit (MCCSS)" userId="c6882666-48d9-4667-bf9e-a6b7582a9b2d" providerId="ADAL" clId="{7406DCE4-9767-42EB-84EA-B22EFDB949E2}" dt="2025-04-16T02:46:56.614" v="375" actId="207"/>
          <ac:spMkLst>
            <pc:docMk/>
            <pc:sldMk cId="2318807127" sldId="2147375809"/>
            <ac:spMk id="1616" creationId="{E35EEF8F-84DE-9B49-3066-F7C8FD1DFB7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irzoyan, Lilit (MCCSS)" userId="c6882666-48d9-4667-bf9e-a6b7582a9b2d" providerId="ADAL" clId="{7406DCE4-9767-42EB-84EA-B22EFDB949E2}" dt="2025-04-15T20:57:35.812" v="312"/>
              <pc2:cmMkLst xmlns:pc2="http://schemas.microsoft.com/office/powerpoint/2019/9/main/command">
                <pc:docMk/>
                <pc:sldMk cId="2318807127" sldId="2147375809"/>
                <pc2:cmMk id="{288874BB-DEAA-451E-A29A-F887CE7238EC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7406DCE4-9767-42EB-84EA-B22EFDB949E2}" dt="2025-04-15T20:57:42.370" v="313"/>
              <pc2:cmMkLst xmlns:pc2="http://schemas.microsoft.com/office/powerpoint/2019/9/main/command">
                <pc:docMk/>
                <pc:sldMk cId="2318807127" sldId="2147375809"/>
                <pc2:cmMk id="{B3660AC0-CB27-4F7E-93D5-C2539041192C}"/>
              </pc2:cmMkLst>
            </pc226:cmChg>
          </p:ext>
        </pc:extLst>
      </pc:sldChg>
      <pc:sldChg chg="modCm">
        <pc:chgData name="Mirzoyan, Lilit (MCCSS)" userId="c6882666-48d9-4667-bf9e-a6b7582a9b2d" providerId="ADAL" clId="{7406DCE4-9767-42EB-84EA-B22EFDB949E2}" dt="2025-04-15T21:01:01.450" v="369"/>
        <pc:sldMkLst>
          <pc:docMk/>
          <pc:sldMk cId="2624988920" sldId="214737581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7406DCE4-9767-42EB-84EA-B22EFDB949E2}" dt="2025-04-15T21:01:01.450" v="369"/>
              <pc2:cmMkLst xmlns:pc2="http://schemas.microsoft.com/office/powerpoint/2019/9/main/command">
                <pc:docMk/>
                <pc:sldMk cId="2624988920" sldId="2147375811"/>
                <pc2:cmMk id="{57A01979-01C6-446C-B76B-74DFB9BB625E}"/>
              </pc2:cmMkLst>
            </pc226:cmChg>
          </p:ext>
        </pc:extLst>
      </pc:sldChg>
      <pc:sldChg chg="modCm">
        <pc:chgData name="Mirzoyan, Lilit (MCCSS)" userId="c6882666-48d9-4667-bf9e-a6b7582a9b2d" providerId="ADAL" clId="{7406DCE4-9767-42EB-84EA-B22EFDB949E2}" dt="2025-04-16T02:46:29.374" v="374"/>
        <pc:sldMkLst>
          <pc:docMk/>
          <pc:sldMk cId="1687149926" sldId="214737581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c6882666-48d9-4667-bf9e-a6b7582a9b2d" providerId="ADAL" clId="{7406DCE4-9767-42EB-84EA-B22EFDB949E2}" dt="2025-04-16T02:46:25.227" v="373"/>
              <pc2:cmMkLst xmlns:pc2="http://schemas.microsoft.com/office/powerpoint/2019/9/main/command">
                <pc:docMk/>
                <pc:sldMk cId="1687149926" sldId="2147375815"/>
                <pc2:cmMk id="{3CBCB654-3622-4006-8B54-E2BC9D0A2867}"/>
              </pc2:cmMkLst>
            </pc226:cmChg>
            <pc226:cmChg xmlns:pc226="http://schemas.microsoft.com/office/powerpoint/2022/06/main/command" chg="mod">
              <pc226:chgData name="Mirzoyan, Lilit (MCCSS)" userId="c6882666-48d9-4667-bf9e-a6b7582a9b2d" providerId="ADAL" clId="{7406DCE4-9767-42EB-84EA-B22EFDB949E2}" dt="2025-04-16T02:46:29.374" v="374"/>
              <pc2:cmMkLst xmlns:pc2="http://schemas.microsoft.com/office/powerpoint/2019/9/main/command">
                <pc:docMk/>
                <pc:sldMk cId="1687149926" sldId="2147375815"/>
                <pc2:cmMk id="{2B4A469A-B6AB-4831-A9A1-CED8511E3AF0}"/>
              </pc2:cmMkLst>
            </pc226:cmChg>
          </p:ext>
        </pc:extLst>
      </pc:sldChg>
      <pc:sldChg chg="modSp mod">
        <pc:chgData name="Mirzoyan, Lilit (MCCSS)" userId="c6882666-48d9-4667-bf9e-a6b7582a9b2d" providerId="ADAL" clId="{7406DCE4-9767-42EB-84EA-B22EFDB949E2}" dt="2025-04-15T21:00:03.833" v="365" actId="1036"/>
        <pc:sldMkLst>
          <pc:docMk/>
          <pc:sldMk cId="379349034" sldId="2147375816"/>
        </pc:sldMkLst>
        <pc:spChg chg="mod">
          <ac:chgData name="Mirzoyan, Lilit (MCCSS)" userId="c6882666-48d9-4667-bf9e-a6b7582a9b2d" providerId="ADAL" clId="{7406DCE4-9767-42EB-84EA-B22EFDB949E2}" dt="2025-04-15T20:59:50.231" v="341" actId="14100"/>
          <ac:spMkLst>
            <pc:docMk/>
            <pc:sldMk cId="379349034" sldId="2147375816"/>
            <ac:spMk id="9" creationId="{DD96F6E8-E7A2-E20D-BF79-70352112031C}"/>
          </ac:spMkLst>
        </pc:spChg>
        <pc:spChg chg="mod">
          <ac:chgData name="Mirzoyan, Lilit (MCCSS)" userId="c6882666-48d9-4667-bf9e-a6b7582a9b2d" providerId="ADAL" clId="{7406DCE4-9767-42EB-84EA-B22EFDB949E2}" dt="2025-04-15T21:00:03.833" v="365" actId="1036"/>
          <ac:spMkLst>
            <pc:docMk/>
            <pc:sldMk cId="379349034" sldId="2147375816"/>
            <ac:spMk id="17" creationId="{FB55350C-FEE8-D10F-FF00-AB3BCAAD6869}"/>
          </ac:spMkLst>
        </pc:spChg>
        <pc:spChg chg="mod">
          <ac:chgData name="Mirzoyan, Lilit (MCCSS)" userId="c6882666-48d9-4667-bf9e-a6b7582a9b2d" providerId="ADAL" clId="{7406DCE4-9767-42EB-84EA-B22EFDB949E2}" dt="2025-04-15T21:00:03.833" v="365" actId="1036"/>
          <ac:spMkLst>
            <pc:docMk/>
            <pc:sldMk cId="379349034" sldId="2147375816"/>
            <ac:spMk id="19" creationId="{127B5A87-9BCF-F72F-EF17-130C545735CB}"/>
          </ac:spMkLst>
        </pc:spChg>
        <pc:grpChg chg="mod">
          <ac:chgData name="Mirzoyan, Lilit (MCCSS)" userId="c6882666-48d9-4667-bf9e-a6b7582a9b2d" providerId="ADAL" clId="{7406DCE4-9767-42EB-84EA-B22EFDB949E2}" dt="2025-04-15T20:59:40.362" v="328" actId="14100"/>
          <ac:grpSpMkLst>
            <pc:docMk/>
            <pc:sldMk cId="379349034" sldId="2147375816"/>
            <ac:grpSpMk id="15" creationId="{DA0FDF76-8C92-09AD-0EBA-3434FFD19D5C}"/>
          </ac:grpSpMkLst>
        </pc:grpChg>
      </pc:sldChg>
      <pc:sldChg chg="delSp modSp mod">
        <pc:chgData name="Mirzoyan, Lilit (MCCSS)" userId="c6882666-48d9-4667-bf9e-a6b7582a9b2d" providerId="ADAL" clId="{7406DCE4-9767-42EB-84EA-B22EFDB949E2}" dt="2025-04-15T20:55:26.930" v="298" actId="478"/>
        <pc:sldMkLst>
          <pc:docMk/>
          <pc:sldMk cId="786190349" sldId="2147375817"/>
        </pc:sldMkLst>
        <pc:spChg chg="del mod">
          <ac:chgData name="Mirzoyan, Lilit (MCCSS)" userId="c6882666-48d9-4667-bf9e-a6b7582a9b2d" providerId="ADAL" clId="{7406DCE4-9767-42EB-84EA-B22EFDB949E2}" dt="2025-04-15T20:55:26.930" v="298" actId="478"/>
          <ac:spMkLst>
            <pc:docMk/>
            <pc:sldMk cId="786190349" sldId="2147375817"/>
            <ac:spMk id="17" creationId="{803C4AF9-3797-562B-2B46-6C3AD06ADC03}"/>
          </ac:spMkLst>
        </pc:spChg>
      </pc:sldChg>
      <pc:sldChg chg="modSp mod">
        <pc:chgData name="Mirzoyan, Lilit (MCCSS)" userId="c6882666-48d9-4667-bf9e-a6b7582a9b2d" providerId="ADAL" clId="{7406DCE4-9767-42EB-84EA-B22EFDB949E2}" dt="2025-04-15T21:00:41.307" v="368" actId="255"/>
        <pc:sldMkLst>
          <pc:docMk/>
          <pc:sldMk cId="4195785043" sldId="2147375818"/>
        </pc:sldMkLst>
        <pc:spChg chg="mod">
          <ac:chgData name="Mirzoyan, Lilit (MCCSS)" userId="c6882666-48d9-4667-bf9e-a6b7582a9b2d" providerId="ADAL" clId="{7406DCE4-9767-42EB-84EA-B22EFDB949E2}" dt="2025-04-15T21:00:29.678" v="366" actId="1076"/>
          <ac:spMkLst>
            <pc:docMk/>
            <pc:sldMk cId="4195785043" sldId="2147375818"/>
            <ac:spMk id="9" creationId="{69A193EA-1ADD-CE10-5A0E-3DBB9117F6F5}"/>
          </ac:spMkLst>
        </pc:spChg>
        <pc:spChg chg="mod">
          <ac:chgData name="Mirzoyan, Lilit (MCCSS)" userId="c6882666-48d9-4667-bf9e-a6b7582a9b2d" providerId="ADAL" clId="{7406DCE4-9767-42EB-84EA-B22EFDB949E2}" dt="2025-04-15T21:00:41.307" v="368" actId="255"/>
          <ac:spMkLst>
            <pc:docMk/>
            <pc:sldMk cId="4195785043" sldId="2147375818"/>
            <ac:spMk id="17" creationId="{6765D2DA-F525-EB67-307A-FE2412D0C940}"/>
          </ac:spMkLst>
        </pc:spChg>
      </pc:sldChg>
      <pc:sldChg chg="delSp modSp mod">
        <pc:chgData name="Mirzoyan, Lilit (MCCSS)" userId="c6882666-48d9-4667-bf9e-a6b7582a9b2d" providerId="ADAL" clId="{7406DCE4-9767-42EB-84EA-B22EFDB949E2}" dt="2025-04-15T20:57:03.420" v="311" actId="14100"/>
        <pc:sldMkLst>
          <pc:docMk/>
          <pc:sldMk cId="429083912" sldId="2147375819"/>
        </pc:sldMkLst>
        <pc:spChg chg="del">
          <ac:chgData name="Mirzoyan, Lilit (MCCSS)" userId="c6882666-48d9-4667-bf9e-a6b7582a9b2d" providerId="ADAL" clId="{7406DCE4-9767-42EB-84EA-B22EFDB949E2}" dt="2025-04-15T20:56:40.622" v="303" actId="478"/>
          <ac:spMkLst>
            <pc:docMk/>
            <pc:sldMk cId="429083912" sldId="2147375819"/>
            <ac:spMk id="3" creationId="{5E5E0618-8C68-89EB-74B1-4A7B98C3B8CF}"/>
          </ac:spMkLst>
        </pc:spChg>
        <pc:spChg chg="mod">
          <ac:chgData name="Mirzoyan, Lilit (MCCSS)" userId="c6882666-48d9-4667-bf9e-a6b7582a9b2d" providerId="ADAL" clId="{7406DCE4-9767-42EB-84EA-B22EFDB949E2}" dt="2025-04-15T20:57:03.420" v="311" actId="14100"/>
          <ac:spMkLst>
            <pc:docMk/>
            <pc:sldMk cId="429083912" sldId="2147375819"/>
            <ac:spMk id="21" creationId="{446C349A-3F84-4A16-D7A7-4B197205A585}"/>
          </ac:spMkLst>
        </pc:spChg>
      </pc:sldChg>
    </pc:docChg>
  </pc:docChgLst>
  <pc:docChgLst>
    <pc:chgData name="Taylor, Cliona (She/Her) (MCCSS)" userId="80e4dce7-a74f-433e-8cc1-47a79768d7a1" providerId="ADAL" clId="{D1D1A25D-5C62-4F7E-B09B-65ECDA01EA61}"/>
    <pc:docChg chg="undo custSel addSld delSld modSld delMainMaster">
      <pc:chgData name="Taylor, Cliona (She/Her) (MCCSS)" userId="80e4dce7-a74f-433e-8cc1-47a79768d7a1" providerId="ADAL" clId="{D1D1A25D-5C62-4F7E-B09B-65ECDA01EA61}" dt="2025-04-02T20:24:07.912" v="435"/>
      <pc:docMkLst>
        <pc:docMk/>
      </pc:docMkLst>
      <pc:sldChg chg="addSp mod">
        <pc:chgData name="Taylor, Cliona (She/Her) (MCCSS)" userId="80e4dce7-a74f-433e-8cc1-47a79768d7a1" providerId="ADAL" clId="{D1D1A25D-5C62-4F7E-B09B-65ECDA01EA61}" dt="2025-04-02T14:53:06.142" v="1" actId="11529"/>
        <pc:sldMkLst>
          <pc:docMk/>
          <pc:sldMk cId="2671126550" sldId="292"/>
        </pc:sldMkLst>
        <pc:cxnChg chg="add">
          <ac:chgData name="Taylor, Cliona (She/Her) (MCCSS)" userId="80e4dce7-a74f-433e-8cc1-47a79768d7a1" providerId="ADAL" clId="{D1D1A25D-5C62-4F7E-B09B-65ECDA01EA61}" dt="2025-04-02T14:53:06.142" v="1" actId="11529"/>
          <ac:cxnSpMkLst>
            <pc:docMk/>
            <pc:sldMk cId="2671126550" sldId="292"/>
            <ac:cxnSpMk id="5" creationId="{F5702652-5C8F-0CAE-59FE-1489FCC3905F}"/>
          </ac:cxnSpMkLst>
        </pc:cxnChg>
      </pc:sldChg>
      <pc:sldChg chg="modSp mod addCm delCm modCm">
        <pc:chgData name="Taylor, Cliona (She/Her) (MCCSS)" userId="80e4dce7-a74f-433e-8cc1-47a79768d7a1" providerId="ADAL" clId="{D1D1A25D-5C62-4F7E-B09B-65ECDA01EA61}" dt="2025-04-02T20:21:53.635" v="429"/>
        <pc:sldMkLst>
          <pc:docMk/>
          <pc:sldMk cId="1692903132" sldId="311"/>
        </pc:sldMkLst>
        <pc:spChg chg="mod">
          <ac:chgData name="Taylor, Cliona (She/Her) (MCCSS)" userId="80e4dce7-a74f-433e-8cc1-47a79768d7a1" providerId="ADAL" clId="{D1D1A25D-5C62-4F7E-B09B-65ECDA01EA61}" dt="2025-04-02T20:15:31.569" v="401" actId="20577"/>
          <ac:spMkLst>
            <pc:docMk/>
            <pc:sldMk cId="1692903132" sldId="311"/>
            <ac:spMk id="6" creationId="{3ABE9A9C-907B-D187-6B4B-BF4128AC7A52}"/>
          </ac:spMkLst>
        </pc:spChg>
        <pc:spChg chg="mod">
          <ac:chgData name="Taylor, Cliona (She/Her) (MCCSS)" userId="80e4dce7-a74f-433e-8cc1-47a79768d7a1" providerId="ADAL" clId="{D1D1A25D-5C62-4F7E-B09B-65ECDA01EA61}" dt="2025-04-02T20:13:22.942" v="326" actId="20577"/>
          <ac:spMkLst>
            <pc:docMk/>
            <pc:sldMk cId="1692903132" sldId="311"/>
            <ac:spMk id="11" creationId="{B71B5B08-B0AF-EE75-D459-C7FAF0D9DB46}"/>
          </ac:spMkLst>
        </pc:spChg>
        <pc:spChg chg="mod">
          <ac:chgData name="Taylor, Cliona (She/Her) (MCCSS)" userId="80e4dce7-a74f-433e-8cc1-47a79768d7a1" providerId="ADAL" clId="{D1D1A25D-5C62-4F7E-B09B-65ECDA01EA61}" dt="2025-04-02T15:17:03.293" v="98" actId="20577"/>
          <ac:spMkLst>
            <pc:docMk/>
            <pc:sldMk cId="1692903132" sldId="311"/>
            <ac:spMk id="18" creationId="{8D9CD212-155D-C51C-FD08-C17FD3DF083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Taylor, Cliona (She/Her) (MCCSS)" userId="80e4dce7-a74f-433e-8cc1-47a79768d7a1" providerId="ADAL" clId="{D1D1A25D-5C62-4F7E-B09B-65ECDA01EA61}" dt="2025-04-02T20:21:53.635" v="429"/>
              <pc2:cmMkLst xmlns:pc2="http://schemas.microsoft.com/office/powerpoint/2019/9/main/command">
                <pc:docMk/>
                <pc:sldMk cId="1692903132" sldId="311"/>
                <pc2:cmMk id="{CA51470D-D1E1-4FCC-9A21-5DD1A5B4319B}"/>
              </pc2:cmMkLst>
            </pc226:cmChg>
          </p:ext>
        </pc:extLst>
      </pc:sldChg>
      <pc:sldChg chg="modSp mod addCm modCm">
        <pc:chgData name="Taylor, Cliona (She/Her) (MCCSS)" userId="80e4dce7-a74f-433e-8cc1-47a79768d7a1" providerId="ADAL" clId="{D1D1A25D-5C62-4F7E-B09B-65ECDA01EA61}" dt="2025-04-02T17:15:55.565" v="238" actId="207"/>
        <pc:sldMkLst>
          <pc:docMk/>
          <pc:sldMk cId="798088795" sldId="331"/>
        </pc:sldMkLst>
        <pc:spChg chg="mod">
          <ac:chgData name="Taylor, Cliona (She/Her) (MCCSS)" userId="80e4dce7-a74f-433e-8cc1-47a79768d7a1" providerId="ADAL" clId="{D1D1A25D-5C62-4F7E-B09B-65ECDA01EA61}" dt="2025-04-02T14:50:59.279" v="0" actId="400"/>
          <ac:spMkLst>
            <pc:docMk/>
            <pc:sldMk cId="798088795" sldId="331"/>
            <ac:spMk id="2" creationId="{21B2EF7C-F56B-4345-B1F8-329A0A30D86C}"/>
          </ac:spMkLst>
        </pc:spChg>
        <pc:spChg chg="mod">
          <ac:chgData name="Taylor, Cliona (She/Her) (MCCSS)" userId="80e4dce7-a74f-433e-8cc1-47a79768d7a1" providerId="ADAL" clId="{D1D1A25D-5C62-4F7E-B09B-65ECDA01EA61}" dt="2025-04-02T17:15:55.565" v="238" actId="207"/>
          <ac:spMkLst>
            <pc:docMk/>
            <pc:sldMk cId="798088795" sldId="331"/>
            <ac:spMk id="3" creationId="{E52E4FD9-53A0-BFE9-8E48-99104CA2AD42}"/>
          </ac:spMkLst>
        </pc:spChg>
        <pc:spChg chg="mod">
          <ac:chgData name="Taylor, Cliona (She/Her) (MCCSS)" userId="80e4dce7-a74f-433e-8cc1-47a79768d7a1" providerId="ADAL" clId="{D1D1A25D-5C62-4F7E-B09B-65ECDA01EA61}" dt="2025-04-02T15:41:36.735" v="202" actId="400"/>
          <ac:spMkLst>
            <pc:docMk/>
            <pc:sldMk cId="798088795" sldId="331"/>
            <ac:spMk id="6" creationId="{3ABE9A9C-907B-D187-6B4B-BF4128AC7A5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Taylor, Cliona (She/Her) (MCCSS)" userId="80e4dce7-a74f-433e-8cc1-47a79768d7a1" providerId="ADAL" clId="{D1D1A25D-5C62-4F7E-B09B-65ECDA01EA61}" dt="2025-04-02T17:15:50.715" v="237"/>
              <pc2:cmMkLst xmlns:pc2="http://schemas.microsoft.com/office/powerpoint/2019/9/main/command">
                <pc:docMk/>
                <pc:sldMk cId="798088795" sldId="331"/>
                <pc2:cmMk id="{DF504267-9C80-41B1-9ED3-6976E014CFEC}"/>
              </pc2:cmMkLst>
            </pc226:cmChg>
          </p:ext>
        </pc:extLst>
      </pc:sldChg>
      <pc:sldChg chg="modSp mod addCm delCm">
        <pc:chgData name="Taylor, Cliona (She/Her) (MCCSS)" userId="80e4dce7-a74f-433e-8cc1-47a79768d7a1" providerId="ADAL" clId="{D1D1A25D-5C62-4F7E-B09B-65ECDA01EA61}" dt="2025-04-02T20:21:57.716" v="430"/>
        <pc:sldMkLst>
          <pc:docMk/>
          <pc:sldMk cId="389079936" sldId="2147375533"/>
        </pc:sldMkLst>
        <pc:spChg chg="mod">
          <ac:chgData name="Taylor, Cliona (She/Her) (MCCSS)" userId="80e4dce7-a74f-433e-8cc1-47a79768d7a1" providerId="ADAL" clId="{D1D1A25D-5C62-4F7E-B09B-65ECDA01EA61}" dt="2025-04-02T17:12:38.950" v="227" actId="20577"/>
          <ac:spMkLst>
            <pc:docMk/>
            <pc:sldMk cId="389079936" sldId="2147375533"/>
            <ac:spMk id="25" creationId="{99832241-4F44-04BC-3142-E9DA19944B8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Taylor, Cliona (She/Her) (MCCSS)" userId="80e4dce7-a74f-433e-8cc1-47a79768d7a1" providerId="ADAL" clId="{D1D1A25D-5C62-4F7E-B09B-65ECDA01EA61}" dt="2025-04-02T20:21:57.716" v="430"/>
              <pc2:cmMkLst xmlns:pc2="http://schemas.microsoft.com/office/powerpoint/2019/9/main/command">
                <pc:docMk/>
                <pc:sldMk cId="389079936" sldId="2147375533"/>
                <pc2:cmMk id="{0A106AAB-75AA-4C4D-86C1-05A2A6185C8C}"/>
              </pc2:cmMkLst>
            </pc226:cmChg>
          </p:ext>
        </pc:extLst>
      </pc:sldChg>
      <pc:sldChg chg="modSp mod">
        <pc:chgData name="Taylor, Cliona (She/Her) (MCCSS)" userId="80e4dce7-a74f-433e-8cc1-47a79768d7a1" providerId="ADAL" clId="{D1D1A25D-5C62-4F7E-B09B-65ECDA01EA61}" dt="2025-04-02T15:40:18.967" v="139" actId="1076"/>
        <pc:sldMkLst>
          <pc:docMk/>
          <pc:sldMk cId="3652657380" sldId="2147375634"/>
        </pc:sldMkLst>
        <pc:spChg chg="mod">
          <ac:chgData name="Taylor, Cliona (She/Her) (MCCSS)" userId="80e4dce7-a74f-433e-8cc1-47a79768d7a1" providerId="ADAL" clId="{D1D1A25D-5C62-4F7E-B09B-65ECDA01EA61}" dt="2025-04-02T15:40:18.967" v="139" actId="1076"/>
          <ac:spMkLst>
            <pc:docMk/>
            <pc:sldMk cId="3652657380" sldId="2147375634"/>
            <ac:spMk id="8" creationId="{4DC4A758-6C3D-51BC-EC0C-828EE5933936}"/>
          </ac:spMkLst>
        </pc:spChg>
        <pc:spChg chg="mod">
          <ac:chgData name="Taylor, Cliona (She/Her) (MCCSS)" userId="80e4dce7-a74f-433e-8cc1-47a79768d7a1" providerId="ADAL" clId="{D1D1A25D-5C62-4F7E-B09B-65ECDA01EA61}" dt="2025-04-02T15:40:04.305" v="137" actId="400"/>
          <ac:spMkLst>
            <pc:docMk/>
            <pc:sldMk cId="3652657380" sldId="2147375634"/>
            <ac:spMk id="9" creationId="{EEADDC8A-B1A0-A166-09B1-FE626E64B6C0}"/>
          </ac:spMkLst>
        </pc:spChg>
      </pc:sldChg>
      <pc:sldChg chg="delSp modSp add del mod addCm modCm">
        <pc:chgData name="Taylor, Cliona (She/Her) (MCCSS)" userId="80e4dce7-a74f-433e-8cc1-47a79768d7a1" providerId="ADAL" clId="{D1D1A25D-5C62-4F7E-B09B-65ECDA01EA61}" dt="2025-04-02T17:15:28.163" v="236" actId="47"/>
        <pc:sldMkLst>
          <pc:docMk/>
          <pc:sldMk cId="3564383891" sldId="2147375769"/>
        </pc:sldMkLst>
        <pc:spChg chg="mod">
          <ac:chgData name="Taylor, Cliona (She/Her) (MCCSS)" userId="80e4dce7-a74f-433e-8cc1-47a79768d7a1" providerId="ADAL" clId="{D1D1A25D-5C62-4F7E-B09B-65ECDA01EA61}" dt="2025-04-02T15:36:32.567" v="132" actId="20577"/>
          <ac:spMkLst>
            <pc:docMk/>
            <pc:sldMk cId="3564383891" sldId="2147375769"/>
            <ac:spMk id="2" creationId="{20CB7F74-E0CF-E9C7-DEA1-DB052FF23E88}"/>
          </ac:spMkLst>
        </pc:spChg>
        <pc:spChg chg="mod">
          <ac:chgData name="Taylor, Cliona (She/Her) (MCCSS)" userId="80e4dce7-a74f-433e-8cc1-47a79768d7a1" providerId="ADAL" clId="{D1D1A25D-5C62-4F7E-B09B-65ECDA01EA61}" dt="2025-04-02T15:37:11.131" v="133" actId="13926"/>
          <ac:spMkLst>
            <pc:docMk/>
            <pc:sldMk cId="3564383891" sldId="2147375769"/>
            <ac:spMk id="16" creationId="{F4009FE0-F1E4-5BC8-2634-98426C2CA663}"/>
          </ac:spMkLst>
        </pc:spChg>
        <pc:grpChg chg="del">
          <ac:chgData name="Taylor, Cliona (She/Her) (MCCSS)" userId="80e4dce7-a74f-433e-8cc1-47a79768d7a1" providerId="ADAL" clId="{D1D1A25D-5C62-4F7E-B09B-65ECDA01EA61}" dt="2025-04-02T15:38:00.820" v="134" actId="478"/>
          <ac:grpSpMkLst>
            <pc:docMk/>
            <pc:sldMk cId="3564383891" sldId="2147375769"/>
            <ac:grpSpMk id="27" creationId="{AF630073-35C3-9900-7A6B-746A878115C1}"/>
          </ac:grpSpMkLst>
        </pc:gr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Taylor, Cliona (She/Her) (MCCSS)" userId="80e4dce7-a74f-433e-8cc1-47a79768d7a1" providerId="ADAL" clId="{D1D1A25D-5C62-4F7E-B09B-65ECDA01EA61}" dt="2025-04-02T15:46:01.398" v="206"/>
              <pc2:cmMkLst xmlns:pc2="http://schemas.microsoft.com/office/powerpoint/2019/9/main/command">
                <pc:docMk/>
                <pc:sldMk cId="3564383891" sldId="2147375769"/>
                <pc2:cmMk id="{A6745E93-0034-4E7E-815E-292140522DD1}"/>
              </pc2:cmMkLst>
              <pc226:cmRplyChg chg="add">
                <pc226:chgData name="Taylor, Cliona (She/Her) (MCCSS)" userId="80e4dce7-a74f-433e-8cc1-47a79768d7a1" providerId="ADAL" clId="{D1D1A25D-5C62-4F7E-B09B-65ECDA01EA61}" dt="2025-04-02T15:46:01.398" v="206"/>
                <pc2:cmRplyMkLst xmlns:pc2="http://schemas.microsoft.com/office/powerpoint/2019/9/main/command">
                  <pc:docMk/>
                  <pc:sldMk cId="3564383891" sldId="2147375769"/>
                  <pc2:cmMk id="{A6745E93-0034-4E7E-815E-292140522DD1}"/>
                  <pc2:cmRplyMk id="{9C493270-958F-4605-92C6-AC85D6253887}"/>
                </pc2:cmRplyMkLst>
              </pc226:cmRplyChg>
            </pc226:cmChg>
          </p:ext>
        </pc:extLst>
      </pc:sldChg>
      <pc:sldChg chg="addCm">
        <pc:chgData name="Taylor, Cliona (She/Her) (MCCSS)" userId="80e4dce7-a74f-433e-8cc1-47a79768d7a1" providerId="ADAL" clId="{D1D1A25D-5C62-4F7E-B09B-65ECDA01EA61}" dt="2025-04-02T15:33:51.141" v="100"/>
        <pc:sldMkLst>
          <pc:docMk/>
          <pc:sldMk cId="2159263591" sldId="214737579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Taylor, Cliona (She/Her) (MCCSS)" userId="80e4dce7-a74f-433e-8cc1-47a79768d7a1" providerId="ADAL" clId="{D1D1A25D-5C62-4F7E-B09B-65ECDA01EA61}" dt="2025-04-02T15:33:51.141" v="100"/>
              <pc2:cmMkLst xmlns:pc2="http://schemas.microsoft.com/office/powerpoint/2019/9/main/command">
                <pc:docMk/>
                <pc:sldMk cId="2159263591" sldId="2147375799"/>
                <pc2:cmMk id="{A25B9F9A-CB26-4655-9CB7-AEBA5293DE1D}"/>
              </pc2:cmMkLst>
            </pc226:cmChg>
          </p:ext>
        </pc:extLst>
      </pc:sldChg>
      <pc:sldChg chg="delCm modCm">
        <pc:chgData name="Taylor, Cliona (She/Her) (MCCSS)" userId="80e4dce7-a74f-433e-8cc1-47a79768d7a1" providerId="ADAL" clId="{D1D1A25D-5C62-4F7E-B09B-65ECDA01EA61}" dt="2025-04-02T20:21:42.622" v="427"/>
        <pc:sldMkLst>
          <pc:docMk/>
          <pc:sldMk cId="2238948166" sldId="21473758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Taylor, Cliona (She/Her) (MCCSS)" userId="80e4dce7-a74f-433e-8cc1-47a79768d7a1" providerId="ADAL" clId="{D1D1A25D-5C62-4F7E-B09B-65ECDA01EA61}" dt="2025-04-02T20:21:42.622" v="427"/>
              <pc2:cmMkLst xmlns:pc2="http://schemas.microsoft.com/office/powerpoint/2019/9/main/command">
                <pc:docMk/>
                <pc:sldMk cId="2238948166" sldId="2147375801"/>
                <pc2:cmMk id="{FF5ED0BC-5E82-4B66-8790-0A8DE0E118F7}"/>
              </pc2:cmMkLst>
              <pc226:cmRplyChg chg="add">
                <pc226:chgData name="Taylor, Cliona (She/Her) (MCCSS)" userId="80e4dce7-a74f-433e-8cc1-47a79768d7a1" providerId="ADAL" clId="{D1D1A25D-5C62-4F7E-B09B-65ECDA01EA61}" dt="2025-04-02T15:44:17.397" v="204"/>
                <pc2:cmRplyMkLst xmlns:pc2="http://schemas.microsoft.com/office/powerpoint/2019/9/main/command">
                  <pc:docMk/>
                  <pc:sldMk cId="2238948166" sldId="2147375801"/>
                  <pc2:cmMk id="{FF5ED0BC-5E82-4B66-8790-0A8DE0E118F7}"/>
                  <pc2:cmRplyMk id="{4AABA3BC-9AE4-4294-8DBC-5BE8EBF96513}"/>
                </pc2:cmRplyMkLst>
              </pc226:cmRplyChg>
            </pc226:cmChg>
          </p:ext>
        </pc:extLst>
      </pc:sldChg>
      <pc:sldChg chg="modSp mod delCm modCm">
        <pc:chgData name="Taylor, Cliona (She/Her) (MCCSS)" userId="80e4dce7-a74f-433e-8cc1-47a79768d7a1" providerId="ADAL" clId="{D1D1A25D-5C62-4F7E-B09B-65ECDA01EA61}" dt="2025-04-02T20:22:06.648" v="431"/>
        <pc:sldMkLst>
          <pc:docMk/>
          <pc:sldMk cId="3033985574" sldId="2147375804"/>
        </pc:sldMkLst>
        <pc:spChg chg="mod">
          <ac:chgData name="Taylor, Cliona (She/Her) (MCCSS)" userId="80e4dce7-a74f-433e-8cc1-47a79768d7a1" providerId="ADAL" clId="{D1D1A25D-5C62-4F7E-B09B-65ECDA01EA61}" dt="2025-04-02T20:09:52.670" v="284" actId="20577"/>
          <ac:spMkLst>
            <pc:docMk/>
            <pc:sldMk cId="3033985574" sldId="2147375804"/>
            <ac:spMk id="3" creationId="{9B87EB83-C5F7-9E99-0C5A-9DD5C918C2A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Taylor, Cliona (She/Her) (MCCSS)" userId="80e4dce7-a74f-433e-8cc1-47a79768d7a1" providerId="ADAL" clId="{D1D1A25D-5C62-4F7E-B09B-65ECDA01EA61}" dt="2025-04-02T20:22:06.648" v="431"/>
              <pc2:cmMkLst xmlns:pc2="http://schemas.microsoft.com/office/powerpoint/2019/9/main/command">
                <pc:docMk/>
                <pc:sldMk cId="3033985574" sldId="2147375804"/>
                <pc2:cmMk id="{17F1A93F-9F5C-40E0-9C47-83AB3E503136}"/>
              </pc2:cmMkLst>
              <pc226:cmRplyChg chg="add">
                <pc226:chgData name="Taylor, Cliona (She/Her) (MCCSS)" userId="80e4dce7-a74f-433e-8cc1-47a79768d7a1" providerId="ADAL" clId="{D1D1A25D-5C62-4F7E-B09B-65ECDA01EA61}" dt="2025-04-02T15:45:22.291" v="205"/>
                <pc2:cmRplyMkLst xmlns:pc2="http://schemas.microsoft.com/office/powerpoint/2019/9/main/command">
                  <pc:docMk/>
                  <pc:sldMk cId="3033985574" sldId="2147375804"/>
                  <pc2:cmMk id="{17F1A93F-9F5C-40E0-9C47-83AB3E503136}"/>
                  <pc2:cmRplyMk id="{DA0A45AA-3EA1-4218-B89E-1ECA8835EF3E}"/>
                </pc2:cmRplyMkLst>
              </pc226:cmRplyChg>
            </pc226:cmChg>
          </p:ext>
        </pc:extLst>
      </pc:sldChg>
      <pc:sldChg chg="addSp delSp modSp mod addCm delCm modCm">
        <pc:chgData name="Taylor, Cliona (She/Her) (MCCSS)" userId="80e4dce7-a74f-433e-8cc1-47a79768d7a1" providerId="ADAL" clId="{D1D1A25D-5C62-4F7E-B09B-65ECDA01EA61}" dt="2025-04-02T20:24:07.912" v="435"/>
        <pc:sldMkLst>
          <pc:docMk/>
          <pc:sldMk cId="2182191401" sldId="2147375805"/>
        </pc:sldMkLst>
        <pc:spChg chg="mod">
          <ac:chgData name="Taylor, Cliona (She/Her) (MCCSS)" userId="80e4dce7-a74f-433e-8cc1-47a79768d7a1" providerId="ADAL" clId="{D1D1A25D-5C62-4F7E-B09B-65ECDA01EA61}" dt="2025-04-02T14:57:14.595" v="77" actId="20577"/>
          <ac:spMkLst>
            <pc:docMk/>
            <pc:sldMk cId="2182191401" sldId="2147375805"/>
            <ac:spMk id="3" creationId="{345092FB-27C9-E0A1-2723-E1A13DF9DF5B}"/>
          </ac:spMkLst>
        </pc:spChg>
        <pc:spChg chg="mod">
          <ac:chgData name="Taylor, Cliona (She/Her) (MCCSS)" userId="80e4dce7-a74f-433e-8cc1-47a79768d7a1" providerId="ADAL" clId="{D1D1A25D-5C62-4F7E-B09B-65ECDA01EA61}" dt="2025-04-02T15:05:30.041" v="78" actId="400"/>
          <ac:spMkLst>
            <pc:docMk/>
            <pc:sldMk cId="2182191401" sldId="2147375805"/>
            <ac:spMk id="6" creationId="{63392DA3-BA0C-8C48-730C-669D370D3E5F}"/>
          </ac:spMkLst>
        </pc:spChg>
        <pc:spChg chg="mod">
          <ac:chgData name="Taylor, Cliona (She/Her) (MCCSS)" userId="80e4dce7-a74f-433e-8cc1-47a79768d7a1" providerId="ADAL" clId="{D1D1A25D-5C62-4F7E-B09B-65ECDA01EA61}" dt="2025-04-02T15:12:57.811" v="82" actId="20577"/>
          <ac:spMkLst>
            <pc:docMk/>
            <pc:sldMk cId="2182191401" sldId="2147375805"/>
            <ac:spMk id="9" creationId="{B630E351-27EA-8D70-DBDC-1E428174EB18}"/>
          </ac:spMkLst>
        </pc:spChg>
        <pc:spChg chg="mod">
          <ac:chgData name="Taylor, Cliona (She/Her) (MCCSS)" userId="80e4dce7-a74f-433e-8cc1-47a79768d7a1" providerId="ADAL" clId="{D1D1A25D-5C62-4F7E-B09B-65ECDA01EA61}" dt="2025-04-02T20:23:29.600" v="432" actId="6549"/>
          <ac:spMkLst>
            <pc:docMk/>
            <pc:sldMk cId="2182191401" sldId="2147375805"/>
            <ac:spMk id="15" creationId="{5F7653B7-B276-E64E-FAB8-7ED61CED0DE7}"/>
          </ac:spMkLst>
        </pc:spChg>
        <pc:spChg chg="del">
          <ac:chgData name="Taylor, Cliona (She/Her) (MCCSS)" userId="80e4dce7-a74f-433e-8cc1-47a79768d7a1" providerId="ADAL" clId="{D1D1A25D-5C62-4F7E-B09B-65ECDA01EA61}" dt="2025-04-02T17:13:18.767" v="228" actId="478"/>
          <ac:spMkLst>
            <pc:docMk/>
            <pc:sldMk cId="2182191401" sldId="2147375805"/>
            <ac:spMk id="18" creationId="{8C2E0E3B-582D-07DD-5874-4DF29CB4DED7}"/>
          </ac:spMkLst>
        </pc:spChg>
        <pc:spChg chg="mod">
          <ac:chgData name="Taylor, Cliona (She/Her) (MCCSS)" userId="80e4dce7-a74f-433e-8cc1-47a79768d7a1" providerId="ADAL" clId="{D1D1A25D-5C62-4F7E-B09B-65ECDA01EA61}" dt="2025-04-02T17:13:28.861" v="230" actId="20577"/>
          <ac:spMkLst>
            <pc:docMk/>
            <pc:sldMk cId="2182191401" sldId="2147375805"/>
            <ac:spMk id="21" creationId="{6218A811-AA0A-465B-8862-DD73B5590AF8}"/>
          </ac:spMkLst>
        </pc:spChg>
        <pc:spChg chg="del">
          <ac:chgData name="Taylor, Cliona (She/Her) (MCCSS)" userId="80e4dce7-a74f-433e-8cc1-47a79768d7a1" providerId="ADAL" clId="{D1D1A25D-5C62-4F7E-B09B-65ECDA01EA61}" dt="2025-04-02T17:13:23.979" v="229" actId="478"/>
          <ac:spMkLst>
            <pc:docMk/>
            <pc:sldMk cId="2182191401" sldId="2147375805"/>
            <ac:spMk id="22" creationId="{39DB137C-9560-2E57-6CFC-FEC563D900FE}"/>
          </ac:spMkLst>
        </pc:spChg>
        <pc:cxnChg chg="add">
          <ac:chgData name="Taylor, Cliona (She/Her) (MCCSS)" userId="80e4dce7-a74f-433e-8cc1-47a79768d7a1" providerId="ADAL" clId="{D1D1A25D-5C62-4F7E-B09B-65ECDA01EA61}" dt="2025-04-02T14:54:36.789" v="2" actId="11529"/>
          <ac:cxnSpMkLst>
            <pc:docMk/>
            <pc:sldMk cId="2182191401" sldId="2147375805"/>
            <ac:cxnSpMk id="7" creationId="{67D76182-2FA8-DDC2-C299-579521EC85E2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Taylor, Cliona (She/Her) (MCCSS)" userId="80e4dce7-a74f-433e-8cc1-47a79768d7a1" providerId="ADAL" clId="{D1D1A25D-5C62-4F7E-B09B-65ECDA01EA61}" dt="2025-04-02T20:23:49.028" v="434"/>
              <pc2:cmMkLst xmlns:pc2="http://schemas.microsoft.com/office/powerpoint/2019/9/main/command">
                <pc:docMk/>
                <pc:sldMk cId="2182191401" sldId="2147375805"/>
                <pc2:cmMk id="{21975983-3841-4124-A735-BAD046EF661B}"/>
              </pc2:cmMkLst>
            </pc226:cmChg>
            <pc226:cmChg xmlns:pc226="http://schemas.microsoft.com/office/powerpoint/2022/06/main/command" chg="del mod">
              <pc226:chgData name="Taylor, Cliona (She/Her) (MCCSS)" userId="80e4dce7-a74f-433e-8cc1-47a79768d7a1" providerId="ADAL" clId="{D1D1A25D-5C62-4F7E-B09B-65ECDA01EA61}" dt="2025-04-02T20:24:07.912" v="435"/>
              <pc2:cmMkLst xmlns:pc2="http://schemas.microsoft.com/office/powerpoint/2019/9/main/command">
                <pc:docMk/>
                <pc:sldMk cId="2182191401" sldId="2147375805"/>
                <pc2:cmMk id="{D00127B7-4607-42BF-A16C-FB2BE28C41E8}"/>
              </pc2:cmMkLst>
              <pc226:cmRplyChg chg="add mod">
                <pc226:chgData name="Taylor, Cliona (She/Her) (MCCSS)" userId="80e4dce7-a74f-433e-8cc1-47a79768d7a1" providerId="ADAL" clId="{D1D1A25D-5C62-4F7E-B09B-65ECDA01EA61}" dt="2025-04-02T15:16:36.727" v="84"/>
                <pc2:cmRplyMkLst xmlns:pc2="http://schemas.microsoft.com/office/powerpoint/2019/9/main/command">
                  <pc:docMk/>
                  <pc:sldMk cId="2182191401" sldId="2147375805"/>
                  <pc2:cmMk id="{D00127B7-4607-42BF-A16C-FB2BE28C41E8}"/>
                  <pc2:cmRplyMk id="{45D1F505-3973-4971-953A-993EAE60A90A}"/>
                </pc2:cmRplyMkLst>
              </pc226:cmRplyChg>
              <pc226:cmRplyChg chg="add">
                <pc226:chgData name="Taylor, Cliona (She/Her) (MCCSS)" userId="80e4dce7-a74f-433e-8cc1-47a79768d7a1" providerId="ADAL" clId="{D1D1A25D-5C62-4F7E-B09B-65ECDA01EA61}" dt="2025-04-02T17:14:25.159" v="231"/>
                <pc2:cmRplyMkLst xmlns:pc2="http://schemas.microsoft.com/office/powerpoint/2019/9/main/command">
                  <pc:docMk/>
                  <pc:sldMk cId="2182191401" sldId="2147375805"/>
                  <pc2:cmMk id="{D00127B7-4607-42BF-A16C-FB2BE28C41E8}"/>
                  <pc2:cmRplyMk id="{B0C4D193-CB52-415D-AFBE-F72AF4EF7754}"/>
                </pc2:cmRplyMkLst>
              </pc226:cmRplyChg>
            </pc226:cmChg>
            <pc226:cmChg xmlns:pc226="http://schemas.microsoft.com/office/powerpoint/2022/06/main/command" chg="add del mod">
              <pc226:chgData name="Taylor, Cliona (She/Her) (MCCSS)" userId="80e4dce7-a74f-433e-8cc1-47a79768d7a1" providerId="ADAL" clId="{D1D1A25D-5C62-4F7E-B09B-65ECDA01EA61}" dt="2025-04-02T20:23:39.001" v="433"/>
              <pc2:cmMkLst xmlns:pc2="http://schemas.microsoft.com/office/powerpoint/2019/9/main/command">
                <pc:docMk/>
                <pc:sldMk cId="2182191401" sldId="2147375805"/>
                <pc2:cmMk id="{6010F0F9-77F9-47F2-A3E4-86E732EBF146}"/>
              </pc2:cmMkLst>
            </pc226:cmChg>
          </p:ext>
        </pc:extLst>
      </pc:sldChg>
      <pc:sldChg chg="addSp modSp mod delCm modCm">
        <pc:chgData name="Taylor, Cliona (She/Her) (MCCSS)" userId="80e4dce7-a74f-433e-8cc1-47a79768d7a1" providerId="ADAL" clId="{D1D1A25D-5C62-4F7E-B09B-65ECDA01EA61}" dt="2025-04-02T20:21:48.607" v="428"/>
        <pc:sldMkLst>
          <pc:docMk/>
          <pc:sldMk cId="2749923944" sldId="2147375806"/>
        </pc:sldMkLst>
        <pc:spChg chg="add mod">
          <ac:chgData name="Taylor, Cliona (She/Her) (MCCSS)" userId="80e4dce7-a74f-433e-8cc1-47a79768d7a1" providerId="ADAL" clId="{D1D1A25D-5C62-4F7E-B09B-65ECDA01EA61}" dt="2025-04-02T20:21:15.763" v="425" actId="6549"/>
          <ac:spMkLst>
            <pc:docMk/>
            <pc:sldMk cId="2749923944" sldId="2147375806"/>
            <ac:spMk id="2" creationId="{5E8F826E-B772-0961-F9C9-CBDAB0E2CF09}"/>
          </ac:spMkLst>
        </pc:spChg>
        <pc:spChg chg="mod">
          <ac:chgData name="Taylor, Cliona (She/Her) (MCCSS)" userId="80e4dce7-a74f-433e-8cc1-47a79768d7a1" providerId="ADAL" clId="{D1D1A25D-5C62-4F7E-B09B-65ECDA01EA61}" dt="2025-04-02T20:17:59.781" v="402" actId="21"/>
          <ac:spMkLst>
            <pc:docMk/>
            <pc:sldMk cId="2749923944" sldId="2147375806"/>
            <ac:spMk id="19" creationId="{F8765524-5396-B671-70DE-079154F8AF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Taylor, Cliona (She/Her) (MCCSS)" userId="80e4dce7-a74f-433e-8cc1-47a79768d7a1" providerId="ADAL" clId="{D1D1A25D-5C62-4F7E-B09B-65ECDA01EA61}" dt="2025-04-02T20:21:48.607" v="428"/>
              <pc2:cmMkLst xmlns:pc2="http://schemas.microsoft.com/office/powerpoint/2019/9/main/command">
                <pc:docMk/>
                <pc:sldMk cId="2749923944" sldId="2147375806"/>
                <pc2:cmMk id="{E147D151-3F9F-438F-A1AC-384DA97840C7}"/>
              </pc2:cmMkLst>
            </pc226:cmChg>
          </p:ext>
        </pc:extLst>
      </pc:sldChg>
      <pc:sldMasterChg chg="del delSldLayout">
        <pc:chgData name="Taylor, Cliona (She/Her) (MCCSS)" userId="80e4dce7-a74f-433e-8cc1-47a79768d7a1" providerId="ADAL" clId="{D1D1A25D-5C62-4F7E-B09B-65ECDA01EA61}" dt="2025-04-02T17:15:28.163" v="236" actId="47"/>
        <pc:sldMasterMkLst>
          <pc:docMk/>
          <pc:sldMasterMk cId="921051921" sldId="2147483761"/>
        </pc:sldMasterMkLst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835492559" sldId="2147483762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118645026" sldId="2147483763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914960111" sldId="2147483764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1632081474" sldId="2147483765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505847447" sldId="2147483766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1140854322" sldId="2147483767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168592034" sldId="2147483768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3171905923" sldId="2147483769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923091866" sldId="2147483770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401135062" sldId="2147483771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309208979" sldId="2147483772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4241359934" sldId="2147483773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1946306137" sldId="2147483774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1356596264" sldId="2147483775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459141791" sldId="2147483776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044683082" sldId="2147483777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266954266" sldId="2147483778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1125493045" sldId="2147483779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547233899" sldId="2147483780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3207270621" sldId="2147483781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162612341" sldId="2147483782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771664537" sldId="2147483783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3004722781" sldId="2147483784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1349956407" sldId="2147483785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691484341" sldId="2147483786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3320225048" sldId="2147483787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820445957" sldId="2147483788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3717370084" sldId="2147483789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818406051" sldId="2147483790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05878205" sldId="2147483791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597758022" sldId="2147483792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1309617880" sldId="2147483793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532681381" sldId="2147483794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4112574966" sldId="2147483795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56862716" sldId="2147483796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792615906" sldId="2147483797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2118917688" sldId="2147483798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4168066920" sldId="2147483799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1198781297" sldId="2147483800"/>
          </pc:sldLayoutMkLst>
        </pc:sldLayoutChg>
        <pc:sldLayoutChg chg="del">
          <pc:chgData name="Taylor, Cliona (She/Her) (MCCSS)" userId="80e4dce7-a74f-433e-8cc1-47a79768d7a1" providerId="ADAL" clId="{D1D1A25D-5C62-4F7E-B09B-65ECDA01EA61}" dt="2025-04-02T17:15:28.163" v="236" actId="47"/>
          <pc:sldLayoutMkLst>
            <pc:docMk/>
            <pc:sldMasterMk cId="921051921" sldId="2147483761"/>
            <pc:sldLayoutMk cId="979641181" sldId="2147483801"/>
          </pc:sldLayoutMkLst>
        </pc:sldLayoutChg>
      </pc:sldMasterChg>
    </pc:docChg>
  </pc:docChgLst>
  <pc:docChgLst>
    <pc:chgData name="Li, Diana (MCCSS)" userId="S::diana.li@ontario.ca::d0684611-0e32-41d7-9fb8-73d66b353784" providerId="AD" clId="Web-{EBE4CFA3-C48A-4E69-4D1D-83D23FA720C1}"/>
    <pc:docChg chg="mod addSld delSld modSld sldOrd addMainMaster modMainMaster">
      <pc:chgData name="Li, Diana (MCCSS)" userId="S::diana.li@ontario.ca::d0684611-0e32-41d7-9fb8-73d66b353784" providerId="AD" clId="Web-{EBE4CFA3-C48A-4E69-4D1D-83D23FA720C1}" dt="2025-04-04T19:30:02.435" v="1330" actId="20577"/>
      <pc:docMkLst>
        <pc:docMk/>
      </pc:docMkLst>
      <pc:sldChg chg="addSp delSp modSp">
        <pc:chgData name="Li, Diana (MCCSS)" userId="S::diana.li@ontario.ca::d0684611-0e32-41d7-9fb8-73d66b353784" providerId="AD" clId="Web-{EBE4CFA3-C48A-4E69-4D1D-83D23FA720C1}" dt="2025-04-04T19:24:36.663" v="1268"/>
        <pc:sldMkLst>
          <pc:docMk/>
          <pc:sldMk cId="2905551956" sldId="2147375235"/>
        </pc:sldMkLst>
        <pc:graphicFrameChg chg="add del mod modGraphic">
          <ac:chgData name="Li, Diana (MCCSS)" userId="S::diana.li@ontario.ca::d0684611-0e32-41d7-9fb8-73d66b353784" providerId="AD" clId="Web-{EBE4CFA3-C48A-4E69-4D1D-83D23FA720C1}" dt="2025-04-04T19:24:36.663" v="1268"/>
          <ac:graphicFrameMkLst>
            <pc:docMk/>
            <pc:sldMk cId="2905551956" sldId="2147375235"/>
            <ac:graphicFrameMk id="11" creationId="{0ABE55D9-8289-F5B1-6630-3F2F68DA5851}"/>
          </ac:graphicFrameMkLst>
        </pc:graphicFrameChg>
      </pc:sldChg>
      <pc:sldChg chg="addSp delSp modSp">
        <pc:chgData name="Li, Diana (MCCSS)" userId="S::diana.li@ontario.ca::d0684611-0e32-41d7-9fb8-73d66b353784" providerId="AD" clId="Web-{EBE4CFA3-C48A-4E69-4D1D-83D23FA720C1}" dt="2025-04-04T18:36:08.764" v="724" actId="1076"/>
        <pc:sldMkLst>
          <pc:docMk/>
          <pc:sldMk cId="2063897815" sldId="2147375514"/>
        </pc:sldMkLst>
        <pc:spChg chg="add del mod">
          <ac:chgData name="Li, Diana (MCCSS)" userId="S::diana.li@ontario.ca::d0684611-0e32-41d7-9fb8-73d66b353784" providerId="AD" clId="Web-{EBE4CFA3-C48A-4E69-4D1D-83D23FA720C1}" dt="2025-04-04T18:35:53.217" v="720" actId="14100"/>
          <ac:spMkLst>
            <pc:docMk/>
            <pc:sldMk cId="2063897815" sldId="2147375514"/>
            <ac:spMk id="6" creationId="{72D7509C-69A4-6EFA-1AE8-34262F590D3A}"/>
          </ac:spMkLst>
        </pc:spChg>
        <pc:spChg chg="add del mod">
          <ac:chgData name="Li, Diana (MCCSS)" userId="S::diana.li@ontario.ca::d0684611-0e32-41d7-9fb8-73d66b353784" providerId="AD" clId="Web-{EBE4CFA3-C48A-4E69-4D1D-83D23FA720C1}" dt="2025-04-04T18:33:43.480" v="702"/>
          <ac:spMkLst>
            <pc:docMk/>
            <pc:sldMk cId="2063897815" sldId="2147375514"/>
            <ac:spMk id="7" creationId="{084A91E3-4C84-89BD-36C0-D61ABE4DF166}"/>
          </ac:spMkLst>
        </pc:spChg>
        <pc:spChg chg="mod">
          <ac:chgData name="Li, Diana (MCCSS)" userId="S::diana.li@ontario.ca::d0684611-0e32-41d7-9fb8-73d66b353784" providerId="AD" clId="Web-{EBE4CFA3-C48A-4E69-4D1D-83D23FA720C1}" dt="2025-04-04T18:35:48.201" v="719" actId="14100"/>
          <ac:spMkLst>
            <pc:docMk/>
            <pc:sldMk cId="2063897815" sldId="2147375514"/>
            <ac:spMk id="9" creationId="{3C3BFC20-C293-CF18-7C0A-2B43B273AB09}"/>
          </ac:spMkLst>
        </pc:spChg>
        <pc:spChg chg="add del">
          <ac:chgData name="Li, Diana (MCCSS)" userId="S::diana.li@ontario.ca::d0684611-0e32-41d7-9fb8-73d66b353784" providerId="AD" clId="Web-{EBE4CFA3-C48A-4E69-4D1D-83D23FA720C1}" dt="2025-04-04T18:33:38.090" v="698"/>
          <ac:spMkLst>
            <pc:docMk/>
            <pc:sldMk cId="2063897815" sldId="2147375514"/>
            <ac:spMk id="10" creationId="{878A739F-A2F2-B38A-4D64-836EDE87547D}"/>
          </ac:spMkLst>
        </pc:spChg>
        <pc:spChg chg="add mod">
          <ac:chgData name="Li, Diana (MCCSS)" userId="S::diana.li@ontario.ca::d0684611-0e32-41d7-9fb8-73d66b353784" providerId="AD" clId="Web-{EBE4CFA3-C48A-4E69-4D1D-83D23FA720C1}" dt="2025-04-04T18:36:08.764" v="724" actId="1076"/>
          <ac:spMkLst>
            <pc:docMk/>
            <pc:sldMk cId="2063897815" sldId="2147375514"/>
            <ac:spMk id="11" creationId="{D9CF017C-B058-1079-0C52-8AEF74092787}"/>
          </ac:spMkLst>
        </pc:spChg>
        <pc:cxnChg chg="del">
          <ac:chgData name="Li, Diana (MCCSS)" userId="S::diana.li@ontario.ca::d0684611-0e32-41d7-9fb8-73d66b353784" providerId="AD" clId="Web-{EBE4CFA3-C48A-4E69-4D1D-83D23FA720C1}" dt="2025-04-04T18:34:55.497" v="711"/>
          <ac:cxnSpMkLst>
            <pc:docMk/>
            <pc:sldMk cId="2063897815" sldId="2147375514"/>
            <ac:cxnSpMk id="8" creationId="{721C9E71-51F2-C36F-C7D5-83574BE55D1D}"/>
          </ac:cxnSpMkLst>
        </pc:cxnChg>
      </pc:sldChg>
      <pc:sldChg chg="delSp modSp">
        <pc:chgData name="Li, Diana (MCCSS)" userId="S::diana.li@ontario.ca::d0684611-0e32-41d7-9fb8-73d66b353784" providerId="AD" clId="Web-{EBE4CFA3-C48A-4E69-4D1D-83D23FA720C1}" dt="2025-04-04T18:48:48.185" v="1006" actId="20577"/>
        <pc:sldMkLst>
          <pc:docMk/>
          <pc:sldMk cId="2449077783" sldId="2147375784"/>
        </pc:sldMkLst>
        <pc:spChg chg="mod">
          <ac:chgData name="Li, Diana (MCCSS)" userId="S::diana.li@ontario.ca::d0684611-0e32-41d7-9fb8-73d66b353784" providerId="AD" clId="Web-{EBE4CFA3-C48A-4E69-4D1D-83D23FA720C1}" dt="2025-04-04T18:48:48.185" v="1006" actId="20577"/>
          <ac:spMkLst>
            <pc:docMk/>
            <pc:sldMk cId="2449077783" sldId="2147375784"/>
            <ac:spMk id="8" creationId="{642EF522-C2DE-827E-94D2-CE08EEB22F19}"/>
          </ac:spMkLst>
        </pc:spChg>
        <pc:cxnChg chg="del">
          <ac:chgData name="Li, Diana (MCCSS)" userId="S::diana.li@ontario.ca::d0684611-0e32-41d7-9fb8-73d66b353784" providerId="AD" clId="Web-{EBE4CFA3-C48A-4E69-4D1D-83D23FA720C1}" dt="2025-04-04T18:38:09.673" v="726"/>
          <ac:cxnSpMkLst>
            <pc:docMk/>
            <pc:sldMk cId="2449077783" sldId="2147375784"/>
            <ac:cxnSpMk id="6" creationId="{C4637BE8-359F-857D-39ED-183795960FCA}"/>
          </ac:cxnSpMkLst>
        </pc:cxnChg>
      </pc:sldChg>
      <pc:sldChg chg="delSp">
        <pc:chgData name="Li, Diana (MCCSS)" userId="S::diana.li@ontario.ca::d0684611-0e32-41d7-9fb8-73d66b353784" providerId="AD" clId="Web-{EBE4CFA3-C48A-4E69-4D1D-83D23FA720C1}" dt="2025-04-04T18:38:04.141" v="725"/>
        <pc:sldMkLst>
          <pc:docMk/>
          <pc:sldMk cId="3834118094" sldId="2147375794"/>
        </pc:sldMkLst>
        <pc:cxnChg chg="del">
          <ac:chgData name="Li, Diana (MCCSS)" userId="S::diana.li@ontario.ca::d0684611-0e32-41d7-9fb8-73d66b353784" providerId="AD" clId="Web-{EBE4CFA3-C48A-4E69-4D1D-83D23FA720C1}" dt="2025-04-04T18:38:04.141" v="725"/>
          <ac:cxnSpMkLst>
            <pc:docMk/>
            <pc:sldMk cId="3834118094" sldId="2147375794"/>
            <ac:cxnSpMk id="3" creationId="{9D27CF20-B432-C94E-2A7F-7F4051E23AE3}"/>
          </ac:cxnSpMkLst>
        </pc:cxnChg>
      </pc:sldChg>
      <pc:sldChg chg="modSp ord">
        <pc:chgData name="Li, Diana (MCCSS)" userId="S::diana.li@ontario.ca::d0684611-0e32-41d7-9fb8-73d66b353784" providerId="AD" clId="Web-{EBE4CFA3-C48A-4E69-4D1D-83D23FA720C1}" dt="2025-04-04T19:30:02.435" v="1330" actId="20577"/>
        <pc:sldMkLst>
          <pc:docMk/>
          <pc:sldMk cId="3033985574" sldId="2147375804"/>
        </pc:sldMkLst>
        <pc:spChg chg="mod">
          <ac:chgData name="Li, Diana (MCCSS)" userId="S::diana.li@ontario.ca::d0684611-0e32-41d7-9fb8-73d66b353784" providerId="AD" clId="Web-{EBE4CFA3-C48A-4E69-4D1D-83D23FA720C1}" dt="2025-04-04T19:30:02.435" v="1330" actId="20577"/>
          <ac:spMkLst>
            <pc:docMk/>
            <pc:sldMk cId="3033985574" sldId="2147375804"/>
            <ac:spMk id="3" creationId="{9B87EB83-C5F7-9E99-0C5A-9DD5C918C2A7}"/>
          </ac:spMkLst>
        </pc:spChg>
      </pc:sldChg>
      <pc:sldChg chg="addSp modSp add del ord">
        <pc:chgData name="Li, Diana (MCCSS)" userId="S::diana.li@ontario.ca::d0684611-0e32-41d7-9fb8-73d66b353784" providerId="AD" clId="Web-{EBE4CFA3-C48A-4E69-4D1D-83D23FA720C1}" dt="2025-04-04T18:27:14.082" v="638"/>
        <pc:sldMkLst>
          <pc:docMk/>
          <pc:sldMk cId="3357485500" sldId="2147375808"/>
        </pc:sldMkLst>
        <pc:spChg chg="mod">
          <ac:chgData name="Li, Diana (MCCSS)" userId="S::diana.li@ontario.ca::d0684611-0e32-41d7-9fb8-73d66b353784" providerId="AD" clId="Web-{EBE4CFA3-C48A-4E69-4D1D-83D23FA720C1}" dt="2025-04-04T14:24:39.196" v="354" actId="20577"/>
          <ac:spMkLst>
            <pc:docMk/>
            <pc:sldMk cId="3357485500" sldId="2147375808"/>
            <ac:spMk id="6" creationId="{860133B9-ED9C-0B14-4C3A-2C21111F6A72}"/>
          </ac:spMkLst>
        </pc:spChg>
        <pc:spChg chg="mod">
          <ac:chgData name="Li, Diana (MCCSS)" userId="S::diana.li@ontario.ca::d0684611-0e32-41d7-9fb8-73d66b353784" providerId="AD" clId="Web-{EBE4CFA3-C48A-4E69-4D1D-83D23FA720C1}" dt="2025-04-04T14:24:24.087" v="352" actId="20577"/>
          <ac:spMkLst>
            <pc:docMk/>
            <pc:sldMk cId="3357485500" sldId="2147375808"/>
            <ac:spMk id="7" creationId="{9C8D3B3C-F4B0-D41F-5737-5C321A04CB93}"/>
          </ac:spMkLst>
        </pc:spChg>
        <pc:spChg chg="mod">
          <ac:chgData name="Li, Diana (MCCSS)" userId="S::diana.li@ontario.ca::d0684611-0e32-41d7-9fb8-73d66b353784" providerId="AD" clId="Web-{EBE4CFA3-C48A-4E69-4D1D-83D23FA720C1}" dt="2025-04-04T14:24:46.228" v="355" actId="20577"/>
          <ac:spMkLst>
            <pc:docMk/>
            <pc:sldMk cId="3357485500" sldId="2147375808"/>
            <ac:spMk id="8" creationId="{80C5DCCE-BC56-AAD5-1ED0-C5CD607C2A58}"/>
          </ac:spMkLst>
        </pc:spChg>
        <pc:spChg chg="mod">
          <ac:chgData name="Li, Diana (MCCSS)" userId="S::diana.li@ontario.ca::d0684611-0e32-41d7-9fb8-73d66b353784" providerId="AD" clId="Web-{EBE4CFA3-C48A-4E69-4D1D-83D23FA720C1}" dt="2025-04-04T14:24:10.415" v="350" actId="20577"/>
          <ac:spMkLst>
            <pc:docMk/>
            <pc:sldMk cId="3357485500" sldId="2147375808"/>
            <ac:spMk id="9" creationId="{8A98E89F-83F7-9674-732C-F7775193C3B1}"/>
          </ac:spMkLst>
        </pc:spChg>
        <pc:spChg chg="mod">
          <ac:chgData name="Li, Diana (MCCSS)" userId="S::diana.li@ontario.ca::d0684611-0e32-41d7-9fb8-73d66b353784" providerId="AD" clId="Web-{EBE4CFA3-C48A-4E69-4D1D-83D23FA720C1}" dt="2025-04-04T16:53:20.301" v="597" actId="20577"/>
          <ac:spMkLst>
            <pc:docMk/>
            <pc:sldMk cId="3357485500" sldId="2147375808"/>
            <ac:spMk id="10" creationId="{E27121D8-B5FD-E526-19FD-D6402DAE61F6}"/>
          </ac:spMkLst>
        </pc:spChg>
        <pc:spChg chg="mod">
          <ac:chgData name="Li, Diana (MCCSS)" userId="S::diana.li@ontario.ca::d0684611-0e32-41d7-9fb8-73d66b353784" providerId="AD" clId="Web-{EBE4CFA3-C48A-4E69-4D1D-83D23FA720C1}" dt="2025-04-04T14:24:56.071" v="356" actId="20577"/>
          <ac:spMkLst>
            <pc:docMk/>
            <pc:sldMk cId="3357485500" sldId="2147375808"/>
            <ac:spMk id="13" creationId="{06F5E0C8-F42B-1BE5-253F-8D67255896AF}"/>
          </ac:spMkLst>
        </pc:spChg>
        <pc:grpChg chg="add">
          <ac:chgData name="Li, Diana (MCCSS)" userId="S::diana.li@ontario.ca::d0684611-0e32-41d7-9fb8-73d66b353784" providerId="AD" clId="Web-{EBE4CFA3-C48A-4E69-4D1D-83D23FA720C1}" dt="2025-04-04T16:42:18.253" v="518"/>
          <ac:grpSpMkLst>
            <pc:docMk/>
            <pc:sldMk cId="3357485500" sldId="2147375808"/>
            <ac:grpSpMk id="2" creationId="{868B35F4-F647-E423-BD84-B66B68CC839F}"/>
          </ac:grpSpMkLst>
        </pc:grpChg>
      </pc:sldChg>
      <pc:sldChg chg="addSp delSp modSp new ord">
        <pc:chgData name="Li, Diana (MCCSS)" userId="S::diana.li@ontario.ca::d0684611-0e32-41d7-9fb8-73d66b353784" providerId="AD" clId="Web-{EBE4CFA3-C48A-4E69-4D1D-83D23FA720C1}" dt="2025-04-04T19:28:23.870" v="1270" actId="20577"/>
        <pc:sldMkLst>
          <pc:docMk/>
          <pc:sldMk cId="2318807127" sldId="2147375809"/>
        </pc:sldMkLst>
        <pc:spChg chg="mod">
          <ac:chgData name="Li, Diana (MCCSS)" userId="S::diana.li@ontario.ca::d0684611-0e32-41d7-9fb8-73d66b353784" providerId="AD" clId="Web-{EBE4CFA3-C48A-4E69-4D1D-83D23FA720C1}" dt="2025-04-04T19:18:55.141" v="1132" actId="20577"/>
          <ac:spMkLst>
            <pc:docMk/>
            <pc:sldMk cId="2318807127" sldId="2147375809"/>
            <ac:spMk id="2" creationId="{90367FE4-ADFA-7124-7641-1F3215F0851A}"/>
          </ac:spMkLst>
        </pc:spChg>
        <pc:spChg chg="del mod">
          <ac:chgData name="Li, Diana (MCCSS)" userId="S::diana.li@ontario.ca::d0684611-0e32-41d7-9fb8-73d66b353784" providerId="AD" clId="Web-{EBE4CFA3-C48A-4E69-4D1D-83D23FA720C1}" dt="2025-04-04T14:00:20.581" v="28"/>
          <ac:spMkLst>
            <pc:docMk/>
            <pc:sldMk cId="2318807127" sldId="2147375809"/>
            <ac:spMk id="3" creationId="{80B0C1B3-5688-6380-EC95-DCCD03D6B326}"/>
          </ac:spMkLst>
        </pc:spChg>
        <pc:spChg chg="add del mod">
          <ac:chgData name="Li, Diana (MCCSS)" userId="S::diana.li@ontario.ca::d0684611-0e32-41d7-9fb8-73d66b353784" providerId="AD" clId="Web-{EBE4CFA3-C48A-4E69-4D1D-83D23FA720C1}" dt="2025-04-04T14:16:49.845" v="37"/>
          <ac:spMkLst>
            <pc:docMk/>
            <pc:sldMk cId="2318807127" sldId="2147375809"/>
            <ac:spMk id="7" creationId="{CEDAF9ED-691F-7D42-8C53-ECE59088A275}"/>
          </ac:spMkLst>
        </pc:spChg>
        <pc:spChg chg="add del mod">
          <ac:chgData name="Li, Diana (MCCSS)" userId="S::diana.li@ontario.ca::d0684611-0e32-41d7-9fb8-73d66b353784" providerId="AD" clId="Web-{EBE4CFA3-C48A-4E69-4D1D-83D23FA720C1}" dt="2025-04-04T14:20:04.333" v="180"/>
          <ac:spMkLst>
            <pc:docMk/>
            <pc:sldMk cId="2318807127" sldId="2147375809"/>
            <ac:spMk id="1454" creationId="{5D711FC1-83B9-E442-ED08-0058073CE59F}"/>
          </ac:spMkLst>
        </pc:spChg>
        <pc:spChg chg="add mod">
          <ac:chgData name="Li, Diana (MCCSS)" userId="S::diana.li@ontario.ca::d0684611-0e32-41d7-9fb8-73d66b353784" providerId="AD" clId="Web-{EBE4CFA3-C48A-4E69-4D1D-83D23FA720C1}" dt="2025-04-04T19:28:23.870" v="1270" actId="20577"/>
          <ac:spMkLst>
            <pc:docMk/>
            <pc:sldMk cId="2318807127" sldId="2147375809"/>
            <ac:spMk id="1566" creationId="{133F180E-0EF6-57FD-EC73-DE92F232FA5D}"/>
          </ac:spMkLst>
        </pc:spChg>
        <pc:spChg chg="add del mod">
          <ac:chgData name="Li, Diana (MCCSS)" userId="S::diana.li@ontario.ca::d0684611-0e32-41d7-9fb8-73d66b353784" providerId="AD" clId="Web-{EBE4CFA3-C48A-4E69-4D1D-83D23FA720C1}" dt="2025-04-04T14:20:43.911" v="189"/>
          <ac:spMkLst>
            <pc:docMk/>
            <pc:sldMk cId="2318807127" sldId="2147375809"/>
            <ac:spMk id="1588" creationId="{CFFD9C80-32CE-C4F8-D70F-06496ADDAFA6}"/>
          </ac:spMkLst>
        </pc:spChg>
        <pc:spChg chg="add mod">
          <ac:chgData name="Li, Diana (MCCSS)" userId="S::diana.li@ontario.ca::d0684611-0e32-41d7-9fb8-73d66b353784" providerId="AD" clId="Web-{EBE4CFA3-C48A-4E69-4D1D-83D23FA720C1}" dt="2025-04-04T19:21:16.956" v="1239" actId="20577"/>
          <ac:spMkLst>
            <pc:docMk/>
            <pc:sldMk cId="2318807127" sldId="2147375809"/>
            <ac:spMk id="1611" creationId="{29EA20B7-D105-8E43-8A84-A4B4A89E4C64}"/>
          </ac:spMkLst>
        </pc:spChg>
        <pc:grpChg chg="add mod">
          <ac:chgData name="Li, Diana (MCCSS)" userId="S::diana.li@ontario.ca::d0684611-0e32-41d7-9fb8-73d66b353784" providerId="AD" clId="Web-{EBE4CFA3-C48A-4E69-4D1D-83D23FA720C1}" dt="2025-04-04T18:43:43.773" v="732" actId="1076"/>
          <ac:grpSpMkLst>
            <pc:docMk/>
            <pc:sldMk cId="2318807127" sldId="2147375809"/>
            <ac:grpSpMk id="1558" creationId="{674AED37-B824-FA18-926D-8DC05CBE6832}"/>
          </ac:grpSpMkLst>
        </pc:grpChg>
        <pc:graphicFrameChg chg="add del mod ord modGraphic">
          <ac:chgData name="Li, Diana (MCCSS)" userId="S::diana.li@ontario.ca::d0684611-0e32-41d7-9fb8-73d66b353784" providerId="AD" clId="Web-{EBE4CFA3-C48A-4E69-4D1D-83D23FA720C1}" dt="2025-04-04T14:20:41.693" v="188"/>
          <ac:graphicFrameMkLst>
            <pc:docMk/>
            <pc:sldMk cId="2318807127" sldId="2147375809"/>
            <ac:graphicFrameMk id="8" creationId="{141ED842-57D6-F07C-B384-EFB9906D0E8C}"/>
          </ac:graphicFrameMkLst>
        </pc:graphicFrameChg>
        <pc:graphicFrameChg chg="add mod ord modGraphic">
          <ac:chgData name="Li, Diana (MCCSS)" userId="S::diana.li@ontario.ca::d0684611-0e32-41d7-9fb8-73d66b353784" providerId="AD" clId="Web-{EBE4CFA3-C48A-4E69-4D1D-83D23FA720C1}" dt="2025-04-04T18:43:28.007" v="730" actId="1076"/>
          <ac:graphicFrameMkLst>
            <pc:docMk/>
            <pc:sldMk cId="2318807127" sldId="2147375809"/>
            <ac:graphicFrameMk id="1589" creationId="{55F92E66-2884-034A-54C8-695D108F5AD3}"/>
          </ac:graphicFrameMkLst>
        </pc:graphicFrameChg>
        <pc:picChg chg="add del mod ord">
          <ac:chgData name="Li, Diana (MCCSS)" userId="S::diana.li@ontario.ca::d0684611-0e32-41d7-9fb8-73d66b353784" providerId="AD" clId="Web-{EBE4CFA3-C48A-4E69-4D1D-83D23FA720C1}" dt="2025-04-04T14:16:21.157" v="34"/>
          <ac:picMkLst>
            <pc:docMk/>
            <pc:sldMk cId="2318807127" sldId="2147375809"/>
            <ac:picMk id="4" creationId="{378149A6-3292-2004-DCC3-4E806B2D0C50}"/>
          </ac:picMkLst>
        </pc:picChg>
        <pc:picChg chg="add del mod">
          <ac:chgData name="Li, Diana (MCCSS)" userId="S::diana.li@ontario.ca::d0684611-0e32-41d7-9fb8-73d66b353784" providerId="AD" clId="Web-{EBE4CFA3-C48A-4E69-4D1D-83D23FA720C1}" dt="2025-04-04T14:16:17.048" v="33"/>
          <ac:picMkLst>
            <pc:docMk/>
            <pc:sldMk cId="2318807127" sldId="2147375809"/>
            <ac:picMk id="5" creationId="{2205CE5E-67A3-5A87-C607-06FF9F4CB239}"/>
          </ac:picMkLst>
        </pc:picChg>
        <pc:picChg chg="add del">
          <ac:chgData name="Li, Diana (MCCSS)" userId="S::diana.li@ontario.ca::d0684611-0e32-41d7-9fb8-73d66b353784" providerId="AD" clId="Web-{EBE4CFA3-C48A-4E69-4D1D-83D23FA720C1}" dt="2025-04-04T16:42:58.723" v="523"/>
          <ac:picMkLst>
            <pc:docMk/>
            <pc:sldMk cId="2318807127" sldId="2147375809"/>
            <ac:picMk id="32" creationId="{276B397E-0C09-DB7C-7B0C-F96DC5C8B26D}"/>
          </ac:picMkLst>
        </pc:picChg>
        <pc:picChg chg="add mod">
          <ac:chgData name="Li, Diana (MCCSS)" userId="S::diana.li@ontario.ca::d0684611-0e32-41d7-9fb8-73d66b353784" providerId="AD" clId="Web-{EBE4CFA3-C48A-4E69-4D1D-83D23FA720C1}" dt="2025-04-04T16:43:30.817" v="526" actId="1076"/>
          <ac:picMkLst>
            <pc:docMk/>
            <pc:sldMk cId="2318807127" sldId="2147375809"/>
            <ac:picMk id="41" creationId="{35522E9E-FA78-43BD-826F-132DED0A88A3}"/>
          </ac:picMkLst>
        </pc:picChg>
        <pc:picChg chg="add mod">
          <ac:chgData name="Li, Diana (MCCSS)" userId="S::diana.li@ontario.ca::d0684611-0e32-41d7-9fb8-73d66b353784" providerId="AD" clId="Web-{EBE4CFA3-C48A-4E69-4D1D-83D23FA720C1}" dt="2025-04-04T16:44:59.054" v="541" actId="1076"/>
          <ac:picMkLst>
            <pc:docMk/>
            <pc:sldMk cId="2318807127" sldId="2147375809"/>
            <ac:picMk id="43" creationId="{1B409B62-DCF7-5FA5-D5F2-C1507000C403}"/>
          </ac:picMkLst>
        </pc:picChg>
        <pc:picChg chg="add mod ord">
          <ac:chgData name="Li, Diana (MCCSS)" userId="S::diana.li@ontario.ca::d0684611-0e32-41d7-9fb8-73d66b353784" providerId="AD" clId="Web-{EBE4CFA3-C48A-4E69-4D1D-83D23FA720C1}" dt="2025-04-04T16:44:16.647" v="533" actId="1076"/>
          <ac:picMkLst>
            <pc:docMk/>
            <pc:sldMk cId="2318807127" sldId="2147375809"/>
            <ac:picMk id="44" creationId="{EB3A27A5-8F61-83E5-0890-F87887543F47}"/>
          </ac:picMkLst>
        </pc:picChg>
        <pc:picChg chg="add mod">
          <ac:chgData name="Li, Diana (MCCSS)" userId="S::diana.li@ontario.ca::d0684611-0e32-41d7-9fb8-73d66b353784" providerId="AD" clId="Web-{EBE4CFA3-C48A-4E69-4D1D-83D23FA720C1}" dt="2025-04-04T16:44:28.381" v="535" actId="1076"/>
          <ac:picMkLst>
            <pc:docMk/>
            <pc:sldMk cId="2318807127" sldId="2147375809"/>
            <ac:picMk id="53" creationId="{3926F7A5-CAA6-4350-6CAC-0A093543547E}"/>
          </ac:picMkLst>
        </pc:picChg>
        <pc:picChg chg="add mod ord">
          <ac:chgData name="Li, Diana (MCCSS)" userId="S::diana.li@ontario.ca::d0684611-0e32-41d7-9fb8-73d66b353784" providerId="AD" clId="Web-{EBE4CFA3-C48A-4E69-4D1D-83D23FA720C1}" dt="2025-04-04T16:45:02.304" v="542" actId="1076"/>
          <ac:picMkLst>
            <pc:docMk/>
            <pc:sldMk cId="2318807127" sldId="2147375809"/>
            <ac:picMk id="54" creationId="{63556B79-0EC9-0D61-84BA-BBDD5045EE07}"/>
          </ac:picMkLst>
        </pc:picChg>
        <pc:picChg chg="add mod ord">
          <ac:chgData name="Li, Diana (MCCSS)" userId="S::diana.li@ontario.ca::d0684611-0e32-41d7-9fb8-73d66b353784" providerId="AD" clId="Web-{EBE4CFA3-C48A-4E69-4D1D-83D23FA720C1}" dt="2025-04-04T16:45:14.101" v="545"/>
          <ac:picMkLst>
            <pc:docMk/>
            <pc:sldMk cId="2318807127" sldId="2147375809"/>
            <ac:picMk id="55" creationId="{E4E205B6-FD27-0117-4458-475CE4454866}"/>
          </ac:picMkLst>
        </pc:picChg>
        <pc:picChg chg="add del mod">
          <ac:chgData name="Li, Diana (MCCSS)" userId="S::diana.li@ontario.ca::d0684611-0e32-41d7-9fb8-73d66b353784" providerId="AD" clId="Web-{EBE4CFA3-C48A-4E69-4D1D-83D23FA720C1}" dt="2025-04-04T14:19:38.285" v="176"/>
          <ac:picMkLst>
            <pc:docMk/>
            <pc:sldMk cId="2318807127" sldId="2147375809"/>
            <ac:picMk id="1453" creationId="{DB8D7209-F1BF-4C1A-1209-649E38427844}"/>
          </ac:picMkLst>
        </pc:picChg>
      </pc:sldChg>
      <pc:sldChg chg="modSp">
        <pc:chgData name="Li, Diana (MCCSS)" userId="S::diana.li@ontario.ca::d0684611-0e32-41d7-9fb8-73d66b353784" providerId="AD" clId="Web-{EBE4CFA3-C48A-4E69-4D1D-83D23FA720C1}" dt="2025-04-04T16:48:40.700" v="551" actId="20577"/>
        <pc:sldMkLst>
          <pc:docMk/>
          <pc:sldMk cId="3836213847" sldId="2147375812"/>
        </pc:sldMkLst>
        <pc:spChg chg="mod">
          <ac:chgData name="Li, Diana (MCCSS)" userId="S::diana.li@ontario.ca::d0684611-0e32-41d7-9fb8-73d66b353784" providerId="AD" clId="Web-{EBE4CFA3-C48A-4E69-4D1D-83D23FA720C1}" dt="2025-04-04T16:48:40.700" v="551" actId="20577"/>
          <ac:spMkLst>
            <pc:docMk/>
            <pc:sldMk cId="3836213847" sldId="2147375812"/>
            <ac:spMk id="2" creationId="{4F70F752-0E4D-E9E0-18B6-62421A12F16A}"/>
          </ac:spMkLst>
        </pc:spChg>
      </pc:sldChg>
      <pc:sldChg chg="add del replId">
        <pc:chgData name="Li, Diana (MCCSS)" userId="S::diana.li@ontario.ca::d0684611-0e32-41d7-9fb8-73d66b353784" providerId="AD" clId="Web-{EBE4CFA3-C48A-4E69-4D1D-83D23FA720C1}" dt="2025-04-04T16:42:46.050" v="521"/>
        <pc:sldMkLst>
          <pc:docMk/>
          <pc:sldMk cId="751701520" sldId="2147375813"/>
        </pc:sldMkLst>
      </pc:sldChg>
      <pc:sldChg chg="modSp add del">
        <pc:chgData name="Li, Diana (MCCSS)" userId="S::diana.li@ontario.ca::d0684611-0e32-41d7-9fb8-73d66b353784" providerId="AD" clId="Web-{EBE4CFA3-C48A-4E69-4D1D-83D23FA720C1}" dt="2025-04-04T18:38:26.017" v="727"/>
        <pc:sldMkLst>
          <pc:docMk/>
          <pc:sldMk cId="947760541" sldId="2147375814"/>
        </pc:sldMkLst>
        <pc:spChg chg="mod">
          <ac:chgData name="Li, Diana (MCCSS)" userId="S::diana.li@ontario.ca::d0684611-0e32-41d7-9fb8-73d66b353784" providerId="AD" clId="Web-{EBE4CFA3-C48A-4E69-4D1D-83D23FA720C1}" dt="2025-04-04T18:28:28.678" v="693" actId="20577"/>
          <ac:spMkLst>
            <pc:docMk/>
            <pc:sldMk cId="947760541" sldId="2147375814"/>
            <ac:spMk id="7" creationId="{4A66FECB-F3F6-5684-228D-A7377BD66DDC}"/>
          </ac:spMkLst>
        </pc:spChg>
      </pc:sldChg>
      <pc:sldChg chg="addSp delSp modSp add">
        <pc:chgData name="Li, Diana (MCCSS)" userId="S::diana.li@ontario.ca::d0684611-0e32-41d7-9fb8-73d66b353784" providerId="AD" clId="Web-{EBE4CFA3-C48A-4E69-4D1D-83D23FA720C1}" dt="2025-04-04T19:20:53.252" v="1207" actId="20577"/>
        <pc:sldMkLst>
          <pc:docMk/>
          <pc:sldMk cId="1687149926" sldId="2147375815"/>
        </pc:sldMkLst>
        <pc:spChg chg="mod">
          <ac:chgData name="Li, Diana (MCCSS)" userId="S::diana.li@ontario.ca::d0684611-0e32-41d7-9fb8-73d66b353784" providerId="AD" clId="Web-{EBE4CFA3-C48A-4E69-4D1D-83D23FA720C1}" dt="2025-04-04T18:38:36.361" v="728" actId="14100"/>
          <ac:spMkLst>
            <pc:docMk/>
            <pc:sldMk cId="1687149926" sldId="2147375815"/>
            <ac:spMk id="5" creationId="{AD46F3EE-7F6C-8865-E0FD-1A0A3DA994D8}"/>
          </ac:spMkLst>
        </pc:spChg>
        <pc:spChg chg="del">
          <ac:chgData name="Li, Diana (MCCSS)" userId="S::diana.li@ontario.ca::d0684611-0e32-41d7-9fb8-73d66b353784" providerId="AD" clId="Web-{EBE4CFA3-C48A-4E69-4D1D-83D23FA720C1}" dt="2025-04-04T18:27:54.802" v="639"/>
          <ac:spMkLst>
            <pc:docMk/>
            <pc:sldMk cId="1687149926" sldId="2147375815"/>
            <ac:spMk id="6" creationId="{088DC12D-9324-7DF8-4604-EBB1893D79B5}"/>
          </ac:spMkLst>
        </pc:spChg>
        <pc:spChg chg="add del mod">
          <ac:chgData name="Li, Diana (MCCSS)" userId="S::diana.li@ontario.ca::d0684611-0e32-41d7-9fb8-73d66b353784" providerId="AD" clId="Web-{EBE4CFA3-C48A-4E69-4D1D-83D23FA720C1}" dt="2025-04-04T18:28:01.880" v="640"/>
          <ac:spMkLst>
            <pc:docMk/>
            <pc:sldMk cId="1687149926" sldId="2147375815"/>
            <ac:spMk id="7" creationId="{8848EC64-B0CD-9BCB-B4BF-1A253BF496F0}"/>
          </ac:spMkLst>
        </pc:spChg>
        <pc:spChg chg="add del mod">
          <ac:chgData name="Li, Diana (MCCSS)" userId="S::diana.li@ontario.ca::d0684611-0e32-41d7-9fb8-73d66b353784" providerId="AD" clId="Web-{EBE4CFA3-C48A-4E69-4D1D-83D23FA720C1}" dt="2025-04-04T19:19:50.173" v="1143"/>
          <ac:spMkLst>
            <pc:docMk/>
            <pc:sldMk cId="1687149926" sldId="2147375815"/>
            <ac:spMk id="9" creationId="{D2032A6B-93B8-9060-30D3-D7EA37AC0256}"/>
          </ac:spMkLst>
        </pc:spChg>
        <pc:spChg chg="add del mod">
          <ac:chgData name="Li, Diana (MCCSS)" userId="S::diana.li@ontario.ca::d0684611-0e32-41d7-9fb8-73d66b353784" providerId="AD" clId="Web-{EBE4CFA3-C48A-4E69-4D1D-83D23FA720C1}" dt="2025-04-04T19:20:03.814" v="1147"/>
          <ac:spMkLst>
            <pc:docMk/>
            <pc:sldMk cId="1687149926" sldId="2147375815"/>
            <ac:spMk id="10" creationId="{F1C377A1-F278-08B7-7AB3-B26E036EF98F}"/>
          </ac:spMkLst>
        </pc:spChg>
        <pc:spChg chg="add mod">
          <ac:chgData name="Li, Diana (MCCSS)" userId="S::diana.li@ontario.ca::d0684611-0e32-41d7-9fb8-73d66b353784" providerId="AD" clId="Web-{EBE4CFA3-C48A-4E69-4D1D-83D23FA720C1}" dt="2025-04-04T19:20:53.252" v="1207" actId="20577"/>
          <ac:spMkLst>
            <pc:docMk/>
            <pc:sldMk cId="1687149926" sldId="2147375815"/>
            <ac:spMk id="12" creationId="{06E76D02-1154-A036-0759-C139F5BB1963}"/>
          </ac:spMkLst>
        </pc:spChg>
      </pc:sldChg>
      <pc:sldMasterChg chg="modSldLayout">
        <pc:chgData name="Li, Diana (MCCSS)" userId="S::diana.li@ontario.ca::d0684611-0e32-41d7-9fb8-73d66b353784" providerId="AD" clId="Web-{EBE4CFA3-C48A-4E69-4D1D-83D23FA720C1}" dt="2025-04-04T18:26:15.519" v="637"/>
        <pc:sldMasterMkLst>
          <pc:docMk/>
          <pc:sldMasterMk cId="2491117744" sldId="2147483737"/>
        </pc:sldMasterMkLst>
        <pc:sldLayoutChg chg="replI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2491117744" sldId="2147483737"/>
            <pc:sldLayoutMk cId="4235426386" sldId="2147483894"/>
          </pc:sldLayoutMkLst>
        </pc:sldLayoutChg>
        <pc:sldLayoutChg chg="replI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2491117744" sldId="2147483737"/>
            <pc:sldLayoutMk cId="2385655812" sldId="2147483896"/>
          </pc:sldLayoutMkLst>
        </pc:sldLayoutChg>
        <pc:sldLayoutChg chg="replI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2491117744" sldId="2147483737"/>
            <pc:sldLayoutMk cId="2512860971" sldId="2147483897"/>
          </pc:sldLayoutMkLst>
        </pc:sldLayoutChg>
        <pc:sldLayoutChg chg="replI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2491117744" sldId="2147483737"/>
            <pc:sldLayoutMk cId="3448417369" sldId="2147483898"/>
          </pc:sldLayoutMkLst>
        </pc:sldLayoutChg>
        <pc:sldLayoutChg chg="replI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2491117744" sldId="2147483737"/>
            <pc:sldLayoutMk cId="1775303285" sldId="2147483902"/>
          </pc:sldLayoutMkLst>
        </pc:sldLayoutChg>
      </pc:sldMasterChg>
      <pc:sldMasterChg chg="add addSldLayout">
        <pc:chgData name="Li, Diana (MCCSS)" userId="S::diana.li@ontario.ca::d0684611-0e32-41d7-9fb8-73d66b353784" providerId="AD" clId="Web-{EBE4CFA3-C48A-4E69-4D1D-83D23FA720C1}" dt="2025-04-04T18:26:15.519" v="637"/>
        <pc:sldMasterMkLst>
          <pc:docMk/>
          <pc:sldMasterMk cId="3729339160" sldId="2147483744"/>
        </pc:sldMasterMkLst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544071885" sldId="2147483750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809788677" sldId="2147483751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963770790" sldId="2147483753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1934015593" sldId="2147483754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3722165445" sldId="2147483755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145376968" sldId="2147483756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3377122869" sldId="2147483757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1743581474" sldId="2147483759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962963766" sldId="2147483760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3171349768" sldId="2147483761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4248203042" sldId="2147483762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671183747" sldId="2147483763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275227005" sldId="2147483764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561183719" sldId="2147483765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4056707800" sldId="2147483766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384912797" sldId="2147483767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860652152" sldId="2147483768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630610645" sldId="2147483769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1475992022" sldId="2147483770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3773616014" sldId="2147483771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239029549" sldId="2147483772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113049279" sldId="2147483773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774226401" sldId="2147483774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1438439708" sldId="2147483775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3901552988" sldId="2147483776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1359876365" sldId="2147483777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01635903" sldId="2147483778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741527164" sldId="2147483779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3082812107" sldId="2147483780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1458520804" sldId="2147483783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455420454" sldId="2147483822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1582931864" sldId="2147483823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3303239362" sldId="2147483854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643089258" sldId="2147483884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30328493" sldId="2147483887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0" sldId="2147483888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3889220879" sldId="2147483889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3038949893" sldId="2147483890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1331812303" sldId="2147483891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851734480" sldId="2147483892"/>
          </pc:sldLayoutMkLst>
        </pc:sldLayoutChg>
        <pc:sldLayoutChg chg="ad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729339160" sldId="2147483744"/>
            <pc:sldLayoutMk cId="2732152144" sldId="2147483893"/>
          </pc:sldLayoutMkLst>
        </pc:sldLayoutChg>
      </pc:sldMasterChg>
      <pc:sldMasterChg chg="replId addSldLayout modSldLayout">
        <pc:chgData name="Li, Diana (MCCSS)" userId="S::diana.li@ontario.ca::d0684611-0e32-41d7-9fb8-73d66b353784" providerId="AD" clId="Web-{EBE4CFA3-C48A-4E69-4D1D-83D23FA720C1}" dt="2025-04-04T18:26:15.519" v="637"/>
        <pc:sldMasterMkLst>
          <pc:docMk/>
          <pc:sldMasterMk cId="3069304678" sldId="2147483895"/>
        </pc:sldMasterMkLst>
        <pc:sldLayoutChg chg="replI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069304678" sldId="2147483895"/>
            <pc:sldLayoutMk cId="957566075" sldId="2147483899"/>
          </pc:sldLayoutMkLst>
        </pc:sldLayoutChg>
        <pc:sldLayoutChg chg="replI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069304678" sldId="2147483895"/>
            <pc:sldLayoutMk cId="219660980" sldId="2147483900"/>
          </pc:sldLayoutMkLst>
        </pc:sldLayoutChg>
        <pc:sldLayoutChg chg="replI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069304678" sldId="2147483895"/>
            <pc:sldLayoutMk cId="3759980783" sldId="2147483901"/>
          </pc:sldLayoutMkLst>
        </pc:sldLayoutChg>
        <pc:sldLayoutChg chg="add replId">
          <pc:chgData name="Li, Diana (MCCSS)" userId="S::diana.li@ontario.ca::d0684611-0e32-41d7-9fb8-73d66b353784" providerId="AD" clId="Web-{EBE4CFA3-C48A-4E69-4D1D-83D23FA720C1}" dt="2025-04-04T18:26:15.519" v="637"/>
          <pc:sldLayoutMkLst>
            <pc:docMk/>
            <pc:sldMasterMk cId="3069304678" sldId="2147483895"/>
            <pc:sldLayoutMk cId="4174286118" sldId="2147483903"/>
          </pc:sldLayoutMkLst>
        </pc:sldLayoutChg>
      </pc:sldMasterChg>
    </pc:docChg>
  </pc:docChgLst>
  <pc:docChgLst>
    <pc:chgData name="Boyse, Chelsey A (She/Her) (MCCSS)" userId="S::chelsey.a.boyse@ontario.ca::d31f7d9c-9fbe-4a51-97fe-700d849ea6ce" providerId="AD" clId="Web-{044A58CC-7C4E-CA56-58CA-47F8AF51D4E0}"/>
    <pc:docChg chg="modSld">
      <pc:chgData name="Boyse, Chelsey A (She/Her) (MCCSS)" userId="S::chelsey.a.boyse@ontario.ca::d31f7d9c-9fbe-4a51-97fe-700d849ea6ce" providerId="AD" clId="Web-{044A58CC-7C4E-CA56-58CA-47F8AF51D4E0}" dt="2025-01-27T14:06:10.739" v="0"/>
      <pc:docMkLst>
        <pc:docMk/>
      </pc:docMkLst>
      <pc:sldChg chg="mod modShow">
        <pc:chgData name="Boyse, Chelsey A (She/Her) (MCCSS)" userId="S::chelsey.a.boyse@ontario.ca::d31f7d9c-9fbe-4a51-97fe-700d849ea6ce" providerId="AD" clId="Web-{044A58CC-7C4E-CA56-58CA-47F8AF51D4E0}" dt="2025-01-27T14:06:10.739" v="0"/>
        <pc:sldMkLst>
          <pc:docMk/>
          <pc:sldMk cId="1923786650" sldId="2146847578"/>
        </pc:sldMkLst>
      </pc:sldChg>
    </pc:docChg>
  </pc:docChgLst>
  <pc:docChgLst>
    <pc:chgData name="Syed, Ahad (MCCSS)" userId="2bf29c8e-6a27-4bd7-8cbf-56d69f27d0ed" providerId="ADAL" clId="{08D2477F-00AF-4967-80DE-A5C54E4BBF13}"/>
    <pc:docChg chg="modSld">
      <pc:chgData name="Syed, Ahad (MCCSS)" userId="2bf29c8e-6a27-4bd7-8cbf-56d69f27d0ed" providerId="ADAL" clId="{08D2477F-00AF-4967-80DE-A5C54E4BBF13}" dt="2025-04-25T17:09:33.267" v="16" actId="20577"/>
      <pc:docMkLst>
        <pc:docMk/>
      </pc:docMkLst>
      <pc:sldChg chg="addSp mod">
        <pc:chgData name="Syed, Ahad (MCCSS)" userId="2bf29c8e-6a27-4bd7-8cbf-56d69f27d0ed" providerId="ADAL" clId="{08D2477F-00AF-4967-80DE-A5C54E4BBF13}" dt="2025-04-25T17:08:37.414" v="0" actId="11529"/>
        <pc:sldMkLst>
          <pc:docMk/>
          <pc:sldMk cId="2159263591" sldId="2147375799"/>
        </pc:sldMkLst>
        <pc:cxnChg chg="add">
          <ac:chgData name="Syed, Ahad (MCCSS)" userId="2bf29c8e-6a27-4bd7-8cbf-56d69f27d0ed" providerId="ADAL" clId="{08D2477F-00AF-4967-80DE-A5C54E4BBF13}" dt="2025-04-25T17:08:37.414" v="0" actId="11529"/>
          <ac:cxnSpMkLst>
            <pc:docMk/>
            <pc:sldMk cId="2159263591" sldId="2147375799"/>
            <ac:cxnSpMk id="5" creationId="{CF631408-0231-B7FA-906F-931D01E712FA}"/>
          </ac:cxnSpMkLst>
        </pc:cxnChg>
      </pc:sldChg>
      <pc:sldChg chg="modSp mod">
        <pc:chgData name="Syed, Ahad (MCCSS)" userId="2bf29c8e-6a27-4bd7-8cbf-56d69f27d0ed" providerId="ADAL" clId="{08D2477F-00AF-4967-80DE-A5C54E4BBF13}" dt="2025-04-25T17:09:33.267" v="16" actId="20577"/>
        <pc:sldMkLst>
          <pc:docMk/>
          <pc:sldMk cId="2238948166" sldId="2147375801"/>
        </pc:sldMkLst>
        <pc:spChg chg="mod">
          <ac:chgData name="Syed, Ahad (MCCSS)" userId="2bf29c8e-6a27-4bd7-8cbf-56d69f27d0ed" providerId="ADAL" clId="{08D2477F-00AF-4967-80DE-A5C54E4BBF13}" dt="2025-04-25T17:09:33.267" v="16" actId="20577"/>
          <ac:spMkLst>
            <pc:docMk/>
            <pc:sldMk cId="2238948166" sldId="2147375801"/>
            <ac:spMk id="4" creationId="{C158DB31-B051-C514-B599-926167ABABFA}"/>
          </ac:spMkLst>
        </pc:spChg>
      </pc:sldChg>
      <pc:sldChg chg="addSp modSp">
        <pc:chgData name="Syed, Ahad (MCCSS)" userId="2bf29c8e-6a27-4bd7-8cbf-56d69f27d0ed" providerId="ADAL" clId="{08D2477F-00AF-4967-80DE-A5C54E4BBF13}" dt="2025-04-25T17:09:12.266" v="1"/>
        <pc:sldMkLst>
          <pc:docMk/>
          <pc:sldMk cId="429083912" sldId="2147375819"/>
        </pc:sldMkLst>
        <pc:cxnChg chg="add mod">
          <ac:chgData name="Syed, Ahad (MCCSS)" userId="2bf29c8e-6a27-4bd7-8cbf-56d69f27d0ed" providerId="ADAL" clId="{08D2477F-00AF-4967-80DE-A5C54E4BBF13}" dt="2025-04-25T17:09:12.266" v="1"/>
          <ac:cxnSpMkLst>
            <pc:docMk/>
            <pc:sldMk cId="429083912" sldId="2147375819"/>
            <ac:cxnSpMk id="3" creationId="{DB0D9D0E-F908-AC83-12AA-E9250BDA90CA}"/>
          </ac:cxnSpMkLst>
        </pc:cxnChg>
      </pc:sldChg>
    </pc:docChg>
  </pc:docChgLst>
  <pc:docChgLst>
    <pc:chgData name="Kuepfer, Christine (MCCSS)" userId="6d0c5415-8400-44ba-a37b-e9345ade7b08" providerId="ADAL" clId="{B470653D-FDB0-4372-BA1D-9E6BA2C44AD2}"/>
    <pc:docChg chg="undo custSel modSld sldOrd modNotesMaster">
      <pc:chgData name="Kuepfer, Christine (MCCSS)" userId="6d0c5415-8400-44ba-a37b-e9345ade7b08" providerId="ADAL" clId="{B470653D-FDB0-4372-BA1D-9E6BA2C44AD2}" dt="2025-04-07T16:48:30.861" v="263" actId="1076"/>
      <pc:docMkLst>
        <pc:docMk/>
      </pc:docMkLst>
      <pc:sldChg chg="modSp mod">
        <pc:chgData name="Kuepfer, Christine (MCCSS)" userId="6d0c5415-8400-44ba-a37b-e9345ade7b08" providerId="ADAL" clId="{B470653D-FDB0-4372-BA1D-9E6BA2C44AD2}" dt="2025-04-07T16:38:22.470" v="146" actId="20577"/>
        <pc:sldMkLst>
          <pc:docMk/>
          <pc:sldMk cId="3662091983" sldId="276"/>
        </pc:sldMkLst>
        <pc:spChg chg="mod">
          <ac:chgData name="Kuepfer, Christine (MCCSS)" userId="6d0c5415-8400-44ba-a37b-e9345ade7b08" providerId="ADAL" clId="{B470653D-FDB0-4372-BA1D-9E6BA2C44AD2}" dt="2025-04-07T16:38:22.470" v="146" actId="20577"/>
          <ac:spMkLst>
            <pc:docMk/>
            <pc:sldMk cId="3662091983" sldId="276"/>
            <ac:spMk id="2" creationId="{26ED4401-F597-4A96-B57F-FDDD18A88CF9}"/>
          </ac:spMkLst>
        </pc:spChg>
      </pc:sldChg>
      <pc:sldChg chg="modCm">
        <pc:chgData name="Kuepfer, Christine (MCCSS)" userId="6d0c5415-8400-44ba-a37b-e9345ade7b08" providerId="ADAL" clId="{B470653D-FDB0-4372-BA1D-9E6BA2C44AD2}" dt="2025-04-04T20:12:52.171" v="54" actId="2056"/>
        <pc:sldMkLst>
          <pc:docMk/>
          <pc:sldMk cId="298614516" sldId="214737529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uepfer, Christine (MCCSS)" userId="6d0c5415-8400-44ba-a37b-e9345ade7b08" providerId="ADAL" clId="{B470653D-FDB0-4372-BA1D-9E6BA2C44AD2}" dt="2025-04-04T20:12:52.171" v="54" actId="2056"/>
              <pc2:cmMkLst xmlns:pc2="http://schemas.microsoft.com/office/powerpoint/2019/9/main/command">
                <pc:docMk/>
                <pc:sldMk cId="298614516" sldId="2147375291"/>
                <pc2:cmMk id="{0A52CF1C-4FB9-4DD9-BFEF-573C868663F5}"/>
              </pc2:cmMkLst>
            </pc226:cmChg>
            <pc226:cmChg xmlns:pc226="http://schemas.microsoft.com/office/powerpoint/2022/06/main/command" chg="mod">
              <pc226:chgData name="Kuepfer, Christine (MCCSS)" userId="6d0c5415-8400-44ba-a37b-e9345ade7b08" providerId="ADAL" clId="{B470653D-FDB0-4372-BA1D-9E6BA2C44AD2}" dt="2025-04-04T20:12:52.171" v="54" actId="2056"/>
              <pc2:cmMkLst xmlns:pc2="http://schemas.microsoft.com/office/powerpoint/2019/9/main/command">
                <pc:docMk/>
                <pc:sldMk cId="298614516" sldId="2147375291"/>
                <pc2:cmMk id="{09F532D0-EBF8-405E-A5D3-3F1E89D76A27}"/>
              </pc2:cmMkLst>
            </pc226:cmChg>
          </p:ext>
        </pc:extLst>
      </pc:sldChg>
      <pc:sldChg chg="modSp mod ord">
        <pc:chgData name="Kuepfer, Christine (MCCSS)" userId="6d0c5415-8400-44ba-a37b-e9345ade7b08" providerId="ADAL" clId="{B470653D-FDB0-4372-BA1D-9E6BA2C44AD2}" dt="2025-04-07T16:48:30.861" v="263" actId="1076"/>
        <pc:sldMkLst>
          <pc:docMk/>
          <pc:sldMk cId="2063897815" sldId="2147375514"/>
        </pc:sldMkLst>
        <pc:spChg chg="mod">
          <ac:chgData name="Kuepfer, Christine (MCCSS)" userId="6d0c5415-8400-44ba-a37b-e9345ade7b08" providerId="ADAL" clId="{B470653D-FDB0-4372-BA1D-9E6BA2C44AD2}" dt="2025-04-07T16:48:30.861" v="263" actId="1076"/>
          <ac:spMkLst>
            <pc:docMk/>
            <pc:sldMk cId="2063897815" sldId="2147375514"/>
            <ac:spMk id="2" creationId="{4223E80D-4B74-CBBA-2C17-F4429C839679}"/>
          </ac:spMkLst>
        </pc:spChg>
        <pc:spChg chg="mod">
          <ac:chgData name="Kuepfer, Christine (MCCSS)" userId="6d0c5415-8400-44ba-a37b-e9345ade7b08" providerId="ADAL" clId="{B470653D-FDB0-4372-BA1D-9E6BA2C44AD2}" dt="2025-04-07T16:47:38.351" v="257" actId="20577"/>
          <ac:spMkLst>
            <pc:docMk/>
            <pc:sldMk cId="2063897815" sldId="2147375514"/>
            <ac:spMk id="3" creationId="{5CB39641-801C-4680-D4D6-E6626B342273}"/>
          </ac:spMkLst>
        </pc:spChg>
        <pc:spChg chg="mod">
          <ac:chgData name="Kuepfer, Christine (MCCSS)" userId="6d0c5415-8400-44ba-a37b-e9345ade7b08" providerId="ADAL" clId="{B470653D-FDB0-4372-BA1D-9E6BA2C44AD2}" dt="2025-04-07T16:47:55.311" v="259" actId="14100"/>
          <ac:spMkLst>
            <pc:docMk/>
            <pc:sldMk cId="2063897815" sldId="2147375514"/>
            <ac:spMk id="6" creationId="{72D7509C-69A4-6EFA-1AE8-34262F590D3A}"/>
          </ac:spMkLst>
        </pc:spChg>
      </pc:sldChg>
      <pc:sldChg chg="modSp mod ord">
        <pc:chgData name="Kuepfer, Christine (MCCSS)" userId="6d0c5415-8400-44ba-a37b-e9345ade7b08" providerId="ADAL" clId="{B470653D-FDB0-4372-BA1D-9E6BA2C44AD2}" dt="2025-04-07T16:48:18.354" v="262" actId="1076"/>
        <pc:sldMkLst>
          <pc:docMk/>
          <pc:sldMk cId="2449077783" sldId="2147375784"/>
        </pc:sldMkLst>
        <pc:spChg chg="mod">
          <ac:chgData name="Kuepfer, Christine (MCCSS)" userId="6d0c5415-8400-44ba-a37b-e9345ade7b08" providerId="ADAL" clId="{B470653D-FDB0-4372-BA1D-9E6BA2C44AD2}" dt="2025-04-07T16:48:14.808" v="261" actId="1076"/>
          <ac:spMkLst>
            <pc:docMk/>
            <pc:sldMk cId="2449077783" sldId="2147375784"/>
            <ac:spMk id="3" creationId="{4F70F752-0E4D-E9E0-18B6-62421A12F16A}"/>
          </ac:spMkLst>
        </pc:spChg>
        <pc:spChg chg="mod">
          <ac:chgData name="Kuepfer, Christine (MCCSS)" userId="6d0c5415-8400-44ba-a37b-e9345ade7b08" providerId="ADAL" clId="{B470653D-FDB0-4372-BA1D-9E6BA2C44AD2}" dt="2025-04-07T16:48:18.354" v="262" actId="1076"/>
          <ac:spMkLst>
            <pc:docMk/>
            <pc:sldMk cId="2449077783" sldId="2147375784"/>
            <ac:spMk id="5" creationId="{227D3AA8-EDB6-1078-7A8E-D1D4FADC28ED}"/>
          </ac:spMkLst>
        </pc:spChg>
      </pc:sldChg>
      <pc:sldChg chg="modSp mod modCm">
        <pc:chgData name="Kuepfer, Christine (MCCSS)" userId="6d0c5415-8400-44ba-a37b-e9345ade7b08" providerId="ADAL" clId="{B470653D-FDB0-4372-BA1D-9E6BA2C44AD2}" dt="2025-04-07T16:41:39.103" v="164" actId="20577"/>
        <pc:sldMkLst>
          <pc:docMk/>
          <pc:sldMk cId="3834118094" sldId="2147375794"/>
        </pc:sldMkLst>
        <pc:spChg chg="mod">
          <ac:chgData name="Kuepfer, Christine (MCCSS)" userId="6d0c5415-8400-44ba-a37b-e9345ade7b08" providerId="ADAL" clId="{B470653D-FDB0-4372-BA1D-9E6BA2C44AD2}" dt="2025-04-07T16:41:39.103" v="164" actId="20577"/>
          <ac:spMkLst>
            <pc:docMk/>
            <pc:sldMk cId="3834118094" sldId="2147375794"/>
            <ac:spMk id="5" creationId="{227D3AA8-EDB6-1078-7A8E-D1D4FADC28E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uepfer, Christine (MCCSS)" userId="6d0c5415-8400-44ba-a37b-e9345ade7b08" providerId="ADAL" clId="{B470653D-FDB0-4372-BA1D-9E6BA2C44AD2}" dt="2025-04-07T16:41:39.103" v="164" actId="20577"/>
              <pc2:cmMkLst xmlns:pc2="http://schemas.microsoft.com/office/powerpoint/2019/9/main/command">
                <pc:docMk/>
                <pc:sldMk cId="3834118094" sldId="2147375794"/>
                <pc2:cmMk id="{3C9EBBBE-68E8-4A11-84FA-DDE07628BA85}"/>
              </pc2:cmMkLst>
            </pc226:cmChg>
          </p:ext>
        </pc:extLst>
      </pc:sldChg>
      <pc:sldChg chg="addCm modCm">
        <pc:chgData name="Kuepfer, Christine (MCCSS)" userId="6d0c5415-8400-44ba-a37b-e9345ade7b08" providerId="ADAL" clId="{B470653D-FDB0-4372-BA1D-9E6BA2C44AD2}" dt="2025-04-07T16:43:47.937" v="166"/>
        <pc:sldMkLst>
          <pc:docMk/>
          <pc:sldMk cId="3033985574" sldId="214737580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uepfer, Christine (MCCSS)" userId="6d0c5415-8400-44ba-a37b-e9345ade7b08" providerId="ADAL" clId="{B470653D-FDB0-4372-BA1D-9E6BA2C44AD2}" dt="2025-04-07T16:43:47.937" v="166"/>
              <pc2:cmMkLst xmlns:pc2="http://schemas.microsoft.com/office/powerpoint/2019/9/main/command">
                <pc:docMk/>
                <pc:sldMk cId="3033985574" sldId="2147375804"/>
                <pc2:cmMk id="{64EE4809-8270-4BCE-BF2D-E321B4435FA4}"/>
              </pc2:cmMkLst>
              <pc226:cmRplyChg chg="add">
                <pc226:chgData name="Kuepfer, Christine (MCCSS)" userId="6d0c5415-8400-44ba-a37b-e9345ade7b08" providerId="ADAL" clId="{B470653D-FDB0-4372-BA1D-9E6BA2C44AD2}" dt="2025-04-07T16:43:47.937" v="166"/>
                <pc2:cmRplyMkLst xmlns:pc2="http://schemas.microsoft.com/office/powerpoint/2019/9/main/command">
                  <pc:docMk/>
                  <pc:sldMk cId="3033985574" sldId="2147375804"/>
                  <pc2:cmMk id="{64EE4809-8270-4BCE-BF2D-E321B4435FA4}"/>
                  <pc2:cmRplyMk id="{B8F8694A-1336-4619-8F6F-BBDA8F5993C9}"/>
                </pc2:cmRplyMkLst>
              </pc226:cmRplyChg>
            </pc226:cmChg>
          </p:ext>
        </pc:extLst>
      </pc:sldChg>
      <pc:sldChg chg="modSp mod">
        <pc:chgData name="Kuepfer, Christine (MCCSS)" userId="6d0c5415-8400-44ba-a37b-e9345ade7b08" providerId="ADAL" clId="{B470653D-FDB0-4372-BA1D-9E6BA2C44AD2}" dt="2025-04-04T18:08:53.679" v="53" actId="20577"/>
        <pc:sldMkLst>
          <pc:docMk/>
          <pc:sldMk cId="3357485500" sldId="2147375808"/>
        </pc:sldMkLst>
        <pc:spChg chg="mod">
          <ac:chgData name="Kuepfer, Christine (MCCSS)" userId="6d0c5415-8400-44ba-a37b-e9345ade7b08" providerId="ADAL" clId="{B470653D-FDB0-4372-BA1D-9E6BA2C44AD2}" dt="2025-04-04T18:08:53.679" v="53" actId="20577"/>
          <ac:spMkLst>
            <pc:docMk/>
            <pc:sldMk cId="3357485500" sldId="2147375808"/>
            <ac:spMk id="5" creationId="{722538E8-6C81-EDD0-FA88-F6D0BD1D4319}"/>
          </ac:spMkLst>
        </pc:spChg>
      </pc:sldChg>
      <pc:sldChg chg="modSp mod modCm">
        <pc:chgData name="Kuepfer, Christine (MCCSS)" userId="6d0c5415-8400-44ba-a37b-e9345ade7b08" providerId="ADAL" clId="{B470653D-FDB0-4372-BA1D-9E6BA2C44AD2}" dt="2025-04-07T16:44:46.588" v="176" actId="20577"/>
        <pc:sldMkLst>
          <pc:docMk/>
          <pc:sldMk cId="2318807127" sldId="2147375809"/>
        </pc:sldMkLst>
        <pc:spChg chg="mod">
          <ac:chgData name="Kuepfer, Christine (MCCSS)" userId="6d0c5415-8400-44ba-a37b-e9345ade7b08" providerId="ADAL" clId="{B470653D-FDB0-4372-BA1D-9E6BA2C44AD2}" dt="2025-04-07T16:44:46.588" v="176" actId="20577"/>
          <ac:spMkLst>
            <pc:docMk/>
            <pc:sldMk cId="2318807127" sldId="2147375809"/>
            <ac:spMk id="2" creationId="{90367FE4-ADFA-7124-7641-1F3215F0851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uepfer, Christine (MCCSS)" userId="6d0c5415-8400-44ba-a37b-e9345ade7b08" providerId="ADAL" clId="{B470653D-FDB0-4372-BA1D-9E6BA2C44AD2}" dt="2025-04-07T16:44:46.588" v="176" actId="20577"/>
              <pc2:cmMkLst xmlns:pc2="http://schemas.microsoft.com/office/powerpoint/2019/9/main/command">
                <pc:docMk/>
                <pc:sldMk cId="2318807127" sldId="2147375809"/>
                <pc2:cmMk id="{8694C829-43A6-41DA-A45B-5CAFD3BBDFFC}"/>
              </pc2:cmMkLst>
            </pc226:cmChg>
          </p:ext>
        </pc:extLst>
      </pc:sldChg>
      <pc:sldChg chg="modSp mod addCm">
        <pc:chgData name="Kuepfer, Christine (MCCSS)" userId="6d0c5415-8400-44ba-a37b-e9345ade7b08" providerId="ADAL" clId="{B470653D-FDB0-4372-BA1D-9E6BA2C44AD2}" dt="2025-04-07T16:40:42.855" v="159"/>
        <pc:sldMkLst>
          <pc:docMk/>
          <pc:sldMk cId="1687149926" sldId="2147375815"/>
        </pc:sldMkLst>
        <pc:spChg chg="mod">
          <ac:chgData name="Kuepfer, Christine (MCCSS)" userId="6d0c5415-8400-44ba-a37b-e9345ade7b08" providerId="ADAL" clId="{B470653D-FDB0-4372-BA1D-9E6BA2C44AD2}" dt="2025-04-07T16:40:17.370" v="158" actId="207"/>
          <ac:spMkLst>
            <pc:docMk/>
            <pc:sldMk cId="1687149926" sldId="2147375815"/>
            <ac:spMk id="4" creationId="{9F7893B4-DAB5-73D7-907C-B43181C307D1}"/>
          </ac:spMkLst>
        </pc:spChg>
        <pc:spChg chg="mod">
          <ac:chgData name="Kuepfer, Christine (MCCSS)" userId="6d0c5415-8400-44ba-a37b-e9345ade7b08" providerId="ADAL" clId="{B470653D-FDB0-4372-BA1D-9E6BA2C44AD2}" dt="2025-04-07T16:40:06.759" v="147" actId="400"/>
          <ac:spMkLst>
            <pc:docMk/>
            <pc:sldMk cId="1687149926" sldId="2147375815"/>
            <ac:spMk id="8" creationId="{AEA9CD7D-DE93-505E-FB2E-2BDE84619D5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uepfer, Christine (MCCSS)" userId="6d0c5415-8400-44ba-a37b-e9345ade7b08" providerId="ADAL" clId="{B470653D-FDB0-4372-BA1D-9E6BA2C44AD2}" dt="2025-04-07T16:40:42.855" v="159"/>
              <pc2:cmMkLst xmlns:pc2="http://schemas.microsoft.com/office/powerpoint/2019/9/main/command">
                <pc:docMk/>
                <pc:sldMk cId="1687149926" sldId="2147375815"/>
                <pc2:cmMk id="{31ABC418-2632-453F-8027-292C21D8F893}"/>
              </pc2:cmMkLst>
            </pc226:cmChg>
          </p:ext>
        </pc:extLst>
      </pc:sldChg>
    </pc:docChg>
  </pc:docChgLst>
  <pc:docChgLst>
    <pc:chgData name="Kuepfer, Christine (MCCSS)" userId="S::christine.kuepfer@ontario.ca::6d0c5415-8400-44ba-a37b-e9345ade7b08" providerId="AD" clId="Web-{753E6D0B-C9DB-79A4-F8E2-34801A25E326}"/>
    <pc:docChg chg="modSld">
      <pc:chgData name="Kuepfer, Christine (MCCSS)" userId="S::christine.kuepfer@ontario.ca::6d0c5415-8400-44ba-a37b-e9345ade7b08" providerId="AD" clId="Web-{753E6D0B-C9DB-79A4-F8E2-34801A25E326}" dt="2025-04-24T19:27:07.882" v="0"/>
      <pc:docMkLst>
        <pc:docMk/>
      </pc:docMkLst>
      <pc:sldChg chg="delSp">
        <pc:chgData name="Kuepfer, Christine (MCCSS)" userId="S::christine.kuepfer@ontario.ca::6d0c5415-8400-44ba-a37b-e9345ade7b08" providerId="AD" clId="Web-{753E6D0B-C9DB-79A4-F8E2-34801A25E326}" dt="2025-04-24T19:27:07.882" v="0"/>
        <pc:sldMkLst>
          <pc:docMk/>
          <pc:sldMk cId="1260208952" sldId="2147375821"/>
        </pc:sldMkLst>
        <pc:graphicFrameChg chg="del">
          <ac:chgData name="Kuepfer, Christine (MCCSS)" userId="S::christine.kuepfer@ontario.ca::6d0c5415-8400-44ba-a37b-e9345ade7b08" providerId="AD" clId="Web-{753E6D0B-C9DB-79A4-F8E2-34801A25E326}" dt="2025-04-24T19:27:07.882" v="0"/>
          <ac:graphicFrameMkLst>
            <pc:docMk/>
            <pc:sldMk cId="1260208952" sldId="2147375821"/>
            <ac:graphicFrameMk id="3" creationId="{C80DEA20-502D-8609-D2C2-130026841647}"/>
          </ac:graphicFrameMkLst>
        </pc:graphicFrameChg>
      </pc:sldChg>
    </pc:docChg>
  </pc:docChgLst>
  <pc:docChgLst>
    <pc:chgData name="Mirzoyan, Lilit (MCCSS)" userId="S::lilit.mirzoyan@ontario.ca::c6882666-48d9-4667-bf9e-a6b7582a9b2d" providerId="AD" clId="Web-{674C7D9D-C8BC-B844-C997-19C8D27EEBAB}"/>
    <pc:docChg chg="modSld">
      <pc:chgData name="Mirzoyan, Lilit (MCCSS)" userId="S::lilit.mirzoyan@ontario.ca::c6882666-48d9-4667-bf9e-a6b7582a9b2d" providerId="AD" clId="Web-{674C7D9D-C8BC-B844-C997-19C8D27EEBAB}" dt="2025-03-31T20:41:23.380" v="19" actId="20577"/>
      <pc:docMkLst>
        <pc:docMk/>
      </pc:docMkLst>
      <pc:sldChg chg="modSp">
        <pc:chgData name="Mirzoyan, Lilit (MCCSS)" userId="S::lilit.mirzoyan@ontario.ca::c6882666-48d9-4667-bf9e-a6b7582a9b2d" providerId="AD" clId="Web-{674C7D9D-C8BC-B844-C997-19C8D27EEBAB}" dt="2025-03-31T20:40:34.708" v="18" actId="1076"/>
        <pc:sldMkLst>
          <pc:docMk/>
          <pc:sldMk cId="2389860229" sldId="2147375770"/>
        </pc:sldMkLst>
        <pc:spChg chg="mod">
          <ac:chgData name="Mirzoyan, Lilit (MCCSS)" userId="S::lilit.mirzoyan@ontario.ca::c6882666-48d9-4667-bf9e-a6b7582a9b2d" providerId="AD" clId="Web-{674C7D9D-C8BC-B844-C997-19C8D27EEBAB}" dt="2025-03-31T20:40:34.708" v="18" actId="1076"/>
          <ac:spMkLst>
            <pc:docMk/>
            <pc:sldMk cId="2389860229" sldId="2147375770"/>
            <ac:spMk id="4" creationId="{C2E7738C-945F-D79B-EB2A-43BFD3A8F5FB}"/>
          </ac:spMkLst>
        </pc:spChg>
      </pc:sldChg>
      <pc:sldChg chg="modSp">
        <pc:chgData name="Mirzoyan, Lilit (MCCSS)" userId="S::lilit.mirzoyan@ontario.ca::c6882666-48d9-4667-bf9e-a6b7582a9b2d" providerId="AD" clId="Web-{674C7D9D-C8BC-B844-C997-19C8D27EEBAB}" dt="2025-03-31T20:39:17.582" v="5" actId="20577"/>
        <pc:sldMkLst>
          <pc:docMk/>
          <pc:sldMk cId="3535566377" sldId="2147375796"/>
        </pc:sldMkLst>
        <pc:spChg chg="mod">
          <ac:chgData name="Mirzoyan, Lilit (MCCSS)" userId="S::lilit.mirzoyan@ontario.ca::c6882666-48d9-4667-bf9e-a6b7582a9b2d" providerId="AD" clId="Web-{674C7D9D-C8BC-B844-C997-19C8D27EEBAB}" dt="2025-03-31T20:39:17.582" v="5" actId="20577"/>
          <ac:spMkLst>
            <pc:docMk/>
            <pc:sldMk cId="3535566377" sldId="2147375796"/>
            <ac:spMk id="4" creationId="{C2E7738C-945F-D79B-EB2A-43BFD3A8F5FB}"/>
          </ac:spMkLst>
        </pc:spChg>
        <pc:graphicFrameChg chg="mod">
          <ac:chgData name="Mirzoyan, Lilit (MCCSS)" userId="S::lilit.mirzoyan@ontario.ca::c6882666-48d9-4667-bf9e-a6b7582a9b2d" providerId="AD" clId="Web-{674C7D9D-C8BC-B844-C997-19C8D27EEBAB}" dt="2025-03-31T20:38:51.550" v="0" actId="1076"/>
          <ac:graphicFrameMkLst>
            <pc:docMk/>
            <pc:sldMk cId="3535566377" sldId="2147375796"/>
            <ac:graphicFrameMk id="20" creationId="{918CD7E6-ED68-C6E5-E90B-B2F2B74E801B}"/>
          </ac:graphicFrameMkLst>
        </pc:graphicFrameChg>
      </pc:sldChg>
      <pc:sldChg chg="modSp">
        <pc:chgData name="Mirzoyan, Lilit (MCCSS)" userId="S::lilit.mirzoyan@ontario.ca::c6882666-48d9-4667-bf9e-a6b7582a9b2d" providerId="AD" clId="Web-{674C7D9D-C8BC-B844-C997-19C8D27EEBAB}" dt="2025-03-31T20:41:23.380" v="19" actId="20577"/>
        <pc:sldMkLst>
          <pc:docMk/>
          <pc:sldMk cId="2238948166" sldId="2147375801"/>
        </pc:sldMkLst>
        <pc:spChg chg="mod">
          <ac:chgData name="Mirzoyan, Lilit (MCCSS)" userId="S::lilit.mirzoyan@ontario.ca::c6882666-48d9-4667-bf9e-a6b7582a9b2d" providerId="AD" clId="Web-{674C7D9D-C8BC-B844-C997-19C8D27EEBAB}" dt="2025-03-31T20:41:23.380" v="19" actId="20577"/>
          <ac:spMkLst>
            <pc:docMk/>
            <pc:sldMk cId="2238948166" sldId="2147375801"/>
            <ac:spMk id="2" creationId="{9170642E-DE2B-DDD7-C3D0-217FAE90BDD8}"/>
          </ac:spMkLst>
        </pc:spChg>
      </pc:sldChg>
    </pc:docChg>
  </pc:docChgLst>
  <pc:docChgLst>
    <pc:chgData name="Clarke, Laura (MCCSS)" userId="S::laura.clarke2@ontario.ca::f487d0be-7359-447a-b724-d9126d8cbb58" providerId="AD" clId="Web-{F2F9037A-E141-D499-3291-1DC595C1D3DF}"/>
    <pc:docChg chg="modSld">
      <pc:chgData name="Clarke, Laura (MCCSS)" userId="S::laura.clarke2@ontario.ca::f487d0be-7359-447a-b724-d9126d8cbb58" providerId="AD" clId="Web-{F2F9037A-E141-D499-3291-1DC595C1D3DF}" dt="2025-04-22T13:31:34.581" v="109" actId="1076"/>
      <pc:docMkLst>
        <pc:docMk/>
      </pc:docMkLst>
      <pc:sldChg chg="modSp modCm">
        <pc:chgData name="Clarke, Laura (MCCSS)" userId="S::laura.clarke2@ontario.ca::f487d0be-7359-447a-b724-d9126d8cbb58" providerId="AD" clId="Web-{F2F9037A-E141-D499-3291-1DC595C1D3DF}" dt="2025-04-22T13:31:34.581" v="109" actId="1076"/>
        <pc:sldMkLst>
          <pc:docMk/>
          <pc:sldMk cId="2159263591" sldId="2147375799"/>
        </pc:sldMkLst>
        <pc:spChg chg="mod">
          <ac:chgData name="Clarke, Laura (MCCSS)" userId="S::laura.clarke2@ontario.ca::f487d0be-7359-447a-b724-d9126d8cbb58" providerId="AD" clId="Web-{F2F9037A-E141-D499-3291-1DC595C1D3DF}" dt="2025-04-22T13:31:34.409" v="108" actId="20577"/>
          <ac:spMkLst>
            <pc:docMk/>
            <pc:sldMk cId="2159263591" sldId="2147375799"/>
            <ac:spMk id="8" creationId="{DBA66803-52E5-B32F-EC58-16CB9BD8BEAF}"/>
          </ac:spMkLst>
        </pc:spChg>
        <pc:spChg chg="mod">
          <ac:chgData name="Clarke, Laura (MCCSS)" userId="S::laura.clarke2@ontario.ca::f487d0be-7359-447a-b724-d9126d8cbb58" providerId="AD" clId="Web-{F2F9037A-E141-D499-3291-1DC595C1D3DF}" dt="2025-04-22T13:31:32.050" v="105" actId="20577"/>
          <ac:spMkLst>
            <pc:docMk/>
            <pc:sldMk cId="2159263591" sldId="2147375799"/>
            <ac:spMk id="9" creationId="{E9573A64-07BC-30E7-F1B0-3A5BBCADAF64}"/>
          </ac:spMkLst>
        </pc:spChg>
        <pc:spChg chg="mod">
          <ac:chgData name="Clarke, Laura (MCCSS)" userId="S::laura.clarke2@ontario.ca::f487d0be-7359-447a-b724-d9126d8cbb58" providerId="AD" clId="Web-{F2F9037A-E141-D499-3291-1DC595C1D3DF}" dt="2025-04-22T13:31:34.581" v="109" actId="1076"/>
          <ac:spMkLst>
            <pc:docMk/>
            <pc:sldMk cId="2159263591" sldId="2147375799"/>
            <ac:spMk id="29" creationId="{C9A420E8-0FAE-3052-F506-31AD49B9D7C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larke, Laura (MCCSS)" userId="S::laura.clarke2@ontario.ca::f487d0be-7359-447a-b724-d9126d8cbb58" providerId="AD" clId="Web-{F2F9037A-E141-D499-3291-1DC595C1D3DF}" dt="2025-04-22T13:31:34.409" v="108" actId="20577"/>
              <pc2:cmMkLst xmlns:pc2="http://schemas.microsoft.com/office/powerpoint/2019/9/main/command">
                <pc:docMk/>
                <pc:sldMk cId="2159263591" sldId="2147375799"/>
                <pc2:cmMk id="{786E94B1-C987-40F3-AAE9-338BC35D5AC6}"/>
              </pc2:cmMkLst>
            </pc226:cmChg>
          </p:ext>
        </pc:extLst>
      </pc:sldChg>
      <pc:sldChg chg="modSp modCm">
        <pc:chgData name="Clarke, Laura (MCCSS)" userId="S::laura.clarke2@ontario.ca::f487d0be-7359-447a-b724-d9126d8cbb58" providerId="AD" clId="Web-{F2F9037A-E141-D499-3291-1DC595C1D3DF}" dt="2025-04-22T13:30:42.065" v="91" actId="20577"/>
        <pc:sldMkLst>
          <pc:docMk/>
          <pc:sldMk cId="2238948166" sldId="2147375801"/>
        </pc:sldMkLst>
        <pc:spChg chg="mod">
          <ac:chgData name="Clarke, Laura (MCCSS)" userId="S::laura.clarke2@ontario.ca::f487d0be-7359-447a-b724-d9126d8cbb58" providerId="AD" clId="Web-{F2F9037A-E141-D499-3291-1DC595C1D3DF}" dt="2025-04-22T13:30:41.377" v="89" actId="20577"/>
          <ac:spMkLst>
            <pc:docMk/>
            <pc:sldMk cId="2238948166" sldId="2147375801"/>
            <ac:spMk id="14" creationId="{A02296E1-9AAF-D2ED-6E34-147FA2102FEB}"/>
          </ac:spMkLst>
        </pc:spChg>
        <pc:spChg chg="mod">
          <ac:chgData name="Clarke, Laura (MCCSS)" userId="S::laura.clarke2@ontario.ca::f487d0be-7359-447a-b724-d9126d8cbb58" providerId="AD" clId="Web-{F2F9037A-E141-D499-3291-1DC595C1D3DF}" dt="2025-04-22T13:30:37.346" v="85" actId="14100"/>
          <ac:spMkLst>
            <pc:docMk/>
            <pc:sldMk cId="2238948166" sldId="2147375801"/>
            <ac:spMk id="15" creationId="{9779DA89-72EA-DF77-701C-092888F99391}"/>
          </ac:spMkLst>
        </pc:spChg>
        <pc:spChg chg="mod">
          <ac:chgData name="Clarke, Laura (MCCSS)" userId="S::laura.clarke2@ontario.ca::f487d0be-7359-447a-b724-d9126d8cbb58" providerId="AD" clId="Web-{F2F9037A-E141-D499-3291-1DC595C1D3DF}" dt="2025-04-22T13:30:42.065" v="91" actId="20577"/>
          <ac:spMkLst>
            <pc:docMk/>
            <pc:sldMk cId="2238948166" sldId="2147375801"/>
            <ac:spMk id="16" creationId="{F1540B52-0014-781B-F7D6-D2F6979C07DA}"/>
          </ac:spMkLst>
        </pc:spChg>
        <pc:spChg chg="mod">
          <ac:chgData name="Clarke, Laura (MCCSS)" userId="S::laura.clarke2@ontario.ca::f487d0be-7359-447a-b724-d9126d8cbb58" providerId="AD" clId="Web-{F2F9037A-E141-D499-3291-1DC595C1D3DF}" dt="2025-04-22T13:29:43.705" v="77" actId="1076"/>
          <ac:spMkLst>
            <pc:docMk/>
            <pc:sldMk cId="2238948166" sldId="2147375801"/>
            <ac:spMk id="18" creationId="{333370F8-E7B2-1959-39AF-979965D55EE3}"/>
          </ac:spMkLst>
        </pc:spChg>
        <pc:spChg chg="mod">
          <ac:chgData name="Clarke, Laura (MCCSS)" userId="S::laura.clarke2@ontario.ca::f487d0be-7359-447a-b724-d9126d8cbb58" providerId="AD" clId="Web-{F2F9037A-E141-D499-3291-1DC595C1D3DF}" dt="2025-04-22T13:29:56.314" v="83" actId="1076"/>
          <ac:spMkLst>
            <pc:docMk/>
            <pc:sldMk cId="2238948166" sldId="2147375801"/>
            <ac:spMk id="20" creationId="{86C91FB8-ABDA-2A30-D155-F242558A458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larke, Laura (MCCSS)" userId="S::laura.clarke2@ontario.ca::f487d0be-7359-447a-b724-d9126d8cbb58" providerId="AD" clId="Web-{F2F9037A-E141-D499-3291-1DC595C1D3DF}" dt="2025-04-22T13:30:41.377" v="89" actId="20577"/>
              <pc2:cmMkLst xmlns:pc2="http://schemas.microsoft.com/office/powerpoint/2019/9/main/command">
                <pc:docMk/>
                <pc:sldMk cId="2238948166" sldId="2147375801"/>
                <pc2:cmMk id="{9FD27331-6A3D-4B72-8470-C6EF3DA223D4}"/>
              </pc2:cmMkLst>
            </pc226:cmChg>
            <pc226:cmChg xmlns:pc226="http://schemas.microsoft.com/office/powerpoint/2022/06/main/command" chg="mod">
              <pc226:chgData name="Clarke, Laura (MCCSS)" userId="S::laura.clarke2@ontario.ca::f487d0be-7359-447a-b724-d9126d8cbb58" providerId="AD" clId="Web-{F2F9037A-E141-D499-3291-1DC595C1D3DF}" dt="2025-04-22T13:30:41.377" v="89" actId="20577"/>
              <pc2:cmMkLst xmlns:pc2="http://schemas.microsoft.com/office/powerpoint/2019/9/main/command">
                <pc:docMk/>
                <pc:sldMk cId="2238948166" sldId="2147375801"/>
                <pc2:cmMk id="{C93F7540-C44C-483B-878C-29123A1EB50C}"/>
              </pc2:cmMkLst>
            </pc226:cmChg>
            <pc226:cmChg xmlns:pc226="http://schemas.microsoft.com/office/powerpoint/2022/06/main/command" chg="mod">
              <pc226:chgData name="Clarke, Laura (MCCSS)" userId="S::laura.clarke2@ontario.ca::f487d0be-7359-447a-b724-d9126d8cbb58" providerId="AD" clId="Web-{F2F9037A-E141-D499-3291-1DC595C1D3DF}" dt="2025-04-22T13:30:41.377" v="89" actId="20577"/>
              <pc2:cmMkLst xmlns:pc2="http://schemas.microsoft.com/office/powerpoint/2019/9/main/command">
                <pc:docMk/>
                <pc:sldMk cId="2238948166" sldId="2147375801"/>
                <pc2:cmMk id="{BE2E026F-9B85-4DCC-B824-73420C45A0C5}"/>
              </pc2:cmMkLst>
            </pc226:cmChg>
            <pc226:cmChg xmlns:pc226="http://schemas.microsoft.com/office/powerpoint/2022/06/main/command" chg="mod">
              <pc226:chgData name="Clarke, Laura (MCCSS)" userId="S::laura.clarke2@ontario.ca::f487d0be-7359-447a-b724-d9126d8cbb58" providerId="AD" clId="Web-{F2F9037A-E141-D499-3291-1DC595C1D3DF}" dt="2025-04-22T13:30:41.377" v="89" actId="20577"/>
              <pc2:cmMkLst xmlns:pc2="http://schemas.microsoft.com/office/powerpoint/2019/9/main/command">
                <pc:docMk/>
                <pc:sldMk cId="2238948166" sldId="2147375801"/>
                <pc2:cmMk id="{4C6510A0-57A9-44FF-A19F-063BBE1BA664}"/>
              </pc2:cmMkLst>
            </pc226:cmChg>
            <pc226:cmChg xmlns:pc226="http://schemas.microsoft.com/office/powerpoint/2022/06/main/command" chg="mod">
              <pc226:chgData name="Clarke, Laura (MCCSS)" userId="S::laura.clarke2@ontario.ca::f487d0be-7359-447a-b724-d9126d8cbb58" providerId="AD" clId="Web-{F2F9037A-E141-D499-3291-1DC595C1D3DF}" dt="2025-04-22T13:22:47.152" v="60" actId="20577"/>
              <pc2:cmMkLst xmlns:pc2="http://schemas.microsoft.com/office/powerpoint/2019/9/main/command">
                <pc:docMk/>
                <pc:sldMk cId="2238948166" sldId="2147375801"/>
                <pc2:cmMk id="{82F176AC-20BE-473B-8E1A-8D418E042F82}"/>
              </pc2:cmMkLst>
            </pc226:cmChg>
          </p:ext>
        </pc:extLst>
      </pc:sldChg>
      <pc:sldChg chg="modSp modCm">
        <pc:chgData name="Clarke, Laura (MCCSS)" userId="S::laura.clarke2@ontario.ca::f487d0be-7359-447a-b724-d9126d8cbb58" providerId="AD" clId="Web-{F2F9037A-E141-D499-3291-1DC595C1D3DF}" dt="2025-04-22T13:30:42.752" v="97"/>
        <pc:sldMkLst>
          <pc:docMk/>
          <pc:sldMk cId="2624988920" sldId="2147375811"/>
        </pc:sldMkLst>
        <pc:graphicFrameChg chg="mod modGraphic">
          <ac:chgData name="Clarke, Laura (MCCSS)" userId="S::laura.clarke2@ontario.ca::f487d0be-7359-447a-b724-d9126d8cbb58" providerId="AD" clId="Web-{F2F9037A-E141-D499-3291-1DC595C1D3DF}" dt="2025-04-22T13:30:42.752" v="97"/>
          <ac:graphicFrameMkLst>
            <pc:docMk/>
            <pc:sldMk cId="2624988920" sldId="2147375811"/>
            <ac:graphicFrameMk id="3" creationId="{23592627-8E15-60DF-DB91-FD9853F1E6E6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larke, Laura (MCCSS)" userId="S::laura.clarke2@ontario.ca::f487d0be-7359-447a-b724-d9126d8cbb58" providerId="AD" clId="Web-{F2F9037A-E141-D499-3291-1DC595C1D3DF}" dt="2025-04-22T13:30:42.737" v="96"/>
              <pc2:cmMkLst xmlns:pc2="http://schemas.microsoft.com/office/powerpoint/2019/9/main/command">
                <pc:docMk/>
                <pc:sldMk cId="2624988920" sldId="2147375811"/>
                <pc2:cmMk id="{57A01979-01C6-446C-B76B-74DFB9BB625E}"/>
              </pc2:cmMkLst>
            </pc226:cmChg>
          </p:ext>
        </pc:extLst>
      </pc:sldChg>
      <pc:sldChg chg="delSp modSp">
        <pc:chgData name="Clarke, Laura (MCCSS)" userId="S::laura.clarke2@ontario.ca::f487d0be-7359-447a-b724-d9126d8cbb58" providerId="AD" clId="Web-{F2F9037A-E141-D499-3291-1DC595C1D3DF}" dt="2025-04-22T13:16:43.709" v="28" actId="1076"/>
        <pc:sldMkLst>
          <pc:docMk/>
          <pc:sldMk cId="4195785043" sldId="2147375818"/>
        </pc:sldMkLst>
        <pc:spChg chg="mod">
          <ac:chgData name="Clarke, Laura (MCCSS)" userId="S::laura.clarke2@ontario.ca::f487d0be-7359-447a-b724-d9126d8cbb58" providerId="AD" clId="Web-{F2F9037A-E141-D499-3291-1DC595C1D3DF}" dt="2025-04-22T13:16:43.709" v="28" actId="1076"/>
          <ac:spMkLst>
            <pc:docMk/>
            <pc:sldMk cId="4195785043" sldId="2147375818"/>
            <ac:spMk id="9" creationId="{69A193EA-1ADD-CE10-5A0E-3DBB9117F6F5}"/>
          </ac:spMkLst>
        </pc:spChg>
        <pc:spChg chg="mod">
          <ac:chgData name="Clarke, Laura (MCCSS)" userId="S::laura.clarke2@ontario.ca::f487d0be-7359-447a-b724-d9126d8cbb58" providerId="AD" clId="Web-{F2F9037A-E141-D499-3291-1DC595C1D3DF}" dt="2025-04-22T13:16:26.177" v="26" actId="1076"/>
          <ac:spMkLst>
            <pc:docMk/>
            <pc:sldMk cId="4195785043" sldId="2147375818"/>
            <ac:spMk id="11" creationId="{71D8F81A-A055-5701-4F7C-367BC43DD6ED}"/>
          </ac:spMkLst>
        </pc:spChg>
        <pc:spChg chg="mod">
          <ac:chgData name="Clarke, Laura (MCCSS)" userId="S::laura.clarke2@ontario.ca::f487d0be-7359-447a-b724-d9126d8cbb58" providerId="AD" clId="Web-{F2F9037A-E141-D499-3291-1DC595C1D3DF}" dt="2025-04-22T13:16:28.115" v="27" actId="1076"/>
          <ac:spMkLst>
            <pc:docMk/>
            <pc:sldMk cId="4195785043" sldId="2147375818"/>
            <ac:spMk id="13" creationId="{C9CB80B9-73AC-7CB1-0DC8-D089AE637A9B}"/>
          </ac:spMkLst>
        </pc:spChg>
        <pc:spChg chg="del">
          <ac:chgData name="Clarke, Laura (MCCSS)" userId="S::laura.clarke2@ontario.ca::f487d0be-7359-447a-b724-d9126d8cbb58" providerId="AD" clId="Web-{F2F9037A-E141-D499-3291-1DC595C1D3DF}" dt="2025-04-22T13:15:49.958" v="6"/>
          <ac:spMkLst>
            <pc:docMk/>
            <pc:sldMk cId="4195785043" sldId="2147375818"/>
            <ac:spMk id="15" creationId="{0DCA5C77-EBD0-3F63-ECFF-B982F7E57F4D}"/>
          </ac:spMkLst>
        </pc:spChg>
        <pc:spChg chg="del">
          <ac:chgData name="Clarke, Laura (MCCSS)" userId="S::laura.clarke2@ontario.ca::f487d0be-7359-447a-b724-d9126d8cbb58" providerId="AD" clId="Web-{F2F9037A-E141-D499-3291-1DC595C1D3DF}" dt="2025-04-22T13:15:48.099" v="5"/>
          <ac:spMkLst>
            <pc:docMk/>
            <pc:sldMk cId="4195785043" sldId="2147375818"/>
            <ac:spMk id="17" creationId="{6765D2DA-F525-EB67-307A-FE2412D0C940}"/>
          </ac:spMkLst>
        </pc:spChg>
      </pc:sldChg>
    </pc:docChg>
  </pc:docChgLst>
  <pc:docChgLst>
    <pc:chgData name="Mirzoyan, Lilit (MCCSS)" userId="S::lilit.mirzoyan@ontario.ca::c6882666-48d9-4667-bf9e-a6b7582a9b2d" providerId="AD" clId="Web-{1A93246C-F15D-CA44-7199-A0A1862C3D55}"/>
    <pc:docChg chg="modSld">
      <pc:chgData name="Mirzoyan, Lilit (MCCSS)" userId="S::lilit.mirzoyan@ontario.ca::c6882666-48d9-4667-bf9e-a6b7582a9b2d" providerId="AD" clId="Web-{1A93246C-F15D-CA44-7199-A0A1862C3D55}" dt="2025-04-07T12:50:24.864" v="2"/>
      <pc:docMkLst>
        <pc:docMk/>
      </pc:docMkLst>
      <pc:sldChg chg="addSp mod modShow">
        <pc:chgData name="Mirzoyan, Lilit (MCCSS)" userId="S::lilit.mirzoyan@ontario.ca::c6882666-48d9-4667-bf9e-a6b7582a9b2d" providerId="AD" clId="Web-{1A93246C-F15D-CA44-7199-A0A1862C3D55}" dt="2025-04-07T12:50:24.864" v="2"/>
        <pc:sldMkLst>
          <pc:docMk/>
          <pc:sldMk cId="389079936" sldId="2147375533"/>
        </pc:sldMkLst>
        <pc:cxnChg chg="add">
          <ac:chgData name="Mirzoyan, Lilit (MCCSS)" userId="S::lilit.mirzoyan@ontario.ca::c6882666-48d9-4667-bf9e-a6b7582a9b2d" providerId="AD" clId="Web-{1A93246C-F15D-CA44-7199-A0A1862C3D55}" dt="2025-04-07T12:50:20.661" v="1"/>
          <ac:cxnSpMkLst>
            <pc:docMk/>
            <pc:sldMk cId="389079936" sldId="2147375533"/>
            <ac:cxnSpMk id="15" creationId="{047F25AC-ED45-10BA-0C7C-8EDB38D115E8}"/>
          </ac:cxnSpMkLst>
        </pc:cxnChg>
      </pc:sldChg>
      <pc:sldChg chg="modSp">
        <pc:chgData name="Mirzoyan, Lilit (MCCSS)" userId="S::lilit.mirzoyan@ontario.ca::c6882666-48d9-4667-bf9e-a6b7582a9b2d" providerId="AD" clId="Web-{1A93246C-F15D-CA44-7199-A0A1862C3D55}" dt="2025-04-07T12:49:43.613" v="0" actId="20577"/>
        <pc:sldMkLst>
          <pc:docMk/>
          <pc:sldMk cId="1801312094" sldId="2147375813"/>
        </pc:sldMkLst>
        <pc:spChg chg="mod">
          <ac:chgData name="Mirzoyan, Lilit (MCCSS)" userId="S::lilit.mirzoyan@ontario.ca::c6882666-48d9-4667-bf9e-a6b7582a9b2d" providerId="AD" clId="Web-{1A93246C-F15D-CA44-7199-A0A1862C3D55}" dt="2025-04-07T12:49:43.613" v="0" actId="20577"/>
          <ac:spMkLst>
            <pc:docMk/>
            <pc:sldMk cId="1801312094" sldId="2147375813"/>
            <ac:spMk id="3" creationId="{E52E4FD9-53A0-BFE9-8E48-99104CA2AD42}"/>
          </ac:spMkLst>
        </pc:spChg>
      </pc:sldChg>
    </pc:docChg>
  </pc:docChgLst>
  <pc:docChgLst>
    <pc:chgData name="Li, Diana (MCCSS)" userId="S::diana.li@ontario.ca::d0684611-0e32-41d7-9fb8-73d66b353784" providerId="AD" clId="Web-{B49B4D9C-D5FA-0248-79C9-1E12D566119A}"/>
    <pc:docChg chg="addSld delSld modSld">
      <pc:chgData name="Li, Diana (MCCSS)" userId="S::diana.li@ontario.ca::d0684611-0e32-41d7-9fb8-73d66b353784" providerId="AD" clId="Web-{B49B4D9C-D5FA-0248-79C9-1E12D566119A}" dt="2025-04-15T19:24:30.131" v="896"/>
      <pc:docMkLst>
        <pc:docMk/>
      </pc:docMkLst>
      <pc:sldChg chg="addSp mod modShow">
        <pc:chgData name="Li, Diana (MCCSS)" userId="S::diana.li@ontario.ca::d0684611-0e32-41d7-9fb8-73d66b353784" providerId="AD" clId="Web-{B49B4D9C-D5FA-0248-79C9-1E12D566119A}" dt="2025-04-15T19:03:01.525" v="610"/>
        <pc:sldMkLst>
          <pc:docMk/>
          <pc:sldMk cId="2063897815" sldId="2147375514"/>
        </pc:sldMkLst>
        <pc:cxnChg chg="add">
          <ac:chgData name="Li, Diana (MCCSS)" userId="S::diana.li@ontario.ca::d0684611-0e32-41d7-9fb8-73d66b353784" providerId="AD" clId="Web-{B49B4D9C-D5FA-0248-79C9-1E12D566119A}" dt="2025-04-15T19:02:57.853" v="609"/>
          <ac:cxnSpMkLst>
            <pc:docMk/>
            <pc:sldMk cId="2063897815" sldId="2147375514"/>
            <ac:cxnSpMk id="7" creationId="{D25F80A9-4035-A40F-CDFE-196756C8E7DC}"/>
          </ac:cxnSpMkLst>
        </pc:cxnChg>
      </pc:sldChg>
      <pc:sldChg chg="addSp mod modShow">
        <pc:chgData name="Li, Diana (MCCSS)" userId="S::diana.li@ontario.ca::d0684611-0e32-41d7-9fb8-73d66b353784" providerId="AD" clId="Web-{B49B4D9C-D5FA-0248-79C9-1E12D566119A}" dt="2025-04-15T19:24:30.131" v="896"/>
        <pc:sldMkLst>
          <pc:docMk/>
          <pc:sldMk cId="2449077783" sldId="2147375784"/>
        </pc:sldMkLst>
        <pc:cxnChg chg="add">
          <ac:chgData name="Li, Diana (MCCSS)" userId="S::diana.li@ontario.ca::d0684611-0e32-41d7-9fb8-73d66b353784" providerId="AD" clId="Web-{B49B4D9C-D5FA-0248-79C9-1E12D566119A}" dt="2025-04-15T19:24:26.538" v="895"/>
          <ac:cxnSpMkLst>
            <pc:docMk/>
            <pc:sldMk cId="2449077783" sldId="2147375784"/>
            <ac:cxnSpMk id="6" creationId="{DFF865FD-1D8C-81C1-3A98-CB82DD3E0D37}"/>
          </ac:cxnSpMkLst>
        </pc:cxnChg>
      </pc:sldChg>
      <pc:sldChg chg="addSp delSp modSp add del modCm">
        <pc:chgData name="Li, Diana (MCCSS)" userId="S::diana.li@ontario.ca::d0684611-0e32-41d7-9fb8-73d66b353784" providerId="AD" clId="Web-{B49B4D9C-D5FA-0248-79C9-1E12D566119A}" dt="2025-04-15T19:22:32.802" v="894"/>
        <pc:sldMkLst>
          <pc:docMk/>
          <pc:sldMk cId="2318807127" sldId="2147375809"/>
        </pc:sldMkLst>
        <pc:spChg chg="del mod topLvl">
          <ac:chgData name="Li, Diana (MCCSS)" userId="S::diana.li@ontario.ca::d0684611-0e32-41d7-9fb8-73d66b353784" providerId="AD" clId="Web-{B49B4D9C-D5FA-0248-79C9-1E12D566119A}" dt="2025-04-15T19:22:15.208" v="893"/>
          <ac:spMkLst>
            <pc:docMk/>
            <pc:sldMk cId="2318807127" sldId="2147375809"/>
            <ac:spMk id="1566" creationId="{133F180E-0EF6-57FD-EC73-DE92F232FA5D}"/>
          </ac:spMkLst>
        </pc:spChg>
        <pc:spChg chg="add mod">
          <ac:chgData name="Li, Diana (MCCSS)" userId="S::diana.li@ontario.ca::d0684611-0e32-41d7-9fb8-73d66b353784" providerId="AD" clId="Web-{B49B4D9C-D5FA-0248-79C9-1E12D566119A}" dt="2025-04-15T19:14:44.657" v="676" actId="1076"/>
          <ac:spMkLst>
            <pc:docMk/>
            <pc:sldMk cId="2318807127" sldId="2147375809"/>
            <ac:spMk id="1616" creationId="{E35EEF8F-84DE-9B49-3066-F7C8FD1DFB70}"/>
          </ac:spMkLst>
        </pc:spChg>
        <pc:spChg chg="add mod topLvl">
          <ac:chgData name="Li, Diana (MCCSS)" userId="S::diana.li@ontario.ca::d0684611-0e32-41d7-9fb8-73d66b353784" providerId="AD" clId="Web-{B49B4D9C-D5FA-0248-79C9-1E12D566119A}" dt="2025-04-15T19:22:32.802" v="894"/>
          <ac:spMkLst>
            <pc:docMk/>
            <pc:sldMk cId="2318807127" sldId="2147375809"/>
            <ac:spMk id="1680" creationId="{02869CAA-CB04-53B8-10F7-E5775854155B}"/>
          </ac:spMkLst>
        </pc:spChg>
        <pc:spChg chg="add mod topLvl">
          <ac:chgData name="Li, Diana (MCCSS)" userId="S::diana.li@ontario.ca::d0684611-0e32-41d7-9fb8-73d66b353784" providerId="AD" clId="Web-{B49B4D9C-D5FA-0248-79C9-1E12D566119A}" dt="2025-04-15T19:22:32.802" v="894"/>
          <ac:spMkLst>
            <pc:docMk/>
            <pc:sldMk cId="2318807127" sldId="2147375809"/>
            <ac:spMk id="1681" creationId="{2665BDF3-2E86-9C04-2816-CF891549D2AE}"/>
          </ac:spMkLst>
        </pc:spChg>
        <pc:spChg chg="add mod topLvl">
          <ac:chgData name="Li, Diana (MCCSS)" userId="S::diana.li@ontario.ca::d0684611-0e32-41d7-9fb8-73d66b353784" providerId="AD" clId="Web-{B49B4D9C-D5FA-0248-79C9-1E12D566119A}" dt="2025-04-15T19:22:32.802" v="894"/>
          <ac:spMkLst>
            <pc:docMk/>
            <pc:sldMk cId="2318807127" sldId="2147375809"/>
            <ac:spMk id="1682" creationId="{2276CD02-003F-DDE0-2F49-87C6CFBD5F1A}"/>
          </ac:spMkLst>
        </pc:spChg>
        <pc:spChg chg="add del mod">
          <ac:chgData name="Li, Diana (MCCSS)" userId="S::diana.li@ontario.ca::d0684611-0e32-41d7-9fb8-73d66b353784" providerId="AD" clId="Web-{B49B4D9C-D5FA-0248-79C9-1E12D566119A}" dt="2025-04-15T19:00:13.929" v="590"/>
          <ac:spMkLst>
            <pc:docMk/>
            <pc:sldMk cId="2318807127" sldId="2147375809"/>
            <ac:spMk id="1684" creationId="{7C439126-A8F9-A3BB-8C30-4E1288C19FC2}"/>
          </ac:spMkLst>
        </pc:spChg>
        <pc:spChg chg="add del mod">
          <ac:chgData name="Li, Diana (MCCSS)" userId="S::diana.li@ontario.ca::d0684611-0e32-41d7-9fb8-73d66b353784" providerId="AD" clId="Web-{B49B4D9C-D5FA-0248-79C9-1E12D566119A}" dt="2025-04-15T19:04:22.729" v="618"/>
          <ac:spMkLst>
            <pc:docMk/>
            <pc:sldMk cId="2318807127" sldId="2147375809"/>
            <ac:spMk id="1686" creationId="{C2D151BD-BFA7-29C3-9FF9-8A21F222B91D}"/>
          </ac:spMkLst>
        </pc:spChg>
        <pc:spChg chg="add mod ord">
          <ac:chgData name="Li, Diana (MCCSS)" userId="S::diana.li@ontario.ca::d0684611-0e32-41d7-9fb8-73d66b353784" providerId="AD" clId="Web-{B49B4D9C-D5FA-0248-79C9-1E12D566119A}" dt="2025-04-15T19:14:36.094" v="675" actId="1076"/>
          <ac:spMkLst>
            <pc:docMk/>
            <pc:sldMk cId="2318807127" sldId="2147375809"/>
            <ac:spMk id="1687" creationId="{30D8DED9-B8D9-415C-79C3-1B3B4DC245F2}"/>
          </ac:spMkLst>
        </pc:spChg>
        <pc:spChg chg="add mod ord topLvl">
          <ac:chgData name="Li, Diana (MCCSS)" userId="S::diana.li@ontario.ca::d0684611-0e32-41d7-9fb8-73d66b353784" providerId="AD" clId="Web-{B49B4D9C-D5FA-0248-79C9-1E12D566119A}" dt="2025-04-15T19:22:32.802" v="894"/>
          <ac:spMkLst>
            <pc:docMk/>
            <pc:sldMk cId="2318807127" sldId="2147375809"/>
            <ac:spMk id="1688" creationId="{DAA3F40D-636D-D831-0F54-44589F358D68}"/>
          </ac:spMkLst>
        </pc:spChg>
        <pc:spChg chg="add del mod ord">
          <ac:chgData name="Li, Diana (MCCSS)" userId="S::diana.li@ontario.ca::d0684611-0e32-41d7-9fb8-73d66b353784" providerId="AD" clId="Web-{B49B4D9C-D5FA-0248-79C9-1E12D566119A}" dt="2025-04-15T19:08:51.935" v="645"/>
          <ac:spMkLst>
            <pc:docMk/>
            <pc:sldMk cId="2318807127" sldId="2147375809"/>
            <ac:spMk id="1689" creationId="{14ACA7FB-FF17-890C-A90F-1CEAD6E9F45C}"/>
          </ac:spMkLst>
        </pc:spChg>
        <pc:spChg chg="add mod ord topLvl">
          <ac:chgData name="Li, Diana (MCCSS)" userId="S::diana.li@ontario.ca::d0684611-0e32-41d7-9fb8-73d66b353784" providerId="AD" clId="Web-{B49B4D9C-D5FA-0248-79C9-1E12D566119A}" dt="2025-04-15T19:22:32.802" v="894"/>
          <ac:spMkLst>
            <pc:docMk/>
            <pc:sldMk cId="2318807127" sldId="2147375809"/>
            <ac:spMk id="1690" creationId="{4BA9F1D9-B027-989A-2DC6-47795FE8B699}"/>
          </ac:spMkLst>
        </pc:spChg>
        <pc:spChg chg="add mod ord topLvl">
          <ac:chgData name="Li, Diana (MCCSS)" userId="S::diana.li@ontario.ca::d0684611-0e32-41d7-9fb8-73d66b353784" providerId="AD" clId="Web-{B49B4D9C-D5FA-0248-79C9-1E12D566119A}" dt="2025-04-15T19:22:32.802" v="894"/>
          <ac:spMkLst>
            <pc:docMk/>
            <pc:sldMk cId="2318807127" sldId="2147375809"/>
            <ac:spMk id="1691" creationId="{1DB5DC3F-C8E4-CDAC-9140-D43E27CACBE7}"/>
          </ac:spMkLst>
        </pc:spChg>
        <pc:spChg chg="add mod">
          <ac:chgData name="Li, Diana (MCCSS)" userId="S::diana.li@ontario.ca::d0684611-0e32-41d7-9fb8-73d66b353784" providerId="AD" clId="Web-{B49B4D9C-D5FA-0248-79C9-1E12D566119A}" dt="2025-04-15T19:16:44.830" v="787" actId="20577"/>
          <ac:spMkLst>
            <pc:docMk/>
            <pc:sldMk cId="2318807127" sldId="2147375809"/>
            <ac:spMk id="1693" creationId="{754C9F97-A5AF-988A-C757-879367F1614E}"/>
          </ac:spMkLst>
        </pc:spChg>
        <pc:spChg chg="add mod">
          <ac:chgData name="Li, Diana (MCCSS)" userId="S::diana.li@ontario.ca::d0684611-0e32-41d7-9fb8-73d66b353784" providerId="AD" clId="Web-{B49B4D9C-D5FA-0248-79C9-1E12D566119A}" dt="2025-04-15T19:21:52.567" v="873" actId="20577"/>
          <ac:spMkLst>
            <pc:docMk/>
            <pc:sldMk cId="2318807127" sldId="2147375809"/>
            <ac:spMk id="1694" creationId="{A8DE5D01-9174-1C01-5AC7-1FCD9B119B49}"/>
          </ac:spMkLst>
        </pc:spChg>
        <pc:grpChg chg="add mod topLvl">
          <ac:chgData name="Li, Diana (MCCSS)" userId="S::diana.li@ontario.ca::d0684611-0e32-41d7-9fb8-73d66b353784" providerId="AD" clId="Web-{B49B4D9C-D5FA-0248-79C9-1E12D566119A}" dt="2025-04-15T19:22:32.802" v="894"/>
          <ac:grpSpMkLst>
            <pc:docMk/>
            <pc:sldMk cId="2318807127" sldId="2147375809"/>
            <ac:grpSpMk id="38" creationId="{1AD1668D-3DBD-B5FD-66A2-4C3525E8DD3A}"/>
          </ac:grpSpMkLst>
        </pc:grpChg>
        <pc:grpChg chg="add mod topLvl">
          <ac:chgData name="Li, Diana (MCCSS)" userId="S::diana.li@ontario.ca::d0684611-0e32-41d7-9fb8-73d66b353784" providerId="AD" clId="Web-{B49B4D9C-D5FA-0248-79C9-1E12D566119A}" dt="2025-04-15T19:22:32.802" v="894"/>
          <ac:grpSpMkLst>
            <pc:docMk/>
            <pc:sldMk cId="2318807127" sldId="2147375809"/>
            <ac:grpSpMk id="49" creationId="{F452A13D-DA01-4E2F-4D27-12AE59CDC253}"/>
          </ac:grpSpMkLst>
        </pc:grpChg>
        <pc:grpChg chg="add del mod">
          <ac:chgData name="Li, Diana (MCCSS)" userId="S::diana.li@ontario.ca::d0684611-0e32-41d7-9fb8-73d66b353784" providerId="AD" clId="Web-{B49B4D9C-D5FA-0248-79C9-1E12D566119A}" dt="2025-04-15T18:46:17.280" v="126"/>
          <ac:grpSpMkLst>
            <pc:docMk/>
            <pc:sldMk cId="2318807127" sldId="2147375809"/>
            <ac:grpSpMk id="60" creationId="{2BC7AB5E-E754-18B6-C3EF-4BDF6AEF356B}"/>
          </ac:grpSpMkLst>
        </pc:grpChg>
        <pc:grpChg chg="del">
          <ac:chgData name="Li, Diana (MCCSS)" userId="S::diana.li@ontario.ca::d0684611-0e32-41d7-9fb8-73d66b353784" providerId="AD" clId="Web-{B49B4D9C-D5FA-0248-79C9-1E12D566119A}" dt="2025-04-15T18:37:57.791" v="110"/>
          <ac:grpSpMkLst>
            <pc:docMk/>
            <pc:sldMk cId="2318807127" sldId="2147375809"/>
            <ac:grpSpMk id="1558" creationId="{674AED37-B824-FA18-926D-8DC05CBE6832}"/>
          </ac:grpSpMkLst>
        </pc:grpChg>
        <pc:grpChg chg="add mod topLvl">
          <ac:chgData name="Li, Diana (MCCSS)" userId="S::diana.li@ontario.ca::d0684611-0e32-41d7-9fb8-73d66b353784" providerId="AD" clId="Web-{B49B4D9C-D5FA-0248-79C9-1E12D566119A}" dt="2025-04-15T19:22:32.802" v="894"/>
          <ac:grpSpMkLst>
            <pc:docMk/>
            <pc:sldMk cId="2318807127" sldId="2147375809"/>
            <ac:grpSpMk id="1606" creationId="{FBC70CBC-AB47-2CEF-0881-90D8C79D9AD7}"/>
          </ac:grpSpMkLst>
        </pc:grpChg>
        <pc:grpChg chg="add del mod">
          <ac:chgData name="Li, Diana (MCCSS)" userId="S::diana.li@ontario.ca::d0684611-0e32-41d7-9fb8-73d66b353784" providerId="AD" clId="Web-{B49B4D9C-D5FA-0248-79C9-1E12D566119A}" dt="2025-04-15T19:22:32.802" v="894"/>
          <ac:grpSpMkLst>
            <pc:docMk/>
            <pc:sldMk cId="2318807127" sldId="2147375809"/>
            <ac:grpSpMk id="1692" creationId="{85363771-8D46-3BF3-9FC1-8706EC4E6DD6}"/>
          </ac:grpSpMkLst>
        </pc:grpChg>
        <pc:graphicFrameChg chg="del mod">
          <ac:chgData name="Li, Diana (MCCSS)" userId="S::diana.li@ontario.ca::d0684611-0e32-41d7-9fb8-73d66b353784" providerId="AD" clId="Web-{B49B4D9C-D5FA-0248-79C9-1E12D566119A}" dt="2025-04-15T19:00:03.726" v="589"/>
          <ac:graphicFrameMkLst>
            <pc:docMk/>
            <pc:sldMk cId="2318807127" sldId="2147375809"/>
            <ac:graphicFrameMk id="1589" creationId="{55F92E66-2884-034A-54C8-695D108F5AD3}"/>
          </ac:graphicFrameMkLst>
        </pc:graphicFrameChg>
        <pc:picChg chg="topLvl">
          <ac:chgData name="Li, Diana (MCCSS)" userId="S::diana.li@ontario.ca::d0684611-0e32-41d7-9fb8-73d66b353784" providerId="AD" clId="Web-{B49B4D9C-D5FA-0248-79C9-1E12D566119A}" dt="2025-04-15T18:37:57.791" v="110"/>
          <ac:picMkLst>
            <pc:docMk/>
            <pc:sldMk cId="2318807127" sldId="2147375809"/>
            <ac:picMk id="41" creationId="{35522E9E-FA78-43BD-826F-132DED0A88A3}"/>
          </ac:picMkLst>
        </pc:picChg>
        <pc:picChg chg="topLvl">
          <ac:chgData name="Li, Diana (MCCSS)" userId="S::diana.li@ontario.ca::d0684611-0e32-41d7-9fb8-73d66b353784" providerId="AD" clId="Web-{B49B4D9C-D5FA-0248-79C9-1E12D566119A}" dt="2025-04-15T18:37:57.791" v="110"/>
          <ac:picMkLst>
            <pc:docMk/>
            <pc:sldMk cId="2318807127" sldId="2147375809"/>
            <ac:picMk id="43" creationId="{1B409B62-DCF7-5FA5-D5F2-C1507000C403}"/>
          </ac:picMkLst>
        </pc:picChg>
        <pc:picChg chg="topLvl">
          <ac:chgData name="Li, Diana (MCCSS)" userId="S::diana.li@ontario.ca::d0684611-0e32-41d7-9fb8-73d66b353784" providerId="AD" clId="Web-{B49B4D9C-D5FA-0248-79C9-1E12D566119A}" dt="2025-04-15T18:37:57.791" v="110"/>
          <ac:picMkLst>
            <pc:docMk/>
            <pc:sldMk cId="2318807127" sldId="2147375809"/>
            <ac:picMk id="44" creationId="{EB3A27A5-8F61-83E5-0890-F87887543F47}"/>
          </ac:picMkLst>
        </pc:picChg>
        <pc:picChg chg="topLvl">
          <ac:chgData name="Li, Diana (MCCSS)" userId="S::diana.li@ontario.ca::d0684611-0e32-41d7-9fb8-73d66b353784" providerId="AD" clId="Web-{B49B4D9C-D5FA-0248-79C9-1E12D566119A}" dt="2025-04-15T18:46:17.280" v="126"/>
          <ac:picMkLst>
            <pc:docMk/>
            <pc:sldMk cId="2318807127" sldId="2147375809"/>
            <ac:picMk id="53" creationId="{3926F7A5-CAA6-4350-6CAC-0A093543547E}"/>
          </ac:picMkLst>
        </pc:picChg>
        <pc:picChg chg="topLvl">
          <ac:chgData name="Li, Diana (MCCSS)" userId="S::diana.li@ontario.ca::d0684611-0e32-41d7-9fb8-73d66b353784" providerId="AD" clId="Web-{B49B4D9C-D5FA-0248-79C9-1E12D566119A}" dt="2025-04-15T18:37:57.791" v="110"/>
          <ac:picMkLst>
            <pc:docMk/>
            <pc:sldMk cId="2318807127" sldId="2147375809"/>
            <ac:picMk id="54" creationId="{63556B79-0EC9-0D61-84BA-BBDD5045EE07}"/>
          </ac:picMkLst>
        </pc:picChg>
        <pc:picChg chg="mod topLvl">
          <ac:chgData name="Li, Diana (MCCSS)" userId="S::diana.li@ontario.ca::d0684611-0e32-41d7-9fb8-73d66b353784" providerId="AD" clId="Web-{B49B4D9C-D5FA-0248-79C9-1E12D566119A}" dt="2025-04-15T18:46:17.280" v="126"/>
          <ac:picMkLst>
            <pc:docMk/>
            <pc:sldMk cId="2318807127" sldId="2147375809"/>
            <ac:picMk id="55" creationId="{E4E205B6-FD27-0117-4458-475CE4454866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i, Diana (MCCSS)" userId="S::diana.li@ontario.ca::d0684611-0e32-41d7-9fb8-73d66b353784" providerId="AD" clId="Web-{B49B4D9C-D5FA-0248-79C9-1E12D566119A}" dt="2025-04-15T18:49:35.189" v="209" actId="20577"/>
              <pc2:cmMkLst xmlns:pc2="http://schemas.microsoft.com/office/powerpoint/2019/9/main/command">
                <pc:docMk/>
                <pc:sldMk cId="2318807127" sldId="2147375809"/>
                <pc2:cmMk id="{B3660AC0-CB27-4F7E-93D5-C2539041192C}"/>
              </pc2:cmMkLst>
            </pc226:cmChg>
          </p:ext>
        </pc:extLst>
      </pc:sldChg>
      <pc:sldChg chg="addSp modSp mod modShow modCm">
        <pc:chgData name="Li, Diana (MCCSS)" userId="S::diana.li@ontario.ca::d0684611-0e32-41d7-9fb8-73d66b353784" providerId="AD" clId="Web-{B49B4D9C-D5FA-0248-79C9-1E12D566119A}" dt="2025-04-15T18:54:07.707" v="286"/>
        <pc:sldMkLst>
          <pc:docMk/>
          <pc:sldMk cId="1687149926" sldId="2147375815"/>
        </pc:sldMkLst>
        <pc:spChg chg="mod">
          <ac:chgData name="Li, Diana (MCCSS)" userId="S::diana.li@ontario.ca::d0684611-0e32-41d7-9fb8-73d66b353784" providerId="AD" clId="Web-{B49B4D9C-D5FA-0248-79C9-1E12D566119A}" dt="2025-04-15T17:22:22.355" v="109" actId="20577"/>
          <ac:spMkLst>
            <pc:docMk/>
            <pc:sldMk cId="1687149926" sldId="2147375815"/>
            <ac:spMk id="8" creationId="{AEA9CD7D-DE93-505E-FB2E-2BDE84619D5F}"/>
          </ac:spMkLst>
        </pc:spChg>
        <pc:cxnChg chg="add mod">
          <ac:chgData name="Li, Diana (MCCSS)" userId="S::diana.li@ontario.ca::d0684611-0e32-41d7-9fb8-73d66b353784" providerId="AD" clId="Web-{B49B4D9C-D5FA-0248-79C9-1E12D566119A}" dt="2025-04-15T18:54:04.223" v="285" actId="14100"/>
          <ac:cxnSpMkLst>
            <pc:docMk/>
            <pc:sldMk cId="1687149926" sldId="2147375815"/>
            <ac:cxnSpMk id="3" creationId="{7B186150-31DD-3164-2131-5CE81E919AC0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i, Diana (MCCSS)" userId="S::diana.li@ontario.ca::d0684611-0e32-41d7-9fb8-73d66b353784" providerId="AD" clId="Web-{B49B4D9C-D5FA-0248-79C9-1E12D566119A}" dt="2025-04-15T17:22:20.105" v="107" actId="20577"/>
              <pc2:cmMkLst xmlns:pc2="http://schemas.microsoft.com/office/powerpoint/2019/9/main/command">
                <pc:docMk/>
                <pc:sldMk cId="1687149926" sldId="2147375815"/>
                <pc2:cmMk id="{3CBCB654-3622-4006-8B54-E2BC9D0A2867}"/>
              </pc2:cmMkLst>
            </pc226:cmChg>
            <pc226:cmChg xmlns:pc226="http://schemas.microsoft.com/office/powerpoint/2022/06/main/command" chg="mod">
              <pc226:chgData name="Li, Diana (MCCSS)" userId="S::diana.li@ontario.ca::d0684611-0e32-41d7-9fb8-73d66b353784" providerId="AD" clId="Web-{B49B4D9C-D5FA-0248-79C9-1E12D566119A}" dt="2025-04-15T17:22:20.105" v="107" actId="20577"/>
              <pc2:cmMkLst xmlns:pc2="http://schemas.microsoft.com/office/powerpoint/2019/9/main/command">
                <pc:docMk/>
                <pc:sldMk cId="1687149926" sldId="2147375815"/>
                <pc2:cmMk id="{2B4A469A-B6AB-4831-A9A1-CED8511E3AF0}"/>
              </pc2:cmMkLst>
            </pc226:cmChg>
          </p:ext>
        </pc:extLst>
      </pc:sldChg>
    </pc:docChg>
  </pc:docChgLst>
  <pc:docChgLst>
    <pc:chgData name="Billyard, Meagan (MCCSS)" userId="cce16f7d-95db-4cbe-b085-8b03cc985e72" providerId="ADAL" clId="{0AE36A3D-4EFF-4304-AE80-58082247B24B}"/>
    <pc:docChg chg="undo redo custSel modSld">
      <pc:chgData name="Billyard, Meagan (MCCSS)" userId="cce16f7d-95db-4cbe-b085-8b03cc985e72" providerId="ADAL" clId="{0AE36A3D-4EFF-4304-AE80-58082247B24B}" dt="2025-04-04T17:57:55.147" v="164"/>
      <pc:docMkLst>
        <pc:docMk/>
      </pc:docMkLst>
      <pc:sldChg chg="modSp mod">
        <pc:chgData name="Billyard, Meagan (MCCSS)" userId="cce16f7d-95db-4cbe-b085-8b03cc985e72" providerId="ADAL" clId="{0AE36A3D-4EFF-4304-AE80-58082247B24B}" dt="2025-04-02T20:55:12.007" v="30" actId="2711"/>
        <pc:sldMkLst>
          <pc:docMk/>
          <pc:sldMk cId="3537758838" sldId="2145707148"/>
        </pc:sldMkLst>
        <pc:spChg chg="mod">
          <ac:chgData name="Billyard, Meagan (MCCSS)" userId="cce16f7d-95db-4cbe-b085-8b03cc985e72" providerId="ADAL" clId="{0AE36A3D-4EFF-4304-AE80-58082247B24B}" dt="2025-04-02T20:55:12.007" v="30" actId="2711"/>
          <ac:spMkLst>
            <pc:docMk/>
            <pc:sldMk cId="3537758838" sldId="2145707148"/>
            <ac:spMk id="7" creationId="{76F529A3-D21C-47DD-8888-6E377E4BDDBB}"/>
          </ac:spMkLst>
        </pc:spChg>
      </pc:sldChg>
      <pc:sldChg chg="addSp delSp modSp mod">
        <pc:chgData name="Billyard, Meagan (MCCSS)" userId="cce16f7d-95db-4cbe-b085-8b03cc985e72" providerId="ADAL" clId="{0AE36A3D-4EFF-4304-AE80-58082247B24B}" dt="2025-04-02T20:55:05.667" v="29" actId="2711"/>
        <pc:sldMkLst>
          <pc:docMk/>
          <pc:sldMk cId="3375302470" sldId="2147375510"/>
        </pc:sldMkLst>
        <pc:spChg chg="add del mod">
          <ac:chgData name="Billyard, Meagan (MCCSS)" userId="cce16f7d-95db-4cbe-b085-8b03cc985e72" providerId="ADAL" clId="{0AE36A3D-4EFF-4304-AE80-58082247B24B}" dt="2025-04-02T20:55:05.667" v="29" actId="2711"/>
          <ac:spMkLst>
            <pc:docMk/>
            <pc:sldMk cId="3375302470" sldId="2147375510"/>
            <ac:spMk id="7" creationId="{76F529A3-D21C-47DD-8888-6E377E4BDDBB}"/>
          </ac:spMkLst>
        </pc:spChg>
      </pc:sldChg>
      <pc:sldChg chg="addSp modSp mod">
        <pc:chgData name="Billyard, Meagan (MCCSS)" userId="cce16f7d-95db-4cbe-b085-8b03cc985e72" providerId="ADAL" clId="{0AE36A3D-4EFF-4304-AE80-58082247B24B}" dt="2025-04-04T17:57:55.147" v="164"/>
        <pc:sldMkLst>
          <pc:docMk/>
          <pc:sldMk cId="2914369162" sldId="2147375521"/>
        </pc:sldMkLst>
        <pc:spChg chg="add mod">
          <ac:chgData name="Billyard, Meagan (MCCSS)" userId="cce16f7d-95db-4cbe-b085-8b03cc985e72" providerId="ADAL" clId="{0AE36A3D-4EFF-4304-AE80-58082247B24B}" dt="2025-04-04T17:56:23.884" v="88" actId="552"/>
          <ac:spMkLst>
            <pc:docMk/>
            <pc:sldMk cId="2914369162" sldId="2147375521"/>
            <ac:spMk id="6" creationId="{C2B511DA-0C5A-4D4A-438A-49442747DE91}"/>
          </ac:spMkLst>
        </pc:spChg>
        <pc:spChg chg="add mod">
          <ac:chgData name="Billyard, Meagan (MCCSS)" userId="cce16f7d-95db-4cbe-b085-8b03cc985e72" providerId="ADAL" clId="{0AE36A3D-4EFF-4304-AE80-58082247B24B}" dt="2025-04-04T17:57:24.161" v="126" actId="552"/>
          <ac:spMkLst>
            <pc:docMk/>
            <pc:sldMk cId="2914369162" sldId="2147375521"/>
            <ac:spMk id="7" creationId="{AF030044-8E9F-3A3B-DF83-78DB142EF598}"/>
          </ac:spMkLst>
        </pc:spChg>
        <pc:spChg chg="add mod">
          <ac:chgData name="Billyard, Meagan (MCCSS)" userId="cce16f7d-95db-4cbe-b085-8b03cc985e72" providerId="ADAL" clId="{0AE36A3D-4EFF-4304-AE80-58082247B24B}" dt="2025-04-04T17:57:55.147" v="164"/>
          <ac:spMkLst>
            <pc:docMk/>
            <pc:sldMk cId="2914369162" sldId="2147375521"/>
            <ac:spMk id="8" creationId="{E35A62FA-DDEF-B555-58AB-8D2367CD2D77}"/>
          </ac:spMkLst>
        </pc:spChg>
        <pc:spChg chg="mod">
          <ac:chgData name="Billyard, Meagan (MCCSS)" userId="cce16f7d-95db-4cbe-b085-8b03cc985e72" providerId="ADAL" clId="{0AE36A3D-4EFF-4304-AE80-58082247B24B}" dt="2025-04-04T17:55:38.780" v="78" actId="1035"/>
          <ac:spMkLst>
            <pc:docMk/>
            <pc:sldMk cId="2914369162" sldId="2147375521"/>
            <ac:spMk id="20" creationId="{00000000-0000-0000-0000-000000000000}"/>
          </ac:spMkLst>
        </pc:spChg>
      </pc:sldChg>
      <pc:sldChg chg="modSp mod">
        <pc:chgData name="Billyard, Meagan (MCCSS)" userId="cce16f7d-95db-4cbe-b085-8b03cc985e72" providerId="ADAL" clId="{0AE36A3D-4EFF-4304-AE80-58082247B24B}" dt="2025-04-02T20:52:10.936" v="10" actId="108"/>
        <pc:sldMkLst>
          <pc:docMk/>
          <pc:sldMk cId="3628325301" sldId="2147375563"/>
        </pc:sldMkLst>
        <pc:graphicFrameChg chg="mod modGraphic">
          <ac:chgData name="Billyard, Meagan (MCCSS)" userId="cce16f7d-95db-4cbe-b085-8b03cc985e72" providerId="ADAL" clId="{0AE36A3D-4EFF-4304-AE80-58082247B24B}" dt="2025-04-02T20:52:10.936" v="10" actId="108"/>
          <ac:graphicFrameMkLst>
            <pc:docMk/>
            <pc:sldMk cId="3628325301" sldId="2147375563"/>
            <ac:graphicFrameMk id="20" creationId="{918CD7E6-ED68-C6E5-E90B-B2F2B74E801B}"/>
          </ac:graphicFrameMkLst>
        </pc:graphicFrameChg>
      </pc:sldChg>
      <pc:sldChg chg="modSp mod">
        <pc:chgData name="Billyard, Meagan (MCCSS)" userId="cce16f7d-95db-4cbe-b085-8b03cc985e72" providerId="ADAL" clId="{0AE36A3D-4EFF-4304-AE80-58082247B24B}" dt="2025-04-02T20:54:12.799" v="24" actId="108"/>
        <pc:sldMkLst>
          <pc:docMk/>
          <pc:sldMk cId="598813527" sldId="2147375567"/>
        </pc:sldMkLst>
        <pc:graphicFrameChg chg="mod modGraphic">
          <ac:chgData name="Billyard, Meagan (MCCSS)" userId="cce16f7d-95db-4cbe-b085-8b03cc985e72" providerId="ADAL" clId="{0AE36A3D-4EFF-4304-AE80-58082247B24B}" dt="2025-04-02T20:54:12.799" v="24" actId="108"/>
          <ac:graphicFrameMkLst>
            <pc:docMk/>
            <pc:sldMk cId="598813527" sldId="2147375567"/>
            <ac:graphicFrameMk id="20" creationId="{918CD7E6-ED68-C6E5-E90B-B2F2B74E801B}"/>
          </ac:graphicFrameMkLst>
        </pc:graphicFrameChg>
      </pc:sldChg>
      <pc:sldChg chg="modSp mod">
        <pc:chgData name="Billyard, Meagan (MCCSS)" userId="cce16f7d-95db-4cbe-b085-8b03cc985e72" providerId="ADAL" clId="{0AE36A3D-4EFF-4304-AE80-58082247B24B}" dt="2025-04-02T20:53:21.789" v="17" actId="798"/>
        <pc:sldMkLst>
          <pc:docMk/>
          <pc:sldMk cId="824314703" sldId="2147375768"/>
        </pc:sldMkLst>
        <pc:graphicFrameChg chg="mod modGraphic">
          <ac:chgData name="Billyard, Meagan (MCCSS)" userId="cce16f7d-95db-4cbe-b085-8b03cc985e72" providerId="ADAL" clId="{0AE36A3D-4EFF-4304-AE80-58082247B24B}" dt="2025-04-02T20:53:21.789" v="17" actId="798"/>
          <ac:graphicFrameMkLst>
            <pc:docMk/>
            <pc:sldMk cId="824314703" sldId="2147375768"/>
            <ac:graphicFrameMk id="20" creationId="{918CD7E6-ED68-C6E5-E90B-B2F2B74E801B}"/>
          </ac:graphicFrameMkLst>
        </pc:graphicFrameChg>
      </pc:sldChg>
      <pc:sldChg chg="modSp mod">
        <pc:chgData name="Billyard, Meagan (MCCSS)" userId="cce16f7d-95db-4cbe-b085-8b03cc985e72" providerId="ADAL" clId="{0AE36A3D-4EFF-4304-AE80-58082247B24B}" dt="2025-04-02T20:53:32.042" v="18" actId="798"/>
        <pc:sldMkLst>
          <pc:docMk/>
          <pc:sldMk cId="2389860229" sldId="2147375770"/>
        </pc:sldMkLst>
        <pc:graphicFrameChg chg="modGraphic">
          <ac:chgData name="Billyard, Meagan (MCCSS)" userId="cce16f7d-95db-4cbe-b085-8b03cc985e72" providerId="ADAL" clId="{0AE36A3D-4EFF-4304-AE80-58082247B24B}" dt="2025-04-02T20:53:32.042" v="18" actId="798"/>
          <ac:graphicFrameMkLst>
            <pc:docMk/>
            <pc:sldMk cId="2389860229" sldId="2147375770"/>
            <ac:graphicFrameMk id="20" creationId="{918CD7E6-ED68-C6E5-E90B-B2F2B74E801B}"/>
          </ac:graphicFrameMkLst>
        </pc:graphicFrameChg>
      </pc:sldChg>
      <pc:sldChg chg="modSp mod">
        <pc:chgData name="Billyard, Meagan (MCCSS)" userId="cce16f7d-95db-4cbe-b085-8b03cc985e72" providerId="ADAL" clId="{0AE36A3D-4EFF-4304-AE80-58082247B24B}" dt="2025-04-02T20:52:49.795" v="11" actId="798"/>
        <pc:sldMkLst>
          <pc:docMk/>
          <pc:sldMk cId="1006120241" sldId="2147375795"/>
        </pc:sldMkLst>
        <pc:graphicFrameChg chg="modGraphic">
          <ac:chgData name="Billyard, Meagan (MCCSS)" userId="cce16f7d-95db-4cbe-b085-8b03cc985e72" providerId="ADAL" clId="{0AE36A3D-4EFF-4304-AE80-58082247B24B}" dt="2025-04-02T20:52:49.795" v="11" actId="798"/>
          <ac:graphicFrameMkLst>
            <pc:docMk/>
            <pc:sldMk cId="1006120241" sldId="2147375795"/>
            <ac:graphicFrameMk id="20" creationId="{918CD7E6-ED68-C6E5-E90B-B2F2B74E801B}"/>
          </ac:graphicFrameMkLst>
        </pc:graphicFrameChg>
      </pc:sldChg>
      <pc:sldChg chg="modSp mod">
        <pc:chgData name="Billyard, Meagan (MCCSS)" userId="cce16f7d-95db-4cbe-b085-8b03cc985e72" providerId="ADAL" clId="{0AE36A3D-4EFF-4304-AE80-58082247B24B}" dt="2025-04-02T20:54:00.357" v="22" actId="798"/>
        <pc:sldMkLst>
          <pc:docMk/>
          <pc:sldMk cId="3535566377" sldId="2147375796"/>
        </pc:sldMkLst>
        <pc:graphicFrameChg chg="mod modGraphic">
          <ac:chgData name="Billyard, Meagan (MCCSS)" userId="cce16f7d-95db-4cbe-b085-8b03cc985e72" providerId="ADAL" clId="{0AE36A3D-4EFF-4304-AE80-58082247B24B}" dt="2025-04-02T20:54:00.357" v="22" actId="798"/>
          <ac:graphicFrameMkLst>
            <pc:docMk/>
            <pc:sldMk cId="3535566377" sldId="2147375796"/>
            <ac:graphicFrameMk id="20" creationId="{918CD7E6-ED68-C6E5-E90B-B2F2B74E801B}"/>
          </ac:graphicFrameMkLst>
        </pc:graphicFrameChg>
      </pc:sldChg>
      <pc:sldChg chg="modSp mod">
        <pc:chgData name="Billyard, Meagan (MCCSS)" userId="cce16f7d-95db-4cbe-b085-8b03cc985e72" providerId="ADAL" clId="{0AE36A3D-4EFF-4304-AE80-58082247B24B}" dt="2025-04-02T20:56:14.365" v="32" actId="1076"/>
        <pc:sldMkLst>
          <pc:docMk/>
          <pc:sldMk cId="2238948166" sldId="2147375801"/>
        </pc:sldMkLst>
        <pc:spChg chg="mod">
          <ac:chgData name="Billyard, Meagan (MCCSS)" userId="cce16f7d-95db-4cbe-b085-8b03cc985e72" providerId="ADAL" clId="{0AE36A3D-4EFF-4304-AE80-58082247B24B}" dt="2025-04-02T20:56:14.365" v="32" actId="1076"/>
          <ac:spMkLst>
            <pc:docMk/>
            <pc:sldMk cId="2238948166" sldId="2147375801"/>
            <ac:spMk id="14" creationId="{A02296E1-9AAF-D2ED-6E34-147FA2102FEB}"/>
          </ac:spMkLst>
        </pc:spChg>
      </pc:sldChg>
    </pc:docChg>
  </pc:docChgLst>
  <pc:docChgLst>
    <pc:chgData name="Mirzoyan, Lilit (MCCSS)" userId="S::lilit.mirzoyan@ontario.ca::c6882666-48d9-4667-bf9e-a6b7582a9b2d" providerId="AD" clId="Web-{B2E58269-55A4-75DC-30EF-7407622BABE6}"/>
    <pc:docChg chg="delSld">
      <pc:chgData name="Mirzoyan, Lilit (MCCSS)" userId="S::lilit.mirzoyan@ontario.ca::c6882666-48d9-4667-bf9e-a6b7582a9b2d" providerId="AD" clId="Web-{B2E58269-55A4-75DC-30EF-7407622BABE6}" dt="2025-03-31T20:43:58.127" v="0"/>
      <pc:docMkLst>
        <pc:docMk/>
      </pc:docMkLst>
      <pc:sldChg chg="del">
        <pc:chgData name="Mirzoyan, Lilit (MCCSS)" userId="S::lilit.mirzoyan@ontario.ca::c6882666-48d9-4667-bf9e-a6b7582a9b2d" providerId="AD" clId="Web-{B2E58269-55A4-75DC-30EF-7407622BABE6}" dt="2025-03-31T20:43:58.127" v="0"/>
        <pc:sldMkLst>
          <pc:docMk/>
          <pc:sldMk cId="2520225346" sldId="2147375767"/>
        </pc:sldMkLst>
      </pc:sldChg>
    </pc:docChg>
  </pc:docChgLst>
  <pc:docChgLst>
    <pc:chgData name="Mirzoyan, Lilit (MCCSS)" userId="S::lilit.mirzoyan@ontario.ca::c6882666-48d9-4667-bf9e-a6b7582a9b2d" providerId="AD" clId="Web-{FB4335B0-8B7F-CE6E-5A63-1C031A33508D}"/>
    <pc:docChg chg="modSld">
      <pc:chgData name="Mirzoyan, Lilit (MCCSS)" userId="S::lilit.mirzoyan@ontario.ca::c6882666-48d9-4667-bf9e-a6b7582a9b2d" providerId="AD" clId="Web-{FB4335B0-8B7F-CE6E-5A63-1C031A33508D}" dt="2025-04-04T11:55:33.175" v="5" actId="20577"/>
      <pc:docMkLst>
        <pc:docMk/>
      </pc:docMkLst>
      <pc:sldChg chg="modSp">
        <pc:chgData name="Mirzoyan, Lilit (MCCSS)" userId="S::lilit.mirzoyan@ontario.ca::c6882666-48d9-4667-bf9e-a6b7582a9b2d" providerId="AD" clId="Web-{FB4335B0-8B7F-CE6E-5A63-1C031A33508D}" dt="2025-04-04T11:55:33.175" v="5" actId="20577"/>
        <pc:sldMkLst>
          <pc:docMk/>
          <pc:sldMk cId="2063897815" sldId="2147375514"/>
        </pc:sldMkLst>
        <pc:spChg chg="mod">
          <ac:chgData name="Mirzoyan, Lilit (MCCSS)" userId="S::lilit.mirzoyan@ontario.ca::c6882666-48d9-4667-bf9e-a6b7582a9b2d" providerId="AD" clId="Web-{FB4335B0-8B7F-CE6E-5A63-1C031A33508D}" dt="2025-04-04T11:55:33.175" v="5" actId="20577"/>
          <ac:spMkLst>
            <pc:docMk/>
            <pc:sldMk cId="2063897815" sldId="2147375514"/>
            <ac:spMk id="7" creationId="{084A91E3-4C84-89BD-36C0-D61ABE4DF166}"/>
          </ac:spMkLst>
        </pc:spChg>
      </pc:sldChg>
    </pc:docChg>
  </pc:docChgLst>
  <pc:docChgLst>
    <pc:chgData name="Mirzoyan, Lilit (MCCSS)" userId="S::lilit.mirzoyan@ontario.ca::c6882666-48d9-4667-bf9e-a6b7582a9b2d" providerId="AD" clId="Web-{AA001143-1D6F-0853-5C06-1472452D703B}"/>
    <pc:docChg chg="addSld delSld modSld">
      <pc:chgData name="Mirzoyan, Lilit (MCCSS)" userId="S::lilit.mirzoyan@ontario.ca::c6882666-48d9-4667-bf9e-a6b7582a9b2d" providerId="AD" clId="Web-{AA001143-1D6F-0853-5C06-1472452D703B}" dt="2025-04-22T21:17:04.920" v="37" actId="20577"/>
      <pc:docMkLst>
        <pc:docMk/>
      </pc:docMkLst>
      <pc:sldChg chg="del">
        <pc:chgData name="Mirzoyan, Lilit (MCCSS)" userId="S::lilit.mirzoyan@ontario.ca::c6882666-48d9-4667-bf9e-a6b7582a9b2d" providerId="AD" clId="Web-{AA001143-1D6F-0853-5C06-1472452D703B}" dt="2025-04-22T21:00:34.105" v="9"/>
        <pc:sldMkLst>
          <pc:docMk/>
          <pc:sldMk cId="2063897815" sldId="2147375514"/>
        </pc:sldMkLst>
      </pc:sldChg>
      <pc:sldChg chg="add del">
        <pc:chgData name="Mirzoyan, Lilit (MCCSS)" userId="S::lilit.mirzoyan@ontario.ca::c6882666-48d9-4667-bf9e-a6b7582a9b2d" providerId="AD" clId="Web-{AA001143-1D6F-0853-5C06-1472452D703B}" dt="2025-04-22T20:59:46.511" v="3"/>
        <pc:sldMkLst>
          <pc:docMk/>
          <pc:sldMk cId="771353919" sldId="2147375631"/>
        </pc:sldMkLst>
      </pc:sldChg>
      <pc:sldChg chg="del">
        <pc:chgData name="Mirzoyan, Lilit (MCCSS)" userId="S::lilit.mirzoyan@ontario.ca::c6882666-48d9-4667-bf9e-a6b7582a9b2d" providerId="AD" clId="Web-{AA001143-1D6F-0853-5C06-1472452D703B}" dt="2025-04-22T21:00:28.886" v="8"/>
        <pc:sldMkLst>
          <pc:docMk/>
          <pc:sldMk cId="2449077783" sldId="2147375784"/>
        </pc:sldMkLst>
      </pc:sldChg>
      <pc:sldChg chg="modSp add del modCm">
        <pc:chgData name="Mirzoyan, Lilit (MCCSS)" userId="S::lilit.mirzoyan@ontario.ca::c6882666-48d9-4667-bf9e-a6b7582a9b2d" providerId="AD" clId="Web-{AA001143-1D6F-0853-5C06-1472452D703B}" dt="2025-04-22T21:03:33.171" v="10"/>
        <pc:sldMkLst>
          <pc:docMk/>
          <pc:sldMk cId="3834118094" sldId="2147375794"/>
        </pc:sldMkLst>
        <pc:spChg chg="mod">
          <ac:chgData name="Mirzoyan, Lilit (MCCSS)" userId="S::lilit.mirzoyan@ontario.ca::c6882666-48d9-4667-bf9e-a6b7582a9b2d" providerId="AD" clId="Web-{AA001143-1D6F-0853-5C06-1472452D703B}" dt="2025-04-22T21:00:06.105" v="7" actId="20577"/>
          <ac:spMkLst>
            <pc:docMk/>
            <pc:sldMk cId="3834118094" sldId="2147375794"/>
            <ac:spMk id="6" creationId="{10FDDB24-D902-4DF1-7714-C50CAD8A2C2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S::lilit.mirzoyan@ontario.ca::c6882666-48d9-4667-bf9e-a6b7582a9b2d" providerId="AD" clId="Web-{AA001143-1D6F-0853-5C06-1472452D703B}" dt="2025-04-22T20:59:59.917" v="4" actId="20577"/>
              <pc2:cmMkLst xmlns:pc2="http://schemas.microsoft.com/office/powerpoint/2019/9/main/command">
                <pc:docMk/>
                <pc:sldMk cId="3834118094" sldId="2147375794"/>
                <pc2:cmMk id="{EBA529EF-F7DF-44C2-9BFC-746BE8FF921D}"/>
              </pc2:cmMkLst>
            </pc226:cmChg>
          </p:ext>
        </pc:extLst>
      </pc:sldChg>
      <pc:sldChg chg="delSp modSp add replId">
        <pc:chgData name="Mirzoyan, Lilit (MCCSS)" userId="S::lilit.mirzoyan@ontario.ca::c6882666-48d9-4667-bf9e-a6b7582a9b2d" providerId="AD" clId="Web-{AA001143-1D6F-0853-5C06-1472452D703B}" dt="2025-04-22T21:17:04.920" v="37" actId="20577"/>
        <pc:sldMkLst>
          <pc:docMk/>
          <pc:sldMk cId="516439661" sldId="2147375820"/>
        </pc:sldMkLst>
        <pc:spChg chg="del">
          <ac:chgData name="Mirzoyan, Lilit (MCCSS)" userId="S::lilit.mirzoyan@ontario.ca::c6882666-48d9-4667-bf9e-a6b7582a9b2d" providerId="AD" clId="Web-{AA001143-1D6F-0853-5C06-1472452D703B}" dt="2025-04-22T21:16:25.966" v="12"/>
          <ac:spMkLst>
            <pc:docMk/>
            <pc:sldMk cId="516439661" sldId="2147375820"/>
            <ac:spMk id="2" creationId="{DB144C7B-2133-043D-B05F-3D5B15BDBA75}"/>
          </ac:spMkLst>
        </pc:spChg>
        <pc:spChg chg="del mod">
          <ac:chgData name="Mirzoyan, Lilit (MCCSS)" userId="S::lilit.mirzoyan@ontario.ca::c6882666-48d9-4667-bf9e-a6b7582a9b2d" providerId="AD" clId="Web-{AA001143-1D6F-0853-5C06-1472452D703B}" dt="2025-04-22T21:16:29.966" v="15"/>
          <ac:spMkLst>
            <pc:docMk/>
            <pc:sldMk cId="516439661" sldId="2147375820"/>
            <ac:spMk id="5" creationId="{C304BD02-02AC-B9EB-CB4F-64B5184778F8}"/>
          </ac:spMkLst>
        </pc:spChg>
        <pc:spChg chg="mod">
          <ac:chgData name="Mirzoyan, Lilit (MCCSS)" userId="S::lilit.mirzoyan@ontario.ca::c6882666-48d9-4667-bf9e-a6b7582a9b2d" providerId="AD" clId="Web-{AA001143-1D6F-0853-5C06-1472452D703B}" dt="2025-04-22T21:17:04.920" v="37" actId="20577"/>
          <ac:spMkLst>
            <pc:docMk/>
            <pc:sldMk cId="516439661" sldId="2147375820"/>
            <ac:spMk id="8" creationId="{65120EFF-70C0-49C8-CCB8-77C2A68AD277}"/>
          </ac:spMkLst>
        </pc:spChg>
      </pc:sldChg>
    </pc:docChg>
  </pc:docChgLst>
  <pc:docChgLst>
    <pc:chgData name="Olmstead, Amy (She/Her) (MCCSS)" userId="50200071-7eb9-48b8-8893-0de047be4d44" providerId="ADAL" clId="{1A9FBEE0-1046-4110-817E-FB8F98BAD98B}"/>
    <pc:docChg chg="undo custSel modSld">
      <pc:chgData name="Olmstead, Amy (She/Her) (MCCSS)" userId="50200071-7eb9-48b8-8893-0de047be4d44" providerId="ADAL" clId="{1A9FBEE0-1046-4110-817E-FB8F98BAD98B}" dt="2025-04-03T03:04:01.721" v="301" actId="179"/>
      <pc:docMkLst>
        <pc:docMk/>
      </pc:docMkLst>
      <pc:sldChg chg="modSp mod">
        <pc:chgData name="Olmstead, Amy (She/Her) (MCCSS)" userId="50200071-7eb9-48b8-8893-0de047be4d44" providerId="ADAL" clId="{1A9FBEE0-1046-4110-817E-FB8F98BAD98B}" dt="2025-04-03T02:57:00.197" v="115" actId="1076"/>
        <pc:sldMkLst>
          <pc:docMk/>
          <pc:sldMk cId="1692903132" sldId="311"/>
        </pc:sldMkLst>
        <pc:spChg chg="mod">
          <ac:chgData name="Olmstead, Amy (She/Her) (MCCSS)" userId="50200071-7eb9-48b8-8893-0de047be4d44" providerId="ADAL" clId="{1A9FBEE0-1046-4110-817E-FB8F98BAD98B}" dt="2025-04-03T02:57:00.197" v="115" actId="1076"/>
          <ac:spMkLst>
            <pc:docMk/>
            <pc:sldMk cId="1692903132" sldId="311"/>
            <ac:spMk id="2" creationId="{21B2EF7C-F56B-4345-B1F8-329A0A30D86C}"/>
          </ac:spMkLst>
        </pc:spChg>
      </pc:sldChg>
      <pc:sldChg chg="modSp mod">
        <pc:chgData name="Olmstead, Amy (She/Her) (MCCSS)" userId="50200071-7eb9-48b8-8893-0de047be4d44" providerId="ADAL" clId="{1A9FBEE0-1046-4110-817E-FB8F98BAD98B}" dt="2025-04-03T02:58:39.573" v="162" actId="1076"/>
        <pc:sldMkLst>
          <pc:docMk/>
          <pc:sldMk cId="798088795" sldId="331"/>
        </pc:sldMkLst>
        <pc:spChg chg="mod">
          <ac:chgData name="Olmstead, Amy (She/Her) (MCCSS)" userId="50200071-7eb9-48b8-8893-0de047be4d44" providerId="ADAL" clId="{1A9FBEE0-1046-4110-817E-FB8F98BAD98B}" dt="2025-04-03T02:58:39.573" v="162" actId="1076"/>
          <ac:spMkLst>
            <pc:docMk/>
            <pc:sldMk cId="798088795" sldId="331"/>
            <ac:spMk id="2" creationId="{21B2EF7C-F56B-4345-B1F8-329A0A30D86C}"/>
          </ac:spMkLst>
        </pc:spChg>
      </pc:sldChg>
      <pc:sldChg chg="modSp mod">
        <pc:chgData name="Olmstead, Amy (She/Her) (MCCSS)" userId="50200071-7eb9-48b8-8893-0de047be4d44" providerId="ADAL" clId="{1A9FBEE0-1046-4110-817E-FB8F98BAD98B}" dt="2025-04-03T02:55:54.433" v="111" actId="207"/>
        <pc:sldMkLst>
          <pc:docMk/>
          <pc:sldMk cId="969841883" sldId="2145706998"/>
        </pc:sldMkLst>
        <pc:spChg chg="mod">
          <ac:chgData name="Olmstead, Amy (She/Her) (MCCSS)" userId="50200071-7eb9-48b8-8893-0de047be4d44" providerId="ADAL" clId="{1A9FBEE0-1046-4110-817E-FB8F98BAD98B}" dt="2025-04-03T02:55:54.433" v="111" actId="207"/>
          <ac:spMkLst>
            <pc:docMk/>
            <pc:sldMk cId="969841883" sldId="2145706998"/>
            <ac:spMk id="14" creationId="{0DA05AA1-5FA1-6F02-588E-33C764666941}"/>
          </ac:spMkLst>
        </pc:spChg>
      </pc:sldChg>
      <pc:sldChg chg="modSp mod">
        <pc:chgData name="Olmstead, Amy (She/Her) (MCCSS)" userId="50200071-7eb9-48b8-8893-0de047be4d44" providerId="ADAL" clId="{1A9FBEE0-1046-4110-817E-FB8F98BAD98B}" dt="2025-04-03T02:55:07.327" v="91" actId="5793"/>
        <pc:sldMkLst>
          <pc:docMk/>
          <pc:sldMk cId="3537758838" sldId="2145707148"/>
        </pc:sldMkLst>
        <pc:spChg chg="mod">
          <ac:chgData name="Olmstead, Amy (She/Her) (MCCSS)" userId="50200071-7eb9-48b8-8893-0de047be4d44" providerId="ADAL" clId="{1A9FBEE0-1046-4110-817E-FB8F98BAD98B}" dt="2025-04-03T02:55:07.327" v="91" actId="5793"/>
          <ac:spMkLst>
            <pc:docMk/>
            <pc:sldMk cId="3537758838" sldId="2145707148"/>
            <ac:spMk id="3" creationId="{7EE5329E-52B7-41C7-B62D-54D6EE0359FC}"/>
          </ac:spMkLst>
        </pc:spChg>
        <pc:spChg chg="mod">
          <ac:chgData name="Olmstead, Amy (She/Her) (MCCSS)" userId="50200071-7eb9-48b8-8893-0de047be4d44" providerId="ADAL" clId="{1A9FBEE0-1046-4110-817E-FB8F98BAD98B}" dt="2025-04-03T02:55:04.011" v="90" actId="113"/>
          <ac:spMkLst>
            <pc:docMk/>
            <pc:sldMk cId="3537758838" sldId="2145707148"/>
            <ac:spMk id="7" creationId="{76F529A3-D21C-47DD-8888-6E377E4BDDBB}"/>
          </ac:spMkLst>
        </pc:spChg>
      </pc:sldChg>
      <pc:sldChg chg="modSp mod">
        <pc:chgData name="Olmstead, Amy (She/Her) (MCCSS)" userId="50200071-7eb9-48b8-8893-0de047be4d44" providerId="ADAL" clId="{1A9FBEE0-1046-4110-817E-FB8F98BAD98B}" dt="2025-04-03T02:48:29.117" v="13" actId="14100"/>
        <pc:sldMkLst>
          <pc:docMk/>
          <pc:sldMk cId="474563580" sldId="2147375290"/>
        </pc:sldMkLst>
        <pc:spChg chg="mod">
          <ac:chgData name="Olmstead, Amy (She/Her) (MCCSS)" userId="50200071-7eb9-48b8-8893-0de047be4d44" providerId="ADAL" clId="{1A9FBEE0-1046-4110-817E-FB8F98BAD98B}" dt="2025-04-03T02:48:29.117" v="13" actId="14100"/>
          <ac:spMkLst>
            <pc:docMk/>
            <pc:sldMk cId="474563580" sldId="2147375290"/>
            <ac:spMk id="18" creationId="{471F909A-27FF-44C3-4129-39906EB2B633}"/>
          </ac:spMkLst>
        </pc:spChg>
        <pc:spChg chg="mod">
          <ac:chgData name="Olmstead, Amy (She/Her) (MCCSS)" userId="50200071-7eb9-48b8-8893-0de047be4d44" providerId="ADAL" clId="{1A9FBEE0-1046-4110-817E-FB8F98BAD98B}" dt="2025-04-03T02:48:14.869" v="11" actId="1036"/>
          <ac:spMkLst>
            <pc:docMk/>
            <pc:sldMk cId="474563580" sldId="2147375290"/>
            <ac:spMk id="19" creationId="{BB53B365-08BC-8506-2568-3AA0671164DD}"/>
          </ac:spMkLst>
        </pc:spChg>
        <pc:spChg chg="mod">
          <ac:chgData name="Olmstead, Amy (She/Her) (MCCSS)" userId="50200071-7eb9-48b8-8893-0de047be4d44" providerId="ADAL" clId="{1A9FBEE0-1046-4110-817E-FB8F98BAD98B}" dt="2025-04-03T02:48:14.869" v="11" actId="1036"/>
          <ac:spMkLst>
            <pc:docMk/>
            <pc:sldMk cId="474563580" sldId="2147375290"/>
            <ac:spMk id="23" creationId="{2D0868C4-22C2-BC08-C71D-929F82830708}"/>
          </ac:spMkLst>
        </pc:spChg>
        <pc:spChg chg="mod">
          <ac:chgData name="Olmstead, Amy (She/Her) (MCCSS)" userId="50200071-7eb9-48b8-8893-0de047be4d44" providerId="ADAL" clId="{1A9FBEE0-1046-4110-817E-FB8F98BAD98B}" dt="2025-04-03T02:48:14.869" v="11" actId="1036"/>
          <ac:spMkLst>
            <pc:docMk/>
            <pc:sldMk cId="474563580" sldId="2147375290"/>
            <ac:spMk id="24" creationId="{B8C726CC-E26D-15ED-3825-03191BC48562}"/>
          </ac:spMkLst>
        </pc:spChg>
        <pc:spChg chg="mod">
          <ac:chgData name="Olmstead, Amy (She/Her) (MCCSS)" userId="50200071-7eb9-48b8-8893-0de047be4d44" providerId="ADAL" clId="{1A9FBEE0-1046-4110-817E-FB8F98BAD98B}" dt="2025-04-03T02:48:14.869" v="11" actId="1036"/>
          <ac:spMkLst>
            <pc:docMk/>
            <pc:sldMk cId="474563580" sldId="2147375290"/>
            <ac:spMk id="29" creationId="{D5B81AB1-9E20-1082-62C7-0A5D7E47055E}"/>
          </ac:spMkLst>
        </pc:spChg>
      </pc:sldChg>
      <pc:sldChg chg="modSp mod addCm">
        <pc:chgData name="Olmstead, Amy (She/Her) (MCCSS)" userId="50200071-7eb9-48b8-8893-0de047be4d44" providerId="ADAL" clId="{1A9FBEE0-1046-4110-817E-FB8F98BAD98B}" dt="2025-04-03T02:49:32.138" v="16" actId="207"/>
        <pc:sldMkLst>
          <pc:docMk/>
          <pc:sldMk cId="298614516" sldId="2147375291"/>
        </pc:sldMkLst>
        <pc:spChg chg="mod">
          <ac:chgData name="Olmstead, Amy (She/Her) (MCCSS)" userId="50200071-7eb9-48b8-8893-0de047be4d44" providerId="ADAL" clId="{1A9FBEE0-1046-4110-817E-FB8F98BAD98B}" dt="2025-04-03T02:49:32.138" v="16" actId="207"/>
          <ac:spMkLst>
            <pc:docMk/>
            <pc:sldMk cId="298614516" sldId="2147375291"/>
            <ac:spMk id="4" creationId="{D7AD9A28-82BF-8323-7BB3-8A717F970072}"/>
          </ac:spMkLst>
        </pc:spChg>
        <pc:spChg chg="mod">
          <ac:chgData name="Olmstead, Amy (She/Her) (MCCSS)" userId="50200071-7eb9-48b8-8893-0de047be4d44" providerId="ADAL" clId="{1A9FBEE0-1046-4110-817E-FB8F98BAD98B}" dt="2025-04-03T02:49:07.459" v="14" actId="255"/>
          <ac:spMkLst>
            <pc:docMk/>
            <pc:sldMk cId="298614516" sldId="2147375291"/>
            <ac:spMk id="14" creationId="{14D45C97-D03A-2DA7-ABC9-03394319BB1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Olmstead, Amy (She/Her) (MCCSS)" userId="50200071-7eb9-48b8-8893-0de047be4d44" providerId="ADAL" clId="{1A9FBEE0-1046-4110-817E-FB8F98BAD98B}" dt="2025-04-03T02:49:26.496" v="15"/>
              <pc2:cmMkLst xmlns:pc2="http://schemas.microsoft.com/office/powerpoint/2019/9/main/command">
                <pc:docMk/>
                <pc:sldMk cId="298614516" sldId="2147375291"/>
                <pc2:cmMk id="{09F532D0-EBF8-405E-A5D3-3F1E89D76A27}"/>
              </pc2:cmMkLst>
            </pc226:cmChg>
          </p:ext>
        </pc:extLst>
      </pc:sldChg>
      <pc:sldChg chg="modSp mod">
        <pc:chgData name="Olmstead, Amy (She/Her) (MCCSS)" userId="50200071-7eb9-48b8-8893-0de047be4d44" providerId="ADAL" clId="{1A9FBEE0-1046-4110-817E-FB8F98BAD98B}" dt="2025-04-03T02:52:21.267" v="35" actId="255"/>
        <pc:sldMkLst>
          <pc:docMk/>
          <pc:sldMk cId="3686474499" sldId="2147375325"/>
        </pc:sldMkLst>
        <pc:spChg chg="mod">
          <ac:chgData name="Olmstead, Amy (She/Her) (MCCSS)" userId="50200071-7eb9-48b8-8893-0de047be4d44" providerId="ADAL" clId="{1A9FBEE0-1046-4110-817E-FB8F98BAD98B}" dt="2025-04-03T02:52:21.267" v="35" actId="255"/>
          <ac:spMkLst>
            <pc:docMk/>
            <pc:sldMk cId="3686474499" sldId="2147375325"/>
            <ac:spMk id="18" creationId="{BA816C4B-0F9E-FF4D-5057-F12FC9BD5B74}"/>
          </ac:spMkLst>
        </pc:spChg>
      </pc:sldChg>
      <pc:sldChg chg="modSp mod">
        <pc:chgData name="Olmstead, Amy (She/Her) (MCCSS)" userId="50200071-7eb9-48b8-8893-0de047be4d44" providerId="ADAL" clId="{1A9FBEE0-1046-4110-817E-FB8F98BAD98B}" dt="2025-04-03T02:55:17.116" v="94" actId="113"/>
        <pc:sldMkLst>
          <pc:docMk/>
          <pc:sldMk cId="3375302470" sldId="2147375510"/>
        </pc:sldMkLst>
        <pc:spChg chg="mod">
          <ac:chgData name="Olmstead, Amy (She/Her) (MCCSS)" userId="50200071-7eb9-48b8-8893-0de047be4d44" providerId="ADAL" clId="{1A9FBEE0-1046-4110-817E-FB8F98BAD98B}" dt="2025-04-03T02:55:09.964" v="92" actId="5793"/>
          <ac:spMkLst>
            <pc:docMk/>
            <pc:sldMk cId="3375302470" sldId="2147375510"/>
            <ac:spMk id="3" creationId="{7EE5329E-52B7-41C7-B62D-54D6EE0359FC}"/>
          </ac:spMkLst>
        </pc:spChg>
        <pc:spChg chg="mod">
          <ac:chgData name="Olmstead, Amy (She/Her) (MCCSS)" userId="50200071-7eb9-48b8-8893-0de047be4d44" providerId="ADAL" clId="{1A9FBEE0-1046-4110-817E-FB8F98BAD98B}" dt="2025-04-03T02:55:17.116" v="94" actId="113"/>
          <ac:spMkLst>
            <pc:docMk/>
            <pc:sldMk cId="3375302470" sldId="2147375510"/>
            <ac:spMk id="7" creationId="{76F529A3-D21C-47DD-8888-6E377E4BDDBB}"/>
          </ac:spMkLst>
        </pc:spChg>
      </pc:sldChg>
      <pc:sldChg chg="modSp mod">
        <pc:chgData name="Olmstead, Amy (She/Her) (MCCSS)" userId="50200071-7eb9-48b8-8893-0de047be4d44" providerId="ADAL" clId="{1A9FBEE0-1046-4110-817E-FB8F98BAD98B}" dt="2025-04-03T02:51:00.796" v="33" actId="255"/>
        <pc:sldMkLst>
          <pc:docMk/>
          <pc:sldMk cId="2063897815" sldId="2147375514"/>
        </pc:sldMkLst>
        <pc:spChg chg="mod">
          <ac:chgData name="Olmstead, Amy (She/Her) (MCCSS)" userId="50200071-7eb9-48b8-8893-0de047be4d44" providerId="ADAL" clId="{1A9FBEE0-1046-4110-817E-FB8F98BAD98B}" dt="2025-04-03T02:51:00.796" v="33" actId="255"/>
          <ac:spMkLst>
            <pc:docMk/>
            <pc:sldMk cId="2063897815" sldId="2147375514"/>
            <ac:spMk id="2" creationId="{4223E80D-4B74-CBBA-2C17-F4429C839679}"/>
          </ac:spMkLst>
        </pc:spChg>
      </pc:sldChg>
      <pc:sldChg chg="modSp mod">
        <pc:chgData name="Olmstead, Amy (She/Her) (MCCSS)" userId="50200071-7eb9-48b8-8893-0de047be4d44" providerId="ADAL" clId="{1A9FBEE0-1046-4110-817E-FB8F98BAD98B}" dt="2025-04-03T02:51:09.446" v="34" actId="255"/>
        <pc:sldMkLst>
          <pc:docMk/>
          <pc:sldMk cId="2914369162" sldId="2147375521"/>
        </pc:sldMkLst>
        <pc:spChg chg="mod">
          <ac:chgData name="Olmstead, Amy (She/Her) (MCCSS)" userId="50200071-7eb9-48b8-8893-0de047be4d44" providerId="ADAL" clId="{1A9FBEE0-1046-4110-817E-FB8F98BAD98B}" dt="2025-04-03T02:51:09.446" v="34" actId="255"/>
          <ac:spMkLst>
            <pc:docMk/>
            <pc:sldMk cId="2914369162" sldId="2147375521"/>
            <ac:spMk id="5" creationId="{227D3AA8-EDB6-1078-7A8E-D1D4FADC28ED}"/>
          </ac:spMkLst>
        </pc:spChg>
      </pc:sldChg>
      <pc:sldChg chg="modSp mod addCm">
        <pc:chgData name="Olmstead, Amy (She/Her) (MCCSS)" userId="50200071-7eb9-48b8-8893-0de047be4d44" providerId="ADAL" clId="{1A9FBEE0-1046-4110-817E-FB8F98BAD98B}" dt="2025-04-03T02:57:50.800" v="148" actId="1076"/>
        <pc:sldMkLst>
          <pc:docMk/>
          <pc:sldMk cId="389079936" sldId="2147375533"/>
        </pc:sldMkLst>
        <pc:spChg chg="mod">
          <ac:chgData name="Olmstead, Amy (She/Her) (MCCSS)" userId="50200071-7eb9-48b8-8893-0de047be4d44" providerId="ADAL" clId="{1A9FBEE0-1046-4110-817E-FB8F98BAD98B}" dt="2025-04-03T02:57:27.523" v="129" actId="1035"/>
          <ac:spMkLst>
            <pc:docMk/>
            <pc:sldMk cId="389079936" sldId="2147375533"/>
            <ac:spMk id="9" creationId="{701E6189-0CB5-3702-4085-274EFF5DBAD2}"/>
          </ac:spMkLst>
        </pc:spChg>
        <pc:spChg chg="mod">
          <ac:chgData name="Olmstead, Amy (She/Her) (MCCSS)" userId="50200071-7eb9-48b8-8893-0de047be4d44" providerId="ADAL" clId="{1A9FBEE0-1046-4110-817E-FB8F98BAD98B}" dt="2025-04-03T02:57:27.523" v="129" actId="1035"/>
          <ac:spMkLst>
            <pc:docMk/>
            <pc:sldMk cId="389079936" sldId="2147375533"/>
            <ac:spMk id="10" creationId="{6AB4193A-0A29-299F-946A-2E7835567281}"/>
          </ac:spMkLst>
        </pc:spChg>
        <pc:spChg chg="mod">
          <ac:chgData name="Olmstead, Amy (She/Her) (MCCSS)" userId="50200071-7eb9-48b8-8893-0de047be4d44" providerId="ADAL" clId="{1A9FBEE0-1046-4110-817E-FB8F98BAD98B}" dt="2025-04-03T02:57:27.523" v="129" actId="1035"/>
          <ac:spMkLst>
            <pc:docMk/>
            <pc:sldMk cId="389079936" sldId="2147375533"/>
            <ac:spMk id="25" creationId="{99832241-4F44-04BC-3142-E9DA19944B81}"/>
          </ac:spMkLst>
        </pc:spChg>
        <pc:grpChg chg="mod">
          <ac:chgData name="Olmstead, Amy (She/Her) (MCCSS)" userId="50200071-7eb9-48b8-8893-0de047be4d44" providerId="ADAL" clId="{1A9FBEE0-1046-4110-817E-FB8F98BAD98B}" dt="2025-04-03T02:57:50.800" v="148" actId="1076"/>
          <ac:grpSpMkLst>
            <pc:docMk/>
            <pc:sldMk cId="389079936" sldId="2147375533"/>
            <ac:grpSpMk id="4" creationId="{1156441A-1EAC-B260-84D6-40FA87FC8052}"/>
          </ac:grpSpMkLst>
        </pc:grpChg>
        <pc:grpChg chg="mod">
          <ac:chgData name="Olmstead, Amy (She/Her) (MCCSS)" userId="50200071-7eb9-48b8-8893-0de047be4d44" providerId="ADAL" clId="{1A9FBEE0-1046-4110-817E-FB8F98BAD98B}" dt="2025-04-03T02:57:47.915" v="147" actId="1035"/>
          <ac:grpSpMkLst>
            <pc:docMk/>
            <pc:sldMk cId="389079936" sldId="2147375533"/>
            <ac:grpSpMk id="8" creationId="{EC3EBFCB-B09A-20C9-5C8F-C835CCC506FC}"/>
          </ac:grpSpMkLst>
        </pc:gr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Olmstead, Amy (She/Her) (MCCSS)" userId="50200071-7eb9-48b8-8893-0de047be4d44" providerId="ADAL" clId="{1A9FBEE0-1046-4110-817E-FB8F98BAD98B}" dt="2025-04-03T02:56:10.671" v="112"/>
              <pc2:cmMkLst xmlns:pc2="http://schemas.microsoft.com/office/powerpoint/2019/9/main/command">
                <pc:docMk/>
                <pc:sldMk cId="389079936" sldId="2147375533"/>
                <pc2:cmMk id="{9B810FA9-2353-41BC-B6BE-7C6D4BA37929}"/>
              </pc2:cmMkLst>
            </pc226:cmChg>
          </p:ext>
        </pc:extLst>
      </pc:sldChg>
      <pc:sldChg chg="modSp mod">
        <pc:chgData name="Olmstead, Amy (She/Her) (MCCSS)" userId="50200071-7eb9-48b8-8893-0de047be4d44" providerId="ADAL" clId="{1A9FBEE0-1046-4110-817E-FB8F98BAD98B}" dt="2025-04-03T02:54:15.631" v="81" actId="255"/>
        <pc:sldMkLst>
          <pc:docMk/>
          <pc:sldMk cId="3628325301" sldId="2147375563"/>
        </pc:sldMkLst>
        <pc:spChg chg="mod">
          <ac:chgData name="Olmstead, Amy (She/Her) (MCCSS)" userId="50200071-7eb9-48b8-8893-0de047be4d44" providerId="ADAL" clId="{1A9FBEE0-1046-4110-817E-FB8F98BAD98B}" dt="2025-04-03T02:54:15.631" v="81" actId="255"/>
          <ac:spMkLst>
            <pc:docMk/>
            <pc:sldMk cId="3628325301" sldId="2147375563"/>
            <ac:spMk id="4" creationId="{C2E7738C-945F-D79B-EB2A-43BFD3A8F5FB}"/>
          </ac:spMkLst>
        </pc:spChg>
        <pc:graphicFrameChg chg="mod">
          <ac:chgData name="Olmstead, Amy (She/Her) (MCCSS)" userId="50200071-7eb9-48b8-8893-0de047be4d44" providerId="ADAL" clId="{1A9FBEE0-1046-4110-817E-FB8F98BAD98B}" dt="2025-04-03T02:52:58.243" v="49" actId="1036"/>
          <ac:graphicFrameMkLst>
            <pc:docMk/>
            <pc:sldMk cId="3628325301" sldId="2147375563"/>
            <ac:graphicFrameMk id="20" creationId="{918CD7E6-ED68-C6E5-E90B-B2F2B74E801B}"/>
          </ac:graphicFrameMkLst>
        </pc:graphicFrameChg>
      </pc:sldChg>
      <pc:sldChg chg="modSp mod">
        <pc:chgData name="Olmstead, Amy (She/Her) (MCCSS)" userId="50200071-7eb9-48b8-8893-0de047be4d44" providerId="ADAL" clId="{1A9FBEE0-1046-4110-817E-FB8F98BAD98B}" dt="2025-04-03T02:54:55.324" v="88" actId="948"/>
        <pc:sldMkLst>
          <pc:docMk/>
          <pc:sldMk cId="598813527" sldId="2147375567"/>
        </pc:sldMkLst>
        <pc:spChg chg="mod">
          <ac:chgData name="Olmstead, Amy (She/Her) (MCCSS)" userId="50200071-7eb9-48b8-8893-0de047be4d44" providerId="ADAL" clId="{1A9FBEE0-1046-4110-817E-FB8F98BAD98B}" dt="2025-04-03T02:53:50.737" v="77" actId="255"/>
          <ac:spMkLst>
            <pc:docMk/>
            <pc:sldMk cId="598813527" sldId="2147375567"/>
            <ac:spMk id="4" creationId="{C2E7738C-945F-D79B-EB2A-43BFD3A8F5FB}"/>
          </ac:spMkLst>
        </pc:spChg>
        <pc:graphicFrameChg chg="modGraphic">
          <ac:chgData name="Olmstead, Amy (She/Her) (MCCSS)" userId="50200071-7eb9-48b8-8893-0de047be4d44" providerId="ADAL" clId="{1A9FBEE0-1046-4110-817E-FB8F98BAD98B}" dt="2025-04-03T02:54:55.324" v="88" actId="948"/>
          <ac:graphicFrameMkLst>
            <pc:docMk/>
            <pc:sldMk cId="598813527" sldId="2147375567"/>
            <ac:graphicFrameMk id="20" creationId="{918CD7E6-ED68-C6E5-E90B-B2F2B74E801B}"/>
          </ac:graphicFrameMkLst>
        </pc:graphicFrameChg>
      </pc:sldChg>
      <pc:sldChg chg="modSp mod">
        <pc:chgData name="Olmstead, Amy (She/Her) (MCCSS)" userId="50200071-7eb9-48b8-8893-0de047be4d44" providerId="ADAL" clId="{1A9FBEE0-1046-4110-817E-FB8F98BAD98B}" dt="2025-04-03T02:54:28.772" v="85" actId="255"/>
        <pc:sldMkLst>
          <pc:docMk/>
          <pc:sldMk cId="1086228563" sldId="2147375574"/>
        </pc:sldMkLst>
        <pc:spChg chg="mod">
          <ac:chgData name="Olmstead, Amy (She/Her) (MCCSS)" userId="50200071-7eb9-48b8-8893-0de047be4d44" providerId="ADAL" clId="{1A9FBEE0-1046-4110-817E-FB8F98BAD98B}" dt="2025-04-03T02:54:28.772" v="85" actId="255"/>
          <ac:spMkLst>
            <pc:docMk/>
            <pc:sldMk cId="1086228563" sldId="2147375574"/>
            <ac:spMk id="4" creationId="{C2E7738C-945F-D79B-EB2A-43BFD3A8F5FB}"/>
          </ac:spMkLst>
        </pc:spChg>
        <pc:graphicFrameChg chg="mod modGraphic">
          <ac:chgData name="Olmstead, Amy (She/Her) (MCCSS)" userId="50200071-7eb9-48b8-8893-0de047be4d44" providerId="ADAL" clId="{1A9FBEE0-1046-4110-817E-FB8F98BAD98B}" dt="2025-04-03T02:53:08.583" v="65" actId="14100"/>
          <ac:graphicFrameMkLst>
            <pc:docMk/>
            <pc:sldMk cId="1086228563" sldId="2147375574"/>
            <ac:graphicFrameMk id="20" creationId="{918CD7E6-ED68-C6E5-E90B-B2F2B74E801B}"/>
          </ac:graphicFrameMkLst>
        </pc:graphicFrameChg>
      </pc:sldChg>
      <pc:sldChg chg="modSp mod addCm modCm">
        <pc:chgData name="Olmstead, Amy (She/Her) (MCCSS)" userId="50200071-7eb9-48b8-8893-0de047be4d44" providerId="ADAL" clId="{1A9FBEE0-1046-4110-817E-FB8F98BAD98B}" dt="2025-04-03T02:59:19.591" v="165"/>
        <pc:sldMkLst>
          <pc:docMk/>
          <pc:sldMk cId="3652657380" sldId="2147375634"/>
        </pc:sldMkLst>
        <pc:spChg chg="mod">
          <ac:chgData name="Olmstead, Amy (She/Her) (MCCSS)" userId="50200071-7eb9-48b8-8893-0de047be4d44" providerId="ADAL" clId="{1A9FBEE0-1046-4110-817E-FB8F98BAD98B}" dt="2025-04-03T02:59:06.632" v="163" actId="1076"/>
          <ac:spMkLst>
            <pc:docMk/>
            <pc:sldMk cId="3652657380" sldId="2147375634"/>
            <ac:spMk id="9" creationId="{EEADDC8A-B1A0-A166-09B1-FE626E64B6C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Olmstead, Amy (She/Her) (MCCSS)" userId="50200071-7eb9-48b8-8893-0de047be4d44" providerId="ADAL" clId="{1A9FBEE0-1046-4110-817E-FB8F98BAD98B}" dt="2025-04-03T02:59:19.591" v="165"/>
              <pc2:cmMkLst xmlns:pc2="http://schemas.microsoft.com/office/powerpoint/2019/9/main/command">
                <pc:docMk/>
                <pc:sldMk cId="3652657380" sldId="2147375634"/>
                <pc2:cmMk id="{FDDC790B-B14B-4F21-A702-9E05367387F3}"/>
              </pc2:cmMkLst>
            </pc226:cmChg>
          </p:ext>
        </pc:extLst>
      </pc:sldChg>
      <pc:sldChg chg="modSp mod">
        <pc:chgData name="Olmstead, Amy (She/Her) (MCCSS)" userId="50200071-7eb9-48b8-8893-0de047be4d44" providerId="ADAL" clId="{1A9FBEE0-1046-4110-817E-FB8F98BAD98B}" dt="2025-04-03T02:54:05.135" v="79" actId="255"/>
        <pc:sldMkLst>
          <pc:docMk/>
          <pc:sldMk cId="824314703" sldId="2147375768"/>
        </pc:sldMkLst>
        <pc:spChg chg="mod">
          <ac:chgData name="Olmstead, Amy (She/Her) (MCCSS)" userId="50200071-7eb9-48b8-8893-0de047be4d44" providerId="ADAL" clId="{1A9FBEE0-1046-4110-817E-FB8F98BAD98B}" dt="2025-04-03T02:54:05.135" v="79" actId="255"/>
          <ac:spMkLst>
            <pc:docMk/>
            <pc:sldMk cId="824314703" sldId="2147375768"/>
            <ac:spMk id="4" creationId="{C2E7738C-945F-D79B-EB2A-43BFD3A8F5FB}"/>
          </ac:spMkLst>
        </pc:spChg>
      </pc:sldChg>
      <pc:sldChg chg="modSp mod">
        <pc:chgData name="Olmstead, Amy (She/Her) (MCCSS)" userId="50200071-7eb9-48b8-8893-0de047be4d44" providerId="ADAL" clId="{1A9FBEE0-1046-4110-817E-FB8F98BAD98B}" dt="2025-04-03T02:53:59.988" v="78" actId="255"/>
        <pc:sldMkLst>
          <pc:docMk/>
          <pc:sldMk cId="2389860229" sldId="2147375770"/>
        </pc:sldMkLst>
        <pc:spChg chg="mod">
          <ac:chgData name="Olmstead, Amy (She/Her) (MCCSS)" userId="50200071-7eb9-48b8-8893-0de047be4d44" providerId="ADAL" clId="{1A9FBEE0-1046-4110-817E-FB8F98BAD98B}" dt="2025-04-03T02:53:59.988" v="78" actId="255"/>
          <ac:spMkLst>
            <pc:docMk/>
            <pc:sldMk cId="2389860229" sldId="2147375770"/>
            <ac:spMk id="4" creationId="{C2E7738C-945F-D79B-EB2A-43BFD3A8F5FB}"/>
          </ac:spMkLst>
        </pc:spChg>
      </pc:sldChg>
      <pc:sldChg chg="modSp mod">
        <pc:chgData name="Olmstead, Amy (She/Her) (MCCSS)" userId="50200071-7eb9-48b8-8893-0de047be4d44" providerId="ADAL" clId="{1A9FBEE0-1046-4110-817E-FB8F98BAD98B}" dt="2025-04-03T02:52:32.500" v="36" actId="207"/>
        <pc:sldMkLst>
          <pc:docMk/>
          <pc:sldMk cId="2449077783" sldId="2147375784"/>
        </pc:sldMkLst>
        <pc:spChg chg="mod">
          <ac:chgData name="Olmstead, Amy (She/Her) (MCCSS)" userId="50200071-7eb9-48b8-8893-0de047be4d44" providerId="ADAL" clId="{1A9FBEE0-1046-4110-817E-FB8F98BAD98B}" dt="2025-04-03T02:50:07.931" v="23" actId="1076"/>
          <ac:spMkLst>
            <pc:docMk/>
            <pc:sldMk cId="2449077783" sldId="2147375784"/>
            <ac:spMk id="3" creationId="{4F70F752-0E4D-E9E0-18B6-62421A12F16A}"/>
          </ac:spMkLst>
        </pc:spChg>
        <pc:spChg chg="mod">
          <ac:chgData name="Olmstead, Amy (She/Her) (MCCSS)" userId="50200071-7eb9-48b8-8893-0de047be4d44" providerId="ADAL" clId="{1A9FBEE0-1046-4110-817E-FB8F98BAD98B}" dt="2025-04-03T02:52:32.500" v="36" actId="207"/>
          <ac:spMkLst>
            <pc:docMk/>
            <pc:sldMk cId="2449077783" sldId="2147375784"/>
            <ac:spMk id="8" creationId="{642EF522-C2DE-827E-94D2-CE08EEB22F19}"/>
          </ac:spMkLst>
        </pc:spChg>
      </pc:sldChg>
      <pc:sldChg chg="modSp mod addCm">
        <pc:chgData name="Olmstead, Amy (She/Her) (MCCSS)" userId="50200071-7eb9-48b8-8893-0de047be4d44" providerId="ADAL" clId="{1A9FBEE0-1046-4110-817E-FB8F98BAD98B}" dt="2025-04-03T02:50:42.216" v="26"/>
        <pc:sldMkLst>
          <pc:docMk/>
          <pc:sldMk cId="3834118094" sldId="2147375794"/>
        </pc:sldMkLst>
        <pc:spChg chg="mod">
          <ac:chgData name="Olmstead, Amy (She/Her) (MCCSS)" userId="50200071-7eb9-48b8-8893-0de047be4d44" providerId="ADAL" clId="{1A9FBEE0-1046-4110-817E-FB8F98BAD98B}" dt="2025-04-03T02:50:01.057" v="22" actId="20577"/>
          <ac:spMkLst>
            <pc:docMk/>
            <pc:sldMk cId="3834118094" sldId="2147375794"/>
            <ac:spMk id="5" creationId="{227D3AA8-EDB6-1078-7A8E-D1D4FADC28ED}"/>
          </ac:spMkLst>
        </pc:spChg>
        <pc:spChg chg="mod">
          <ac:chgData name="Olmstead, Amy (She/Her) (MCCSS)" userId="50200071-7eb9-48b8-8893-0de047be4d44" providerId="ADAL" clId="{1A9FBEE0-1046-4110-817E-FB8F98BAD98B}" dt="2025-04-03T02:49:46.241" v="18" actId="207"/>
          <ac:spMkLst>
            <pc:docMk/>
            <pc:sldMk cId="3834118094" sldId="2147375794"/>
            <ac:spMk id="6" creationId="{10FDDB24-D902-4DF1-7714-C50CAD8A2C2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Olmstead, Amy (She/Her) (MCCSS)" userId="50200071-7eb9-48b8-8893-0de047be4d44" providerId="ADAL" clId="{1A9FBEE0-1046-4110-817E-FB8F98BAD98B}" dt="2025-04-03T02:50:42.216" v="26"/>
              <pc2:cmMkLst xmlns:pc2="http://schemas.microsoft.com/office/powerpoint/2019/9/main/command">
                <pc:docMk/>
                <pc:sldMk cId="3834118094" sldId="2147375794"/>
                <pc2:cmMk id="{3C9EBBBE-68E8-4A11-84FA-DDE07628BA85}"/>
              </pc2:cmMkLst>
            </pc226:cmChg>
          </p:ext>
        </pc:extLst>
      </pc:sldChg>
      <pc:sldChg chg="modSp mod">
        <pc:chgData name="Olmstead, Amy (She/Her) (MCCSS)" userId="50200071-7eb9-48b8-8893-0de047be4d44" providerId="ADAL" clId="{1A9FBEE0-1046-4110-817E-FB8F98BAD98B}" dt="2025-04-03T02:54:10.199" v="80" actId="255"/>
        <pc:sldMkLst>
          <pc:docMk/>
          <pc:sldMk cId="1006120241" sldId="2147375795"/>
        </pc:sldMkLst>
        <pc:spChg chg="mod">
          <ac:chgData name="Olmstead, Amy (She/Her) (MCCSS)" userId="50200071-7eb9-48b8-8893-0de047be4d44" providerId="ADAL" clId="{1A9FBEE0-1046-4110-817E-FB8F98BAD98B}" dt="2025-04-03T02:54:10.199" v="80" actId="255"/>
          <ac:spMkLst>
            <pc:docMk/>
            <pc:sldMk cId="1006120241" sldId="2147375795"/>
            <ac:spMk id="4" creationId="{C2E7738C-945F-D79B-EB2A-43BFD3A8F5FB}"/>
          </ac:spMkLst>
        </pc:spChg>
      </pc:sldChg>
      <pc:sldChg chg="modSp mod">
        <pc:chgData name="Olmstead, Amy (She/Her) (MCCSS)" userId="50200071-7eb9-48b8-8893-0de047be4d44" providerId="ADAL" clId="{1A9FBEE0-1046-4110-817E-FB8F98BAD98B}" dt="2025-04-03T02:53:40.796" v="76" actId="1035"/>
        <pc:sldMkLst>
          <pc:docMk/>
          <pc:sldMk cId="3535566377" sldId="2147375796"/>
        </pc:sldMkLst>
        <pc:spChg chg="mod">
          <ac:chgData name="Olmstead, Amy (She/Her) (MCCSS)" userId="50200071-7eb9-48b8-8893-0de047be4d44" providerId="ADAL" clId="{1A9FBEE0-1046-4110-817E-FB8F98BAD98B}" dt="2025-04-03T02:53:40.796" v="76" actId="1035"/>
          <ac:spMkLst>
            <pc:docMk/>
            <pc:sldMk cId="3535566377" sldId="2147375796"/>
            <ac:spMk id="4" creationId="{C2E7738C-945F-D79B-EB2A-43BFD3A8F5FB}"/>
          </ac:spMkLst>
        </pc:spChg>
      </pc:sldChg>
      <pc:sldChg chg="modSp mod">
        <pc:chgData name="Olmstead, Amy (She/Her) (MCCSS)" userId="50200071-7eb9-48b8-8893-0de047be4d44" providerId="ADAL" clId="{1A9FBEE0-1046-4110-817E-FB8F98BAD98B}" dt="2025-04-03T02:58:19.442" v="161" actId="14100"/>
        <pc:sldMkLst>
          <pc:docMk/>
          <pc:sldMk cId="2159263591" sldId="2147375799"/>
        </pc:sldMkLst>
        <pc:spChg chg="mod">
          <ac:chgData name="Olmstead, Amy (She/Her) (MCCSS)" userId="50200071-7eb9-48b8-8893-0de047be4d44" providerId="ADAL" clId="{1A9FBEE0-1046-4110-817E-FB8F98BAD98B}" dt="2025-04-03T02:58:16.411" v="160" actId="14100"/>
          <ac:spMkLst>
            <pc:docMk/>
            <pc:sldMk cId="2159263591" sldId="2147375799"/>
            <ac:spMk id="8" creationId="{DBA66803-52E5-B32F-EC58-16CB9BD8BEAF}"/>
          </ac:spMkLst>
        </pc:spChg>
        <pc:spChg chg="mod">
          <ac:chgData name="Olmstead, Amy (She/Her) (MCCSS)" userId="50200071-7eb9-48b8-8893-0de047be4d44" providerId="ADAL" clId="{1A9FBEE0-1046-4110-817E-FB8F98BAD98B}" dt="2025-04-03T02:58:19.442" v="161" actId="14100"/>
          <ac:spMkLst>
            <pc:docMk/>
            <pc:sldMk cId="2159263591" sldId="2147375799"/>
            <ac:spMk id="9" creationId="{E9573A64-07BC-30E7-F1B0-3A5BBCADAF64}"/>
          </ac:spMkLst>
        </pc:spChg>
        <pc:spChg chg="mod">
          <ac:chgData name="Olmstead, Amy (She/Her) (MCCSS)" userId="50200071-7eb9-48b8-8893-0de047be4d44" providerId="ADAL" clId="{1A9FBEE0-1046-4110-817E-FB8F98BAD98B}" dt="2025-04-03T02:58:03.277" v="158" actId="1036"/>
          <ac:spMkLst>
            <pc:docMk/>
            <pc:sldMk cId="2159263591" sldId="2147375799"/>
            <ac:spMk id="25" creationId="{706EAE15-40B2-5E7A-E5DF-13015729BCDB}"/>
          </ac:spMkLst>
        </pc:spChg>
        <pc:spChg chg="mod">
          <ac:chgData name="Olmstead, Amy (She/Her) (MCCSS)" userId="50200071-7eb9-48b8-8893-0de047be4d44" providerId="ADAL" clId="{1A9FBEE0-1046-4110-817E-FB8F98BAD98B}" dt="2025-04-03T02:58:03.277" v="158" actId="1036"/>
          <ac:spMkLst>
            <pc:docMk/>
            <pc:sldMk cId="2159263591" sldId="2147375799"/>
            <ac:spMk id="27" creationId="{553258BD-4389-88B2-32F5-22463B4BFF89}"/>
          </ac:spMkLst>
        </pc:spChg>
        <pc:spChg chg="mod">
          <ac:chgData name="Olmstead, Amy (She/Her) (MCCSS)" userId="50200071-7eb9-48b8-8893-0de047be4d44" providerId="ADAL" clId="{1A9FBEE0-1046-4110-817E-FB8F98BAD98B}" dt="2025-04-03T02:58:03.277" v="158" actId="1036"/>
          <ac:spMkLst>
            <pc:docMk/>
            <pc:sldMk cId="2159263591" sldId="2147375799"/>
            <ac:spMk id="29" creationId="{C9A420E8-0FAE-3052-F506-31AD49B9D7C5}"/>
          </ac:spMkLst>
        </pc:spChg>
      </pc:sldChg>
      <pc:sldChg chg="modSp mod addCm modCm">
        <pc:chgData name="Olmstead, Amy (She/Her) (MCCSS)" userId="50200071-7eb9-48b8-8893-0de047be4d44" providerId="ADAL" clId="{1A9FBEE0-1046-4110-817E-FB8F98BAD98B}" dt="2025-04-03T03:03:37.580" v="298" actId="14100"/>
        <pc:sldMkLst>
          <pc:docMk/>
          <pc:sldMk cId="2238948166" sldId="2147375801"/>
        </pc:sldMkLst>
        <pc:spChg chg="mod">
          <ac:chgData name="Olmstead, Amy (She/Her) (MCCSS)" userId="50200071-7eb9-48b8-8893-0de047be4d44" providerId="ADAL" clId="{1A9FBEE0-1046-4110-817E-FB8F98BAD98B}" dt="2025-04-03T03:00:27.356" v="184" actId="1076"/>
          <ac:spMkLst>
            <pc:docMk/>
            <pc:sldMk cId="2238948166" sldId="2147375801"/>
            <ac:spMk id="4" creationId="{C158DB31-B051-C514-B599-926167ABABFA}"/>
          </ac:spMkLst>
        </pc:spChg>
        <pc:spChg chg="mod">
          <ac:chgData name="Olmstead, Amy (She/Her) (MCCSS)" userId="50200071-7eb9-48b8-8893-0de047be4d44" providerId="ADAL" clId="{1A9FBEE0-1046-4110-817E-FB8F98BAD98B}" dt="2025-04-03T02:59:54.247" v="167" actId="948"/>
          <ac:spMkLst>
            <pc:docMk/>
            <pc:sldMk cId="2238948166" sldId="2147375801"/>
            <ac:spMk id="9" creationId="{DC5FA1E0-F626-CEDF-135C-12F04FBDA2DC}"/>
          </ac:spMkLst>
        </pc:spChg>
        <pc:spChg chg="mod">
          <ac:chgData name="Olmstead, Amy (She/Her) (MCCSS)" userId="50200071-7eb9-48b8-8893-0de047be4d44" providerId="ADAL" clId="{1A9FBEE0-1046-4110-817E-FB8F98BAD98B}" dt="2025-04-03T03:01:44.351" v="284" actId="14100"/>
          <ac:spMkLst>
            <pc:docMk/>
            <pc:sldMk cId="2238948166" sldId="2147375801"/>
            <ac:spMk id="11" creationId="{5BC42FD3-5D65-E0C4-74CC-9DD8821B3DE7}"/>
          </ac:spMkLst>
        </pc:spChg>
        <pc:spChg chg="mod">
          <ac:chgData name="Olmstead, Amy (She/Her) (MCCSS)" userId="50200071-7eb9-48b8-8893-0de047be4d44" providerId="ADAL" clId="{1A9FBEE0-1046-4110-817E-FB8F98BAD98B}" dt="2025-04-03T03:01:54.564" v="288" actId="1037"/>
          <ac:spMkLst>
            <pc:docMk/>
            <pc:sldMk cId="2238948166" sldId="2147375801"/>
            <ac:spMk id="15" creationId="{9779DA89-72EA-DF77-701C-092888F99391}"/>
          </ac:spMkLst>
        </pc:spChg>
        <pc:spChg chg="mod">
          <ac:chgData name="Olmstead, Amy (She/Her) (MCCSS)" userId="50200071-7eb9-48b8-8893-0de047be4d44" providerId="ADAL" clId="{1A9FBEE0-1046-4110-817E-FB8F98BAD98B}" dt="2025-04-03T03:03:37.580" v="298" actId="14100"/>
          <ac:spMkLst>
            <pc:docMk/>
            <pc:sldMk cId="2238948166" sldId="2147375801"/>
            <ac:spMk id="16" creationId="{F1540B52-0014-781B-F7D6-D2F6979C07DA}"/>
          </ac:spMkLst>
        </pc:spChg>
        <pc:spChg chg="mod">
          <ac:chgData name="Olmstead, Amy (She/Her) (MCCSS)" userId="50200071-7eb9-48b8-8893-0de047be4d44" providerId="ADAL" clId="{1A9FBEE0-1046-4110-817E-FB8F98BAD98B}" dt="2025-04-03T03:02:15.373" v="292" actId="1076"/>
          <ac:spMkLst>
            <pc:docMk/>
            <pc:sldMk cId="2238948166" sldId="2147375801"/>
            <ac:spMk id="20" creationId="{86C91FB8-ABDA-2A30-D155-F242558A458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Olmstead, Amy (She/Her) (MCCSS)" userId="50200071-7eb9-48b8-8893-0de047be4d44" providerId="ADAL" clId="{1A9FBEE0-1046-4110-817E-FB8F98BAD98B}" dt="2025-04-03T03:01:18.083" v="281"/>
              <pc2:cmMkLst xmlns:pc2="http://schemas.microsoft.com/office/powerpoint/2019/9/main/command">
                <pc:docMk/>
                <pc:sldMk cId="2238948166" sldId="2147375801"/>
                <pc2:cmMk id="{617417AB-2B8A-491E-B741-7E727A5D9B57}"/>
              </pc2:cmMkLst>
            </pc226:cmChg>
            <pc226:cmChg xmlns:pc226="http://schemas.microsoft.com/office/powerpoint/2022/06/main/command" chg="add mod">
              <pc226:chgData name="Olmstead, Amy (She/Her) (MCCSS)" userId="50200071-7eb9-48b8-8893-0de047be4d44" providerId="ADAL" clId="{1A9FBEE0-1046-4110-817E-FB8F98BAD98B}" dt="2025-04-03T03:01:07.723" v="279" actId="20577"/>
              <pc2:cmMkLst xmlns:pc2="http://schemas.microsoft.com/office/powerpoint/2019/9/main/command">
                <pc:docMk/>
                <pc:sldMk cId="2238948166" sldId="2147375801"/>
                <pc2:cmMk id="{39A8D0BF-6341-4FC5-8845-440879CB8343}"/>
              </pc2:cmMkLst>
            </pc226:cmChg>
          </p:ext>
        </pc:extLst>
      </pc:sldChg>
      <pc:sldChg chg="modSp mod">
        <pc:chgData name="Olmstead, Amy (She/Her) (MCCSS)" userId="50200071-7eb9-48b8-8893-0de047be4d44" providerId="ADAL" clId="{1A9FBEE0-1046-4110-817E-FB8F98BAD98B}" dt="2025-04-03T03:04:01.721" v="301" actId="179"/>
        <pc:sldMkLst>
          <pc:docMk/>
          <pc:sldMk cId="3033985574" sldId="2147375804"/>
        </pc:sldMkLst>
        <pc:spChg chg="mod">
          <ac:chgData name="Olmstead, Amy (She/Her) (MCCSS)" userId="50200071-7eb9-48b8-8893-0de047be4d44" providerId="ADAL" clId="{1A9FBEE0-1046-4110-817E-FB8F98BAD98B}" dt="2025-04-03T03:04:01.721" v="301" actId="179"/>
          <ac:spMkLst>
            <pc:docMk/>
            <pc:sldMk cId="3033985574" sldId="2147375804"/>
            <ac:spMk id="3" creationId="{9B87EB83-C5F7-9E99-0C5A-9DD5C918C2A7}"/>
          </ac:spMkLst>
        </pc:spChg>
        <pc:spChg chg="mod">
          <ac:chgData name="Olmstead, Amy (She/Her) (MCCSS)" userId="50200071-7eb9-48b8-8893-0de047be4d44" providerId="ADAL" clId="{1A9FBEE0-1046-4110-817E-FB8F98BAD98B}" dt="2025-04-03T03:00:12.008" v="182" actId="1076"/>
          <ac:spMkLst>
            <pc:docMk/>
            <pc:sldMk cId="3033985574" sldId="2147375804"/>
            <ac:spMk id="4" creationId="{9CC28AED-0BFF-79BD-1405-99DBE6C73858}"/>
          </ac:spMkLst>
        </pc:spChg>
      </pc:sldChg>
      <pc:sldChg chg="modSp mod">
        <pc:chgData name="Olmstead, Amy (She/Her) (MCCSS)" userId="50200071-7eb9-48b8-8893-0de047be4d44" providerId="ADAL" clId="{1A9FBEE0-1046-4110-817E-FB8F98BAD98B}" dt="2025-04-03T02:57:09.041" v="116" actId="1076"/>
        <pc:sldMkLst>
          <pc:docMk/>
          <pc:sldMk cId="2182191401" sldId="2147375805"/>
        </pc:sldMkLst>
        <pc:spChg chg="mod">
          <ac:chgData name="Olmstead, Amy (She/Her) (MCCSS)" userId="50200071-7eb9-48b8-8893-0de047be4d44" providerId="ADAL" clId="{1A9FBEE0-1046-4110-817E-FB8F98BAD98B}" dt="2025-04-03T02:57:09.041" v="116" actId="1076"/>
          <ac:spMkLst>
            <pc:docMk/>
            <pc:sldMk cId="2182191401" sldId="2147375805"/>
            <ac:spMk id="2" creationId="{21B2EF7C-F56B-4345-B1F8-329A0A30D86C}"/>
          </ac:spMkLst>
        </pc:spChg>
      </pc:sldChg>
      <pc:sldChg chg="modSp mod addCm">
        <pc:chgData name="Olmstead, Amy (She/Her) (MCCSS)" userId="50200071-7eb9-48b8-8893-0de047be4d44" providerId="ADAL" clId="{1A9FBEE0-1046-4110-817E-FB8F98BAD98B}" dt="2025-04-03T02:56:52.273" v="114" actId="1076"/>
        <pc:sldMkLst>
          <pc:docMk/>
          <pc:sldMk cId="2749923944" sldId="2147375806"/>
        </pc:sldMkLst>
        <pc:spChg chg="mod">
          <ac:chgData name="Olmstead, Amy (She/Her) (MCCSS)" userId="50200071-7eb9-48b8-8893-0de047be4d44" providerId="ADAL" clId="{1A9FBEE0-1046-4110-817E-FB8F98BAD98B}" dt="2025-04-03T02:56:52.273" v="114" actId="1076"/>
          <ac:spMkLst>
            <pc:docMk/>
            <pc:sldMk cId="2749923944" sldId="2147375806"/>
            <ac:spMk id="24" creationId="{14CF4924-F6A6-3E5D-2E62-58D50BB248C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Olmstead, Amy (She/Her) (MCCSS)" userId="50200071-7eb9-48b8-8893-0de047be4d44" providerId="ADAL" clId="{1A9FBEE0-1046-4110-817E-FB8F98BAD98B}" dt="2025-04-03T02:56:47.207" v="113"/>
              <pc2:cmMkLst xmlns:pc2="http://schemas.microsoft.com/office/powerpoint/2019/9/main/command">
                <pc:docMk/>
                <pc:sldMk cId="2749923944" sldId="2147375806"/>
                <pc2:cmMk id="{61107A43-0C21-45C6-BE11-0DF84EDE7BBD}"/>
              </pc2:cmMkLst>
            </pc226:cmChg>
          </p:ext>
        </pc:extLst>
      </pc:sldChg>
    </pc:docChg>
  </pc:docChgLst>
  <pc:docChgLst>
    <pc:chgData name="Ganeshamoorthy, Thanasri (MCCSS)" userId="S::thanasri.ganeshamoorthy@ontario.ca::e11310b1-1dfc-4bcb-acde-dab45c1f6734" providerId="AD" clId="Web-{EEC13D8A-CF0D-CBE1-6067-31E89CC0FDD1}"/>
    <pc:docChg chg="addSld delSld modSld sldOrd">
      <pc:chgData name="Ganeshamoorthy, Thanasri (MCCSS)" userId="S::thanasri.ganeshamoorthy@ontario.ca::e11310b1-1dfc-4bcb-acde-dab45c1f6734" providerId="AD" clId="Web-{EEC13D8A-CF0D-CBE1-6067-31E89CC0FDD1}" dt="2025-04-15T20:03:45.601" v="595" actId="14100"/>
      <pc:docMkLst>
        <pc:docMk/>
      </pc:docMkLst>
      <pc:sldChg chg="modSp del">
        <pc:chgData name="Ganeshamoorthy, Thanasri (MCCSS)" userId="S::thanasri.ganeshamoorthy@ontario.ca::e11310b1-1dfc-4bcb-acde-dab45c1f6734" providerId="AD" clId="Web-{EEC13D8A-CF0D-CBE1-6067-31E89CC0FDD1}" dt="2025-04-15T19:54:56.530" v="388"/>
        <pc:sldMkLst>
          <pc:docMk/>
          <pc:sldMk cId="969841883" sldId="2145706998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41:44.424" v="291"/>
          <ac:spMkLst>
            <pc:docMk/>
            <pc:sldMk cId="969841883" sldId="2145706998"/>
            <ac:spMk id="10" creationId="{12ABB07F-F470-77D3-91B4-3E1BCB7C37DB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1:44.424" v="292"/>
          <ac:spMkLst>
            <pc:docMk/>
            <pc:sldMk cId="969841883" sldId="2145706998"/>
            <ac:spMk id="11" creationId="{99C55BA8-AC8E-FAFE-3778-64BF76D1DDB2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1:44.455" v="293"/>
          <ac:spMkLst>
            <pc:docMk/>
            <pc:sldMk cId="969841883" sldId="2145706998"/>
            <ac:spMk id="17" creationId="{AA429A20-CD1C-E151-F781-50037F1A8101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22:28.453" v="76"/>
          <ac:spMkLst>
            <pc:docMk/>
            <pc:sldMk cId="969841883" sldId="2145706998"/>
            <ac:spMk id="21" creationId="{6B6B3B29-4307-841A-3342-3082BE7CC6F3}"/>
          </ac:spMkLst>
        </pc:spChg>
      </pc:sldChg>
      <pc:sldChg chg="addSp delSp modSp">
        <pc:chgData name="Ganeshamoorthy, Thanasri (MCCSS)" userId="S::thanasri.ganeshamoorthy@ontario.ca::e11310b1-1dfc-4bcb-acde-dab45c1f6734" providerId="AD" clId="Web-{EEC13D8A-CF0D-CBE1-6067-31E89CC0FDD1}" dt="2025-04-15T19:41:11.627" v="288"/>
        <pc:sldMkLst>
          <pc:docMk/>
          <pc:sldMk cId="3537758838" sldId="2145707148"/>
        </pc:sldMkLst>
        <pc:picChg chg="add ord">
          <ac:chgData name="Ganeshamoorthy, Thanasri (MCCSS)" userId="S::thanasri.ganeshamoorthy@ontario.ca::e11310b1-1dfc-4bcb-acde-dab45c1f6734" providerId="AD" clId="Web-{EEC13D8A-CF0D-CBE1-6067-31E89CC0FDD1}" dt="2025-04-15T19:41:11.627" v="288"/>
          <ac:picMkLst>
            <pc:docMk/>
            <pc:sldMk cId="3537758838" sldId="2145707148"/>
            <ac:picMk id="5" creationId="{7A799E7D-9A7A-83AA-E65D-628901961BD7}"/>
          </ac:picMkLst>
        </pc:picChg>
        <pc:picChg chg="del mod">
          <ac:chgData name="Ganeshamoorthy, Thanasri (MCCSS)" userId="S::thanasri.ganeshamoorthy@ontario.ca::e11310b1-1dfc-4bcb-acde-dab45c1f6734" providerId="AD" clId="Web-{EEC13D8A-CF0D-CBE1-6067-31E89CC0FDD1}" dt="2025-04-15T19:41:06.033" v="286"/>
          <ac:picMkLst>
            <pc:docMk/>
            <pc:sldMk cId="3537758838" sldId="2145707148"/>
            <ac:picMk id="11" creationId="{EC4EF15E-E52E-5F9E-EB79-C9C65E39CAE6}"/>
          </ac:picMkLst>
        </pc:pic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42:02.003" v="299"/>
        <pc:sldMkLst>
          <pc:docMk/>
          <pc:sldMk cId="2905551956" sldId="2147375235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41:52.034" v="295"/>
          <ac:spMkLst>
            <pc:docMk/>
            <pc:sldMk cId="2905551956" sldId="2147375235"/>
            <ac:spMk id="17" creationId="{EAFB01C2-7927-EB60-2C12-B351D1F18FA6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1:56.315" v="297"/>
          <ac:spMkLst>
            <pc:docMk/>
            <pc:sldMk cId="2905551956" sldId="2147375235"/>
            <ac:spMk id="18" creationId="{04E4CC00-6150-73F9-E808-318BF71C1C82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1:59.502" v="298"/>
          <ac:spMkLst>
            <pc:docMk/>
            <pc:sldMk cId="2905551956" sldId="2147375235"/>
            <ac:spMk id="19" creationId="{1DAC2630-F30B-1BE8-3423-BC7C324D7C98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1:53.877" v="296"/>
          <ac:spMkLst>
            <pc:docMk/>
            <pc:sldMk cId="2905551956" sldId="2147375235"/>
            <ac:spMk id="23" creationId="{201EE1B2-6293-43DE-A094-ABEB5A803B41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1:49.471" v="294"/>
          <ac:spMkLst>
            <pc:docMk/>
            <pc:sldMk cId="2905551956" sldId="2147375235"/>
            <ac:spMk id="24" creationId="{07C0B8E1-A862-458B-B05C-B2384724C616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2:02.003" v="299"/>
          <ac:spMkLst>
            <pc:docMk/>
            <pc:sldMk cId="2905551956" sldId="2147375235"/>
            <ac:spMk id="27" creationId="{11BE7929-D60B-4DD3-B048-5D0C46A0066D}"/>
          </ac:spMkLst>
        </pc:sp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58:59.690" v="439" actId="20577"/>
        <pc:sldMkLst>
          <pc:docMk/>
          <pc:sldMk cId="474563580" sldId="2147375290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58:48.268" v="436" actId="20577"/>
          <ac:spMkLst>
            <pc:docMk/>
            <pc:sldMk cId="474563580" sldId="2147375290"/>
            <ac:spMk id="19" creationId="{BB53B365-08BC-8506-2568-3AA0671164DD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58:56.065" v="438" actId="20577"/>
          <ac:spMkLst>
            <pc:docMk/>
            <pc:sldMk cId="474563580" sldId="2147375290"/>
            <ac:spMk id="22" creationId="{CAAFEE99-690C-FCF8-4DC7-7CD6F4941971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58:53.299" v="437" actId="20577"/>
          <ac:spMkLst>
            <pc:docMk/>
            <pc:sldMk cId="474563580" sldId="2147375290"/>
            <ac:spMk id="24" creationId="{B8C726CC-E26D-15ED-3825-03191BC48562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58:59.690" v="439" actId="20577"/>
          <ac:spMkLst>
            <pc:docMk/>
            <pc:sldMk cId="474563580" sldId="2147375290"/>
            <ac:spMk id="25" creationId="{C1350FF9-26E6-3608-B025-0C7E90F7FBBF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12:57.210" v="0"/>
          <ac:spMkLst>
            <pc:docMk/>
            <pc:sldMk cId="474563580" sldId="2147375290"/>
            <ac:spMk id="26" creationId="{56278AE0-A137-70CD-DBDA-98187C5ACD70}"/>
          </ac:spMkLst>
        </pc:spChg>
        <pc:picChg chg="mod">
          <ac:chgData name="Ganeshamoorthy, Thanasri (MCCSS)" userId="S::thanasri.ganeshamoorthy@ontario.ca::e11310b1-1dfc-4bcb-acde-dab45c1f6734" providerId="AD" clId="Web-{EEC13D8A-CF0D-CBE1-6067-31E89CC0FDD1}" dt="2025-04-15T19:36:12.028" v="243"/>
          <ac:picMkLst>
            <pc:docMk/>
            <pc:sldMk cId="474563580" sldId="2147375290"/>
            <ac:picMk id="28" creationId="{E5154387-937D-0C2D-A735-43C3FC4F7AD6}"/>
          </ac:picMkLst>
        </pc:picChg>
        <pc:cxnChg chg="mod">
          <ac:chgData name="Ganeshamoorthy, Thanasri (MCCSS)" userId="S::thanasri.ganeshamoorthy@ontario.ca::e11310b1-1dfc-4bcb-acde-dab45c1f6734" providerId="AD" clId="Web-{EEC13D8A-CF0D-CBE1-6067-31E89CC0FDD1}" dt="2025-04-15T19:35:56.169" v="239"/>
          <ac:cxnSpMkLst>
            <pc:docMk/>
            <pc:sldMk cId="474563580" sldId="2147375290"/>
            <ac:cxnSpMk id="6" creationId="{D6F31C5E-D1D2-B323-DD66-C10A389FE8BF}"/>
          </ac:cxnSpMkLst>
        </pc:cxnChg>
        <pc:cxnChg chg="mod">
          <ac:chgData name="Ganeshamoorthy, Thanasri (MCCSS)" userId="S::thanasri.ganeshamoorthy@ontario.ca::e11310b1-1dfc-4bcb-acde-dab45c1f6734" providerId="AD" clId="Web-{EEC13D8A-CF0D-CBE1-6067-31E89CC0FDD1}" dt="2025-04-15T19:36:01.122" v="240"/>
          <ac:cxnSpMkLst>
            <pc:docMk/>
            <pc:sldMk cId="474563580" sldId="2147375290"/>
            <ac:cxnSpMk id="10" creationId="{03F8227A-B386-B4E6-3984-48E1F48032D3}"/>
          </ac:cxnSpMkLst>
        </pc:cxnChg>
        <pc:cxnChg chg="mod">
          <ac:chgData name="Ganeshamoorthy, Thanasri (MCCSS)" userId="S::thanasri.ganeshamoorthy@ontario.ca::e11310b1-1dfc-4bcb-acde-dab45c1f6734" providerId="AD" clId="Web-{EEC13D8A-CF0D-CBE1-6067-31E89CC0FDD1}" dt="2025-04-15T19:36:03.435" v="241"/>
          <ac:cxnSpMkLst>
            <pc:docMk/>
            <pc:sldMk cId="474563580" sldId="2147375290"/>
            <ac:cxnSpMk id="11" creationId="{79A58F32-AB2A-3DC3-19A5-DCE229D2C44C}"/>
          </ac:cxnSpMkLst>
        </pc:cxnChg>
        <pc:cxnChg chg="mod">
          <ac:chgData name="Ganeshamoorthy, Thanasri (MCCSS)" userId="S::thanasri.ganeshamoorthy@ontario.ca::e11310b1-1dfc-4bcb-acde-dab45c1f6734" providerId="AD" clId="Web-{EEC13D8A-CF0D-CBE1-6067-31E89CC0FDD1}" dt="2025-04-15T19:36:06.544" v="242"/>
          <ac:cxnSpMkLst>
            <pc:docMk/>
            <pc:sldMk cId="474563580" sldId="2147375290"/>
            <ac:cxnSpMk id="12" creationId="{A25349E0-7C08-3F9A-18E2-50189239FE84}"/>
          </ac:cxnSpMkLst>
        </pc:cxn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36:27.841" v="253"/>
        <pc:sldMkLst>
          <pc:docMk/>
          <pc:sldMk cId="298614516" sldId="2147375291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36:24.325" v="244"/>
          <ac:spMkLst>
            <pc:docMk/>
            <pc:sldMk cId="298614516" sldId="2147375291"/>
            <ac:spMk id="4" creationId="{D7AD9A28-82BF-8323-7BB3-8A717F970072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6:27.794" v="245"/>
          <ac:spMkLst>
            <pc:docMk/>
            <pc:sldMk cId="298614516" sldId="2147375291"/>
            <ac:spMk id="13" creationId="{8BC8884C-52B2-D633-7FFF-A3C02CE41FF1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6:27.794" v="246"/>
          <ac:spMkLst>
            <pc:docMk/>
            <pc:sldMk cId="298614516" sldId="2147375291"/>
            <ac:spMk id="15" creationId="{BC01AD35-F06F-45AB-7C36-578D4A3A9FA5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6:27.794" v="247"/>
          <ac:spMkLst>
            <pc:docMk/>
            <pc:sldMk cId="298614516" sldId="2147375291"/>
            <ac:spMk id="16" creationId="{35DF8B79-766D-F52F-7941-F7911370BA3C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6:27.794" v="248"/>
          <ac:spMkLst>
            <pc:docMk/>
            <pc:sldMk cId="298614516" sldId="2147375291"/>
            <ac:spMk id="17" creationId="{60E98B7C-9EF9-89F7-AAE5-F2D9263FED04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6:27.794" v="249"/>
          <ac:spMkLst>
            <pc:docMk/>
            <pc:sldMk cId="298614516" sldId="2147375291"/>
            <ac:spMk id="18" creationId="{5E70BF79-45A2-7CB0-9D03-ADDCA07E2AD5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6:27.794" v="250"/>
          <ac:spMkLst>
            <pc:docMk/>
            <pc:sldMk cId="298614516" sldId="2147375291"/>
            <ac:spMk id="19" creationId="{F7ED4E4E-0277-E034-EE2C-0555A7767528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6:27.794" v="251"/>
          <ac:spMkLst>
            <pc:docMk/>
            <pc:sldMk cId="298614516" sldId="2147375291"/>
            <ac:spMk id="20" creationId="{3FC18ADE-79D6-E0F6-61BA-D37703BB38C9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6:27.794" v="252"/>
          <ac:spMkLst>
            <pc:docMk/>
            <pc:sldMk cId="298614516" sldId="2147375291"/>
            <ac:spMk id="21" creationId="{8BFFB8CC-31AA-854E-A8E6-8B23710219C3}"/>
          </ac:spMkLst>
        </pc:spChg>
        <pc:picChg chg="mod">
          <ac:chgData name="Ganeshamoorthy, Thanasri (MCCSS)" userId="S::thanasri.ganeshamoorthy@ontario.ca::e11310b1-1dfc-4bcb-acde-dab45c1f6734" providerId="AD" clId="Web-{EEC13D8A-CF0D-CBE1-6067-31E89CC0FDD1}" dt="2025-04-15T19:36:27.841" v="253"/>
          <ac:picMkLst>
            <pc:docMk/>
            <pc:sldMk cId="298614516" sldId="2147375291"/>
            <ac:picMk id="23" creationId="{393012FC-06A0-B686-502B-D34130B983C5}"/>
          </ac:picMkLst>
        </pc:pic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20:03:21.538" v="594"/>
        <pc:sldMkLst>
          <pc:docMk/>
          <pc:sldMk cId="3686474499" sldId="2147375325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36:47.045" v="256"/>
          <ac:spMkLst>
            <pc:docMk/>
            <pc:sldMk cId="3686474499" sldId="2147375325"/>
            <ac:spMk id="3" creationId="{080B848C-D77D-6310-1444-EC8C9A8DC4E5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59:15.925" v="440" actId="1076"/>
          <ac:spMkLst>
            <pc:docMk/>
            <pc:sldMk cId="3686474499" sldId="2147375325"/>
            <ac:spMk id="5" creationId="{CEC4A2DC-12F0-435C-A022-DE0B8979A361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15:39.213" v="30"/>
          <ac:spMkLst>
            <pc:docMk/>
            <pc:sldMk cId="3686474499" sldId="2147375325"/>
            <ac:spMk id="6" creationId="{999E701B-4D6C-6A84-6DB4-485578A0EC5A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15:26.197" v="26"/>
          <ac:spMkLst>
            <pc:docMk/>
            <pc:sldMk cId="3686474499" sldId="2147375325"/>
            <ac:spMk id="11" creationId="{174BA646-932C-8CEB-A760-12756B9284B9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20:03:19.147" v="593"/>
          <ac:spMkLst>
            <pc:docMk/>
            <pc:sldMk cId="3686474499" sldId="2147375325"/>
            <ac:spMk id="15" creationId="{F7F4FFF0-A155-EE95-BA48-9F06F51563FF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20:03:21.538" v="594"/>
          <ac:spMkLst>
            <pc:docMk/>
            <pc:sldMk cId="3686474499" sldId="2147375325"/>
            <ac:spMk id="16" creationId="{EFA284E5-1C68-A5B2-40DB-B8F867057819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20:03:15.663" v="592"/>
          <ac:spMkLst>
            <pc:docMk/>
            <pc:sldMk cId="3686474499" sldId="2147375325"/>
            <ac:spMk id="17" creationId="{9BAEB7F7-29A2-7A2F-76A2-94005354A298}"/>
          </ac:spMkLst>
        </pc:spChg>
        <pc:picChg chg="mod">
          <ac:chgData name="Ganeshamoorthy, Thanasri (MCCSS)" userId="S::thanasri.ganeshamoorthy@ontario.ca::e11310b1-1dfc-4bcb-acde-dab45c1f6734" providerId="AD" clId="Web-{EEC13D8A-CF0D-CBE1-6067-31E89CC0FDD1}" dt="2025-04-15T19:14:27.243" v="18"/>
          <ac:picMkLst>
            <pc:docMk/>
            <pc:sldMk cId="3686474499" sldId="2147375325"/>
            <ac:picMk id="4" creationId="{50ED28FF-BEEF-ED19-2AA7-0D3CF6E08A91}"/>
          </ac:picMkLst>
        </pc:picChg>
      </pc:sldChg>
      <pc:sldChg chg="addSp delSp modSp">
        <pc:chgData name="Ganeshamoorthy, Thanasri (MCCSS)" userId="S::thanasri.ganeshamoorthy@ontario.ca::e11310b1-1dfc-4bcb-acde-dab45c1f6734" providerId="AD" clId="Web-{EEC13D8A-CF0D-CBE1-6067-31E89CC0FDD1}" dt="2025-04-15T19:40:57.752" v="285"/>
        <pc:sldMkLst>
          <pc:docMk/>
          <pc:sldMk cId="3375302470" sldId="2147375510"/>
        </pc:sldMkLst>
        <pc:picChg chg="add del mod">
          <ac:chgData name="Ganeshamoorthy, Thanasri (MCCSS)" userId="S::thanasri.ganeshamoorthy@ontario.ca::e11310b1-1dfc-4bcb-acde-dab45c1f6734" providerId="AD" clId="Web-{EEC13D8A-CF0D-CBE1-6067-31E89CC0FDD1}" dt="2025-04-15T19:39:01.640" v="269"/>
          <ac:picMkLst>
            <pc:docMk/>
            <pc:sldMk cId="3375302470" sldId="2147375510"/>
            <ac:picMk id="4" creationId="{C1E1EE50-C9D6-C340-0D4F-401FB0E03B77}"/>
          </ac:picMkLst>
        </pc:picChg>
        <pc:picChg chg="add del mod ord">
          <ac:chgData name="Ganeshamoorthy, Thanasri (MCCSS)" userId="S::thanasri.ganeshamoorthy@ontario.ca::e11310b1-1dfc-4bcb-acde-dab45c1f6734" providerId="AD" clId="Web-{EEC13D8A-CF0D-CBE1-6067-31E89CC0FDD1}" dt="2025-04-15T19:40:08.720" v="275"/>
          <ac:picMkLst>
            <pc:docMk/>
            <pc:sldMk cId="3375302470" sldId="2147375510"/>
            <ac:picMk id="5" creationId="{01E575DA-D68F-FFD4-4461-21BCD6BC6899}"/>
          </ac:picMkLst>
        </pc:picChg>
        <pc:picChg chg="add mod ord modCrop">
          <ac:chgData name="Ganeshamoorthy, Thanasri (MCCSS)" userId="S::thanasri.ganeshamoorthy@ontario.ca::e11310b1-1dfc-4bcb-acde-dab45c1f6734" providerId="AD" clId="Web-{EEC13D8A-CF0D-CBE1-6067-31E89CC0FDD1}" dt="2025-04-15T19:40:57.752" v="285"/>
          <ac:picMkLst>
            <pc:docMk/>
            <pc:sldMk cId="3375302470" sldId="2147375510"/>
            <ac:picMk id="6" creationId="{9B23B05F-EFF0-2118-ADC4-F4084A30423F}"/>
          </ac:picMkLst>
        </pc:picChg>
        <pc:picChg chg="del">
          <ac:chgData name="Ganeshamoorthy, Thanasri (MCCSS)" userId="S::thanasri.ganeshamoorthy@ontario.ca::e11310b1-1dfc-4bcb-acde-dab45c1f6734" providerId="AD" clId="Web-{EEC13D8A-CF0D-CBE1-6067-31E89CC0FDD1}" dt="2025-04-15T19:38:27.812" v="263"/>
          <ac:picMkLst>
            <pc:docMk/>
            <pc:sldMk cId="3375302470" sldId="2147375510"/>
            <ac:picMk id="11" creationId="{EC4EF15E-E52E-5F9E-EB79-C9C65E39CAE6}"/>
          </ac:picMkLst>
        </pc:pic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20:26.436" v="69"/>
        <pc:sldMkLst>
          <pc:docMk/>
          <pc:sldMk cId="2063897815" sldId="2147375514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20:26.436" v="69"/>
          <ac:spMkLst>
            <pc:docMk/>
            <pc:sldMk cId="2063897815" sldId="2147375514"/>
            <ac:spMk id="6" creationId="{72D7509C-69A4-6EFA-1AE8-34262F590D3A}"/>
          </ac:spMkLst>
        </pc:sp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59:32.425" v="441" actId="20577"/>
        <pc:sldMkLst>
          <pc:docMk/>
          <pc:sldMk cId="1922433236" sldId="2147375519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59:32.425" v="441" actId="20577"/>
          <ac:spMkLst>
            <pc:docMk/>
            <pc:sldMk cId="1922433236" sldId="2147375519"/>
            <ac:spMk id="2" creationId="{E52379C0-A1AD-5614-E730-2EB31AA468CB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22:21.047" v="75"/>
          <ac:spMkLst>
            <pc:docMk/>
            <pc:sldMk cId="1922433236" sldId="2147375519"/>
            <ac:spMk id="4" creationId="{00000000-0000-0000-0000-000000000000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1:32.830" v="290" actId="20577"/>
          <ac:spMkLst>
            <pc:docMk/>
            <pc:sldMk cId="1922433236" sldId="2147375519"/>
            <ac:spMk id="5" creationId="{227D3AA8-EDB6-1078-7A8E-D1D4FADC28ED}"/>
          </ac:spMkLst>
        </pc:sp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47:28.664" v="346" actId="1076"/>
        <pc:sldMkLst>
          <pc:docMk/>
          <pc:sldMk cId="2914369162" sldId="2147375521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46:59.882" v="338" actId="1076"/>
          <ac:spMkLst>
            <pc:docMk/>
            <pc:sldMk cId="2914369162" sldId="2147375521"/>
            <ac:spMk id="2" creationId="{3DB89707-045A-4787-838C-2948B22CA0C8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5:15.324" v="230"/>
          <ac:spMkLst>
            <pc:docMk/>
            <pc:sldMk cId="2914369162" sldId="2147375521"/>
            <ac:spMk id="13" creationId="{00000000-0000-0000-0000-000000000000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7:05.976" v="340" actId="1076"/>
          <ac:spMkLst>
            <pc:docMk/>
            <pc:sldMk cId="2914369162" sldId="2147375521"/>
            <ac:spMk id="24" creationId="{188D4A77-831B-49A8-A289-77A76BCA8CD5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7:12.820" v="342" actId="1076"/>
          <ac:spMkLst>
            <pc:docMk/>
            <pc:sldMk cId="2914369162" sldId="2147375521"/>
            <ac:spMk id="25" creationId="{392226B9-5ED9-4F50-A16B-56C13DD6FC96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7:22.664" v="345" actId="1076"/>
          <ac:spMkLst>
            <pc:docMk/>
            <pc:sldMk cId="2914369162" sldId="2147375521"/>
            <ac:spMk id="26" creationId="{8C49BF7C-589C-44A0-9F2E-95146CFD1518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7:28.664" v="346" actId="1076"/>
          <ac:spMkLst>
            <pc:docMk/>
            <pc:sldMk cId="2914369162" sldId="2147375521"/>
            <ac:spMk id="29" creationId="{4D3A3828-759E-413C-BF3E-61240B09C00C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5:17.699" v="231"/>
          <ac:spMkLst>
            <pc:docMk/>
            <pc:sldMk cId="2914369162" sldId="2147375521"/>
            <ac:spMk id="59" creationId="{00000000-0000-0000-0000-000000000000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5:19.793" v="232"/>
          <ac:spMkLst>
            <pc:docMk/>
            <pc:sldMk cId="2914369162" sldId="2147375521"/>
            <ac:spMk id="60" creationId="{00000000-0000-0000-0000-000000000000}"/>
          </ac:spMkLst>
        </pc:spChg>
        <pc:cxnChg chg="mod">
          <ac:chgData name="Ganeshamoorthy, Thanasri (MCCSS)" userId="S::thanasri.ganeshamoorthy@ontario.ca::e11310b1-1dfc-4bcb-acde-dab45c1f6734" providerId="AD" clId="Web-{EEC13D8A-CF0D-CBE1-6067-31E89CC0FDD1}" dt="2025-04-15T19:35:38.200" v="237"/>
          <ac:cxnSpMkLst>
            <pc:docMk/>
            <pc:sldMk cId="2914369162" sldId="2147375521"/>
            <ac:cxnSpMk id="21" creationId="{C4F2C11C-655A-41BC-B097-E4D7C0165EA5}"/>
          </ac:cxnSpMkLst>
        </pc:cxnChg>
        <pc:cxnChg chg="mod">
          <ac:chgData name="Ganeshamoorthy, Thanasri (MCCSS)" userId="S::thanasri.ganeshamoorthy@ontario.ca::e11310b1-1dfc-4bcb-acde-dab45c1f6734" providerId="AD" clId="Web-{EEC13D8A-CF0D-CBE1-6067-31E89CC0FDD1}" dt="2025-04-15T19:35:26.996" v="234"/>
          <ac:cxnSpMkLst>
            <pc:docMk/>
            <pc:sldMk cId="2914369162" sldId="2147375521"/>
            <ac:cxnSpMk id="31" creationId="{00000000-0000-0000-0000-000000000000}"/>
          </ac:cxnSpMkLst>
        </pc:cxnChg>
        <pc:cxnChg chg="mod">
          <ac:chgData name="Ganeshamoorthy, Thanasri (MCCSS)" userId="S::thanasri.ganeshamoorthy@ontario.ca::e11310b1-1dfc-4bcb-acde-dab45c1f6734" providerId="AD" clId="Web-{EEC13D8A-CF0D-CBE1-6067-31E89CC0FDD1}" dt="2025-04-15T19:35:30.372" v="235"/>
          <ac:cxnSpMkLst>
            <pc:docMk/>
            <pc:sldMk cId="2914369162" sldId="2147375521"/>
            <ac:cxnSpMk id="34" creationId="{00000000-0000-0000-0000-000000000000}"/>
          </ac:cxnSpMkLst>
        </pc:cxnChg>
        <pc:cxnChg chg="mod">
          <ac:chgData name="Ganeshamoorthy, Thanasri (MCCSS)" userId="S::thanasri.ganeshamoorthy@ontario.ca::e11310b1-1dfc-4bcb-acde-dab45c1f6734" providerId="AD" clId="Web-{EEC13D8A-CF0D-CBE1-6067-31E89CC0FDD1}" dt="2025-04-15T19:35:35.481" v="236"/>
          <ac:cxnSpMkLst>
            <pc:docMk/>
            <pc:sldMk cId="2914369162" sldId="2147375521"/>
            <ac:cxnSpMk id="37" creationId="{00000000-0000-0000-0000-000000000000}"/>
          </ac:cxnSpMkLst>
        </pc:cxn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19:51.342" v="63"/>
        <pc:sldMkLst>
          <pc:docMk/>
          <pc:sldMk cId="3628325301" sldId="2147375563"/>
        </pc:sldMkLst>
        <pc:graphicFrameChg chg="modGraphic">
          <ac:chgData name="Ganeshamoorthy, Thanasri (MCCSS)" userId="S::thanasri.ganeshamoorthy@ontario.ca::e11310b1-1dfc-4bcb-acde-dab45c1f6734" providerId="AD" clId="Web-{EEC13D8A-CF0D-CBE1-6067-31E89CC0FDD1}" dt="2025-04-15T19:19:51.342" v="63"/>
          <ac:graphicFrameMkLst>
            <pc:docMk/>
            <pc:sldMk cId="3628325301" sldId="2147375563"/>
            <ac:graphicFrameMk id="20" creationId="{918CD7E6-ED68-C6E5-E90B-B2F2B74E801B}"/>
          </ac:graphicFrameMkLst>
        </pc:graphicFrame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20:10.904" v="67"/>
        <pc:sldMkLst>
          <pc:docMk/>
          <pc:sldMk cId="598813527" sldId="2147375567"/>
        </pc:sldMkLst>
        <pc:graphicFrameChg chg="modGraphic">
          <ac:chgData name="Ganeshamoorthy, Thanasri (MCCSS)" userId="S::thanasri.ganeshamoorthy@ontario.ca::e11310b1-1dfc-4bcb-acde-dab45c1f6734" providerId="AD" clId="Web-{EEC13D8A-CF0D-CBE1-6067-31E89CC0FDD1}" dt="2025-04-15T19:20:10.904" v="67"/>
          <ac:graphicFrameMkLst>
            <pc:docMk/>
            <pc:sldMk cId="598813527" sldId="2147375567"/>
            <ac:graphicFrameMk id="20" creationId="{918CD7E6-ED68-C6E5-E90B-B2F2B74E801B}"/>
          </ac:graphicFrameMkLst>
        </pc:graphicFrame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17:39.777" v="46"/>
        <pc:sldMkLst>
          <pc:docMk/>
          <pc:sldMk cId="1086228563" sldId="2147375574"/>
        </pc:sldMkLst>
        <pc:graphicFrameChg chg="modGraphic">
          <ac:chgData name="Ganeshamoorthy, Thanasri (MCCSS)" userId="S::thanasri.ganeshamoorthy@ontario.ca::e11310b1-1dfc-4bcb-acde-dab45c1f6734" providerId="AD" clId="Web-{EEC13D8A-CF0D-CBE1-6067-31E89CC0FDD1}" dt="2025-04-15T19:17:39.777" v="46"/>
          <ac:graphicFrameMkLst>
            <pc:docMk/>
            <pc:sldMk cId="1086228563" sldId="2147375574"/>
            <ac:graphicFrameMk id="20" creationId="{918CD7E6-ED68-C6E5-E90B-B2F2B74E801B}"/>
          </ac:graphicFrameMkLst>
        </pc:graphicFrameChg>
      </pc:sldChg>
      <pc:sldChg chg="addSp delSp modSp">
        <pc:chgData name="Ganeshamoorthy, Thanasri (MCCSS)" userId="S::thanasri.ganeshamoorthy@ontario.ca::e11310b1-1dfc-4bcb-acde-dab45c1f6734" providerId="AD" clId="Web-{EEC13D8A-CF0D-CBE1-6067-31E89CC0FDD1}" dt="2025-04-15T19:51:20.120" v="357"/>
        <pc:sldMkLst>
          <pc:docMk/>
          <pc:sldMk cId="771353919" sldId="2147375631"/>
        </pc:sldMkLst>
        <pc:picChg chg="add del mod modCrop">
          <ac:chgData name="Ganeshamoorthy, Thanasri (MCCSS)" userId="S::thanasri.ganeshamoorthy@ontario.ca::e11310b1-1dfc-4bcb-acde-dab45c1f6734" providerId="AD" clId="Web-{EEC13D8A-CF0D-CBE1-6067-31E89CC0FDD1}" dt="2025-04-15T19:46:17.631" v="331"/>
          <ac:picMkLst>
            <pc:docMk/>
            <pc:sldMk cId="771353919" sldId="2147375631"/>
            <ac:picMk id="3" creationId="{1A5CEACB-FEA3-C903-88D8-E94EEC522A2D}"/>
          </ac:picMkLst>
        </pc:picChg>
        <pc:picChg chg="add del mod modCrop">
          <ac:chgData name="Ganeshamoorthy, Thanasri (MCCSS)" userId="S::thanasri.ganeshamoorthy@ontario.ca::e11310b1-1dfc-4bcb-acde-dab45c1f6734" providerId="AD" clId="Web-{EEC13D8A-CF0D-CBE1-6067-31E89CC0FDD1}" dt="2025-04-15T19:51:20.120" v="357"/>
          <ac:picMkLst>
            <pc:docMk/>
            <pc:sldMk cId="771353919" sldId="2147375631"/>
            <ac:picMk id="4" creationId="{4B4E8340-6E17-D4B2-E696-C0D2706A433F}"/>
          </ac:picMkLst>
        </pc:pic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19:11.919" v="58"/>
        <pc:sldMkLst>
          <pc:docMk/>
          <pc:sldMk cId="824314703" sldId="2147375768"/>
        </pc:sldMkLst>
        <pc:graphicFrameChg chg="modGraphic">
          <ac:chgData name="Ganeshamoorthy, Thanasri (MCCSS)" userId="S::thanasri.ganeshamoorthy@ontario.ca::e11310b1-1dfc-4bcb-acde-dab45c1f6734" providerId="AD" clId="Web-{EEC13D8A-CF0D-CBE1-6067-31E89CC0FDD1}" dt="2025-04-15T19:19:11.919" v="58"/>
          <ac:graphicFrameMkLst>
            <pc:docMk/>
            <pc:sldMk cId="824314703" sldId="2147375768"/>
            <ac:graphicFrameMk id="20" creationId="{918CD7E6-ED68-C6E5-E90B-B2F2B74E801B}"/>
          </ac:graphicFrameMkLst>
        </pc:graphicFrame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19:38.654" v="62"/>
        <pc:sldMkLst>
          <pc:docMk/>
          <pc:sldMk cId="2389860229" sldId="2147375770"/>
        </pc:sldMkLst>
        <pc:graphicFrameChg chg="modGraphic">
          <ac:chgData name="Ganeshamoorthy, Thanasri (MCCSS)" userId="S::thanasri.ganeshamoorthy@ontario.ca::e11310b1-1dfc-4bcb-acde-dab45c1f6734" providerId="AD" clId="Web-{EEC13D8A-CF0D-CBE1-6067-31E89CC0FDD1}" dt="2025-04-15T19:19:38.654" v="62"/>
          <ac:graphicFrameMkLst>
            <pc:docMk/>
            <pc:sldMk cId="2389860229" sldId="2147375770"/>
            <ac:graphicFrameMk id="20" creationId="{918CD7E6-ED68-C6E5-E90B-B2F2B74E801B}"/>
          </ac:graphicFrameMkLst>
        </pc:graphicFrame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20:18.576" v="68"/>
        <pc:sldMkLst>
          <pc:docMk/>
          <pc:sldMk cId="2449077783" sldId="2147375784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20:18.576" v="68"/>
          <ac:spMkLst>
            <pc:docMk/>
            <pc:sldMk cId="2449077783" sldId="2147375784"/>
            <ac:spMk id="8" creationId="{642EF522-C2DE-827E-94D2-CE08EEB22F19}"/>
          </ac:spMkLst>
        </pc:sp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14:53.806" v="22"/>
        <pc:sldMkLst>
          <pc:docMk/>
          <pc:sldMk cId="3834118094" sldId="2147375794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14:53.806" v="22"/>
          <ac:spMkLst>
            <pc:docMk/>
            <pc:sldMk cId="3834118094" sldId="2147375794"/>
            <ac:spMk id="6" creationId="{10FDDB24-D902-4DF1-7714-C50CAD8A2C2D}"/>
          </ac:spMkLst>
        </pc:sp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18:51.653" v="54"/>
        <pc:sldMkLst>
          <pc:docMk/>
          <pc:sldMk cId="1006120241" sldId="2147375795"/>
        </pc:sldMkLst>
        <pc:graphicFrameChg chg="modGraphic">
          <ac:chgData name="Ganeshamoorthy, Thanasri (MCCSS)" userId="S::thanasri.ganeshamoorthy@ontario.ca::e11310b1-1dfc-4bcb-acde-dab45c1f6734" providerId="AD" clId="Web-{EEC13D8A-CF0D-CBE1-6067-31E89CC0FDD1}" dt="2025-04-15T19:18:51.653" v="54"/>
          <ac:graphicFrameMkLst>
            <pc:docMk/>
            <pc:sldMk cId="1006120241" sldId="2147375795"/>
            <ac:graphicFrameMk id="20" creationId="{918CD7E6-ED68-C6E5-E90B-B2F2B74E801B}"/>
          </ac:graphicFrameMkLst>
        </pc:graphicFrame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20:03:45.601" v="595" actId="14100"/>
        <pc:sldMkLst>
          <pc:docMk/>
          <pc:sldMk cId="2159263591" sldId="2147375799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42:20.050" v="301"/>
          <ac:spMkLst>
            <pc:docMk/>
            <pc:sldMk cId="2159263591" sldId="2147375799"/>
            <ac:spMk id="8" creationId="{DBA66803-52E5-B32F-EC58-16CB9BD8BEAF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20:03:45.601" v="595" actId="14100"/>
          <ac:spMkLst>
            <pc:docMk/>
            <pc:sldMk cId="2159263591" sldId="2147375799"/>
            <ac:spMk id="9" creationId="{E9573A64-07BC-30E7-F1B0-3A5BBCADAF64}"/>
          </ac:spMkLst>
        </pc:spChg>
      </pc:sldChg>
      <pc:sldChg chg="delSp modSp">
        <pc:chgData name="Ganeshamoorthy, Thanasri (MCCSS)" userId="S::thanasri.ganeshamoorthy@ontario.ca::e11310b1-1dfc-4bcb-acde-dab45c1f6734" providerId="AD" clId="Web-{EEC13D8A-CF0D-CBE1-6067-31E89CC0FDD1}" dt="2025-04-15T19:36:59.217" v="259" actId="1076"/>
        <pc:sldMkLst>
          <pc:docMk/>
          <pc:sldMk cId="523832085" sldId="2147375800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36:55.373" v="258" actId="1076"/>
          <ac:spMkLst>
            <pc:docMk/>
            <pc:sldMk cId="523832085" sldId="2147375800"/>
            <ac:spMk id="4" creationId="{00000000-0000-0000-0000-000000000000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6:59.217" v="259" actId="1076"/>
          <ac:spMkLst>
            <pc:docMk/>
            <pc:sldMk cId="523832085" sldId="2147375800"/>
            <ac:spMk id="5" creationId="{227D3AA8-EDB6-1078-7A8E-D1D4FADC28ED}"/>
          </ac:spMkLst>
        </pc:spChg>
        <pc:cxnChg chg="del">
          <ac:chgData name="Ganeshamoorthy, Thanasri (MCCSS)" userId="S::thanasri.ganeshamoorthy@ontario.ca::e11310b1-1dfc-4bcb-acde-dab45c1f6734" providerId="AD" clId="Web-{EEC13D8A-CF0D-CBE1-6067-31E89CC0FDD1}" dt="2025-04-15T19:15:46.822" v="32"/>
          <ac:cxnSpMkLst>
            <pc:docMk/>
            <pc:sldMk cId="523832085" sldId="2147375800"/>
            <ac:cxnSpMk id="31" creationId="{00000000-0000-0000-0000-000000000000}"/>
          </ac:cxnSpMkLst>
        </pc:cxn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42:43.003" v="305"/>
        <pc:sldMkLst>
          <pc:docMk/>
          <pc:sldMk cId="2238948166" sldId="2147375801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42:43.003" v="305"/>
          <ac:spMkLst>
            <pc:docMk/>
            <pc:sldMk cId="2238948166" sldId="2147375801"/>
            <ac:spMk id="14" creationId="{A02296E1-9AAF-D2ED-6E34-147FA2102FEB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28:29.646" v="121"/>
          <ac:spMkLst>
            <pc:docMk/>
            <pc:sldMk cId="2238948166" sldId="2147375801"/>
            <ac:spMk id="15" creationId="{9779DA89-72EA-DF77-701C-092888F99391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2:40.191" v="304"/>
          <ac:spMkLst>
            <pc:docMk/>
            <pc:sldMk cId="2238948166" sldId="2147375801"/>
            <ac:spMk id="16" creationId="{F1540B52-0014-781B-F7D6-D2F6979C07DA}"/>
          </ac:spMkLst>
        </pc:spChg>
      </pc:sldChg>
      <pc:sldChg chg="modSp del">
        <pc:chgData name="Ganeshamoorthy, Thanasri (MCCSS)" userId="S::thanasri.ganeshamoorthy@ontario.ca::e11310b1-1dfc-4bcb-acde-dab45c1f6734" providerId="AD" clId="Web-{EEC13D8A-CF0D-CBE1-6067-31E89CC0FDD1}" dt="2025-04-15T19:57:45.126" v="431"/>
        <pc:sldMkLst>
          <pc:docMk/>
          <pc:sldMk cId="2182191401" sldId="2147375805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42:53.160" v="307"/>
          <ac:spMkLst>
            <pc:docMk/>
            <pc:sldMk cId="2182191401" sldId="2147375805"/>
            <ac:spMk id="6" creationId="{63392DA3-BA0C-8C48-730C-669D370D3E5F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2:55.378" v="308"/>
          <ac:spMkLst>
            <pc:docMk/>
            <pc:sldMk cId="2182191401" sldId="2147375805"/>
            <ac:spMk id="9" creationId="{B630E351-27EA-8D70-DBDC-1E428174EB18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2:58.394" v="309"/>
          <ac:spMkLst>
            <pc:docMk/>
            <pc:sldMk cId="2182191401" sldId="2147375805"/>
            <ac:spMk id="10" creationId="{1B7F30DA-8112-D8CF-6036-1EA21FE7C6C0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2:50.160" v="306"/>
          <ac:spMkLst>
            <pc:docMk/>
            <pc:sldMk cId="2182191401" sldId="2147375805"/>
            <ac:spMk id="11" creationId="{5AFD85C0-F7F4-FDBA-2CFC-4268E3D9083B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29:29.382" v="135"/>
          <ac:spMkLst>
            <pc:docMk/>
            <pc:sldMk cId="2182191401" sldId="2147375805"/>
            <ac:spMk id="15" creationId="{5F7653B7-B276-E64E-FAB8-7ED61CED0DE7}"/>
          </ac:spMkLst>
        </pc:spChg>
        <pc:picChg chg="mod">
          <ac:chgData name="Ganeshamoorthy, Thanasri (MCCSS)" userId="S::thanasri.ganeshamoorthy@ontario.ca::e11310b1-1dfc-4bcb-acde-dab45c1f6734" providerId="AD" clId="Web-{EEC13D8A-CF0D-CBE1-6067-31E89CC0FDD1}" dt="2025-04-15T19:29:17.100" v="132"/>
          <ac:picMkLst>
            <pc:docMk/>
            <pc:sldMk cId="2182191401" sldId="2147375805"/>
            <ac:picMk id="12" creationId="{FCB9ED8D-D34C-A0BB-5540-24770DE9986B}"/>
          </ac:picMkLst>
        </pc:picChg>
      </pc:sldChg>
      <pc:sldChg chg="addSp delSp modSp">
        <pc:chgData name="Ganeshamoorthy, Thanasri (MCCSS)" userId="S::thanasri.ganeshamoorthy@ontario.ca::e11310b1-1dfc-4bcb-acde-dab45c1f6734" providerId="AD" clId="Web-{EEC13D8A-CF0D-CBE1-6067-31E89CC0FDD1}" dt="2025-04-15T19:43:52.614" v="316"/>
        <pc:sldMkLst>
          <pc:docMk/>
          <pc:sldMk cId="2318807127" sldId="2147375809"/>
        </pc:sldMkLst>
        <pc:spChg chg="add mod ord">
          <ac:chgData name="Ganeshamoorthy, Thanasri (MCCSS)" userId="S::thanasri.ganeshamoorthy@ontario.ca::e11310b1-1dfc-4bcb-acde-dab45c1f6734" providerId="AD" clId="Web-{EEC13D8A-CF0D-CBE1-6067-31E89CC0FDD1}" dt="2025-04-15T19:33:29.713" v="199" actId="1076"/>
          <ac:spMkLst>
            <pc:docMk/>
            <pc:sldMk cId="2318807127" sldId="2147375809"/>
            <ac:spMk id="18" creationId="{2BC18D80-1C4E-D718-303C-2A05EAFC1785}"/>
          </ac:spMkLst>
        </pc:spChg>
        <pc:spChg chg="add mod ord">
          <ac:chgData name="Ganeshamoorthy, Thanasri (MCCSS)" userId="S::thanasri.ganeshamoorthy@ontario.ca::e11310b1-1dfc-4bcb-acde-dab45c1f6734" providerId="AD" clId="Web-{EEC13D8A-CF0D-CBE1-6067-31E89CC0FDD1}" dt="2025-04-15T19:33:07.213" v="190" actId="1076"/>
          <ac:spMkLst>
            <pc:docMk/>
            <pc:sldMk cId="2318807127" sldId="2147375809"/>
            <ac:spMk id="19" creationId="{6B25DB1A-79F5-CE22-1FE1-9FEFCD361788}"/>
          </ac:spMkLst>
        </pc:spChg>
        <pc:spChg chg="add mod ord">
          <ac:chgData name="Ganeshamoorthy, Thanasri (MCCSS)" userId="S::thanasri.ganeshamoorthy@ontario.ca::e11310b1-1dfc-4bcb-acde-dab45c1f6734" providerId="AD" clId="Web-{EEC13D8A-CF0D-CBE1-6067-31E89CC0FDD1}" dt="2025-04-15T19:33:50.964" v="205" actId="1076"/>
          <ac:spMkLst>
            <pc:docMk/>
            <pc:sldMk cId="2318807127" sldId="2147375809"/>
            <ac:spMk id="20" creationId="{CA7746F9-DAED-F6E9-6D10-6DFC62C326B8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4:53.012" v="229" actId="1076"/>
          <ac:spMkLst>
            <pc:docMk/>
            <pc:sldMk cId="2318807127" sldId="2147375809"/>
            <ac:spMk id="1682" creationId="{2276CD02-003F-DDE0-2F49-87C6CFBD5F1A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3:52.614" v="316"/>
          <ac:spMkLst>
            <pc:docMk/>
            <pc:sldMk cId="2318807127" sldId="2147375809"/>
            <ac:spMk id="1687" creationId="{30D8DED9-B8D9-415C-79C3-1B3B4DC245F2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4:05.323" v="208"/>
          <ac:spMkLst>
            <pc:docMk/>
            <pc:sldMk cId="2318807127" sldId="2147375809"/>
            <ac:spMk id="1688" creationId="{DAA3F40D-636D-D831-0F54-44589F358D68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4:44.683" v="225" actId="1076"/>
          <ac:spMkLst>
            <pc:docMk/>
            <pc:sldMk cId="2318807127" sldId="2147375809"/>
            <ac:spMk id="1690" creationId="{4BA9F1D9-B027-989A-2DC6-47795FE8B699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4:08.339" v="209"/>
          <ac:spMkLst>
            <pc:docMk/>
            <pc:sldMk cId="2318807127" sldId="2147375809"/>
            <ac:spMk id="1691" creationId="{1DB5DC3F-C8E4-CDAC-9140-D43E27CACBE7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33:19.916" v="196" actId="1076"/>
          <ac:spMkLst>
            <pc:docMk/>
            <pc:sldMk cId="2318807127" sldId="2147375809"/>
            <ac:spMk id="1694" creationId="{A8DE5D01-9174-1C01-5AC7-1FCD9B119B49}"/>
          </ac:spMkLst>
        </pc:spChg>
        <pc:grpChg chg="add del mod">
          <ac:chgData name="Ganeshamoorthy, Thanasri (MCCSS)" userId="S::thanasri.ganeshamoorthy@ontario.ca::e11310b1-1dfc-4bcb-acde-dab45c1f6734" providerId="AD" clId="Web-{EEC13D8A-CF0D-CBE1-6067-31E89CC0FDD1}" dt="2025-04-15T19:31:15.883" v="163"/>
          <ac:grpSpMkLst>
            <pc:docMk/>
            <pc:sldMk cId="2318807127" sldId="2147375809"/>
            <ac:grpSpMk id="38" creationId="{1AD1668D-3DBD-B5FD-66A2-4C3525E8DD3A}"/>
          </ac:grpSpMkLst>
        </pc:grpChg>
        <pc:grpChg chg="add del">
          <ac:chgData name="Ganeshamoorthy, Thanasri (MCCSS)" userId="S::thanasri.ganeshamoorthy@ontario.ca::e11310b1-1dfc-4bcb-acde-dab45c1f6734" providerId="AD" clId="Web-{EEC13D8A-CF0D-CBE1-6067-31E89CC0FDD1}" dt="2025-04-15T19:32:28.822" v="179"/>
          <ac:grpSpMkLst>
            <pc:docMk/>
            <pc:sldMk cId="2318807127" sldId="2147375809"/>
            <ac:grpSpMk id="49" creationId="{F452A13D-DA01-4E2F-4D27-12AE59CDC253}"/>
          </ac:grpSpMkLst>
        </pc:grpChg>
        <pc:grpChg chg="del">
          <ac:chgData name="Ganeshamoorthy, Thanasri (MCCSS)" userId="S::thanasri.ganeshamoorthy@ontario.ca::e11310b1-1dfc-4bcb-acde-dab45c1f6734" providerId="AD" clId="Web-{EEC13D8A-CF0D-CBE1-6067-31E89CC0FDD1}" dt="2025-04-15T19:32:54.729" v="188"/>
          <ac:grpSpMkLst>
            <pc:docMk/>
            <pc:sldMk cId="2318807127" sldId="2147375809"/>
            <ac:grpSpMk id="1606" creationId="{FBC70CBC-AB47-2CEF-0881-90D8C79D9AD7}"/>
          </ac:grpSpMkLst>
        </pc:grpChg>
        <pc:picChg chg="mod topLvl">
          <ac:chgData name="Ganeshamoorthy, Thanasri (MCCSS)" userId="S::thanasri.ganeshamoorthy@ontario.ca::e11310b1-1dfc-4bcb-acde-dab45c1f6734" providerId="AD" clId="Web-{EEC13D8A-CF0D-CBE1-6067-31E89CC0FDD1}" dt="2025-04-15T19:33:29.745" v="200" actId="1076"/>
          <ac:picMkLst>
            <pc:docMk/>
            <pc:sldMk cId="2318807127" sldId="2147375809"/>
            <ac:picMk id="41" creationId="{35522E9E-FA78-43BD-826F-132DED0A88A3}"/>
          </ac:picMkLst>
        </pc:picChg>
        <pc:picChg chg="mod topLvl">
          <ac:chgData name="Ganeshamoorthy, Thanasri (MCCSS)" userId="S::thanasri.ganeshamoorthy@ontario.ca::e11310b1-1dfc-4bcb-acde-dab45c1f6734" providerId="AD" clId="Web-{EEC13D8A-CF0D-CBE1-6067-31E89CC0FDD1}" dt="2025-04-15T19:33:07.244" v="191" actId="1076"/>
          <ac:picMkLst>
            <pc:docMk/>
            <pc:sldMk cId="2318807127" sldId="2147375809"/>
            <ac:picMk id="43" creationId="{1B409B62-DCF7-5FA5-D5F2-C1507000C403}"/>
          </ac:picMkLst>
        </pc:picChg>
        <pc:picChg chg="del mod topLvl">
          <ac:chgData name="Ganeshamoorthy, Thanasri (MCCSS)" userId="S::thanasri.ganeshamoorthy@ontario.ca::e11310b1-1dfc-4bcb-acde-dab45c1f6734" providerId="AD" clId="Web-{EEC13D8A-CF0D-CBE1-6067-31E89CC0FDD1}" dt="2025-04-15T19:31:15.883" v="163"/>
          <ac:picMkLst>
            <pc:docMk/>
            <pc:sldMk cId="2318807127" sldId="2147375809"/>
            <ac:picMk id="44" creationId="{EB3A27A5-8F61-83E5-0890-F87887543F47}"/>
          </ac:picMkLst>
        </pc:picChg>
        <pc:picChg chg="mod topLvl">
          <ac:chgData name="Ganeshamoorthy, Thanasri (MCCSS)" userId="S::thanasri.ganeshamoorthy@ontario.ca::e11310b1-1dfc-4bcb-acde-dab45c1f6734" providerId="AD" clId="Web-{EEC13D8A-CF0D-CBE1-6067-31E89CC0FDD1}" dt="2025-04-15T19:33:50.979" v="206" actId="1076"/>
          <ac:picMkLst>
            <pc:docMk/>
            <pc:sldMk cId="2318807127" sldId="2147375809"/>
            <ac:picMk id="53" creationId="{3926F7A5-CAA6-4350-6CAC-0A093543547E}"/>
          </ac:picMkLst>
        </pc:picChg>
        <pc:picChg chg="del mod topLvl">
          <ac:chgData name="Ganeshamoorthy, Thanasri (MCCSS)" userId="S::thanasri.ganeshamoorthy@ontario.ca::e11310b1-1dfc-4bcb-acde-dab45c1f6734" providerId="AD" clId="Web-{EEC13D8A-CF0D-CBE1-6067-31E89CC0FDD1}" dt="2025-04-15T19:32:28.822" v="179"/>
          <ac:picMkLst>
            <pc:docMk/>
            <pc:sldMk cId="2318807127" sldId="2147375809"/>
            <ac:picMk id="54" creationId="{63556B79-0EC9-0D61-84BA-BBDD5045EE07}"/>
          </ac:picMkLst>
        </pc:picChg>
        <pc:picChg chg="del topLvl">
          <ac:chgData name="Ganeshamoorthy, Thanasri (MCCSS)" userId="S::thanasri.ganeshamoorthy@ontario.ca::e11310b1-1dfc-4bcb-acde-dab45c1f6734" providerId="AD" clId="Web-{EEC13D8A-CF0D-CBE1-6067-31E89CC0FDD1}" dt="2025-04-15T19:32:54.729" v="188"/>
          <ac:picMkLst>
            <pc:docMk/>
            <pc:sldMk cId="2318807127" sldId="2147375809"/>
            <ac:picMk id="55" creationId="{E4E205B6-FD27-0117-4458-475CE4454866}"/>
          </ac:picMkLst>
        </pc:picChg>
      </pc:sldChg>
      <pc:sldChg chg="modSp del">
        <pc:chgData name="Ganeshamoorthy, Thanasri (MCCSS)" userId="S::thanasri.ganeshamoorthy@ontario.ca::e11310b1-1dfc-4bcb-acde-dab45c1f6734" providerId="AD" clId="Web-{EEC13D8A-CF0D-CBE1-6067-31E89CC0FDD1}" dt="2025-04-15T19:56:34.953" v="417"/>
        <pc:sldMkLst>
          <pc:docMk/>
          <pc:sldMk cId="659417204" sldId="2147375810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27:25.770" v="105"/>
          <ac:spMkLst>
            <pc:docMk/>
            <pc:sldMk cId="659417204" sldId="2147375810"/>
            <ac:spMk id="9" creationId="{C92C4303-497D-6A69-CA29-456CBD463BBA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27:28.849" v="106"/>
          <ac:spMkLst>
            <pc:docMk/>
            <pc:sldMk cId="659417204" sldId="2147375810"/>
            <ac:spMk id="13" creationId="{992266DD-9432-8AF2-F85B-F857592D3122}"/>
          </ac:spMkLst>
        </pc:sp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42:33.456" v="303"/>
        <pc:sldMkLst>
          <pc:docMk/>
          <pc:sldMk cId="2624988920" sldId="2147375811"/>
        </pc:sldMkLst>
        <pc:graphicFrameChg chg="modGraphic">
          <ac:chgData name="Ganeshamoorthy, Thanasri (MCCSS)" userId="S::thanasri.ganeshamoorthy@ontario.ca::e11310b1-1dfc-4bcb-acde-dab45c1f6734" providerId="AD" clId="Web-{EEC13D8A-CF0D-CBE1-6067-31E89CC0FDD1}" dt="2025-04-15T19:42:33.456" v="303"/>
          <ac:graphicFrameMkLst>
            <pc:docMk/>
            <pc:sldMk cId="2624988920" sldId="2147375811"/>
            <ac:graphicFrameMk id="3" creationId="{23592627-8E15-60DF-DB91-FD9853F1E6E6}"/>
          </ac:graphicFrameMkLst>
        </pc:graphicFrameChg>
      </pc:sldChg>
      <pc:sldChg chg="addSp delSp modSp del">
        <pc:chgData name="Ganeshamoorthy, Thanasri (MCCSS)" userId="S::thanasri.ganeshamoorthy@ontario.ca::e11310b1-1dfc-4bcb-acde-dab45c1f6734" providerId="AD" clId="Web-{EEC13D8A-CF0D-CBE1-6067-31E89CC0FDD1}" dt="2025-04-15T19:56:10.656" v="408"/>
        <pc:sldMkLst>
          <pc:docMk/>
          <pc:sldMk cId="1801312094" sldId="2147375813"/>
        </pc:sldMkLst>
        <pc:spChg chg="add del mod">
          <ac:chgData name="Ganeshamoorthy, Thanasri (MCCSS)" userId="S::thanasri.ganeshamoorthy@ontario.ca::e11310b1-1dfc-4bcb-acde-dab45c1f6734" providerId="AD" clId="Web-{EEC13D8A-CF0D-CBE1-6067-31E89CC0FDD1}" dt="2025-04-15T19:55:33.499" v="391"/>
          <ac:spMkLst>
            <pc:docMk/>
            <pc:sldMk cId="1801312094" sldId="2147375813"/>
            <ac:spMk id="3" creationId="{B71598C3-1F16-FA48-AB95-432175B03756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2:13.159" v="300"/>
          <ac:spMkLst>
            <pc:docMk/>
            <pc:sldMk cId="1801312094" sldId="2147375813"/>
            <ac:spMk id="6" creationId="{3ABE9A9C-907B-D187-6B4B-BF4128AC7A52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3:26.723" v="312"/>
          <ac:spMkLst>
            <pc:docMk/>
            <pc:sldMk cId="1801312094" sldId="2147375813"/>
            <ac:spMk id="7" creationId="{B3DD8111-711B-670C-4FDD-8917BA910B79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5:10.436" v="389"/>
          <ac:spMkLst>
            <pc:docMk/>
            <pc:sldMk cId="1801312094" sldId="2147375813"/>
            <ac:spMk id="8" creationId="{FB97933B-EC6F-D5F6-EC44-5BC1E879B128}"/>
          </ac:spMkLst>
        </pc:spChg>
        <pc:spChg chg="add del">
          <ac:chgData name="Ganeshamoorthy, Thanasri (MCCSS)" userId="S::thanasri.ganeshamoorthy@ontario.ca::e11310b1-1dfc-4bcb-acde-dab45c1f6734" providerId="AD" clId="Web-{EEC13D8A-CF0D-CBE1-6067-31E89CC0FDD1}" dt="2025-04-15T19:55:49" v="399"/>
          <ac:spMkLst>
            <pc:docMk/>
            <pc:sldMk cId="1801312094" sldId="2147375813"/>
            <ac:spMk id="9" creationId="{0DA05AA1-5FA1-6F02-588E-33C764666941}"/>
          </ac:spMkLst>
        </pc:spChg>
        <pc:spChg chg="add del mod">
          <ac:chgData name="Ganeshamoorthy, Thanasri (MCCSS)" userId="S::thanasri.ganeshamoorthy@ontario.ca::e11310b1-1dfc-4bcb-acde-dab45c1f6734" providerId="AD" clId="Web-{EEC13D8A-CF0D-CBE1-6067-31E89CC0FDD1}" dt="2025-04-15T19:55:40.734" v="395"/>
          <ac:spMkLst>
            <pc:docMk/>
            <pc:sldMk cId="1801312094" sldId="2147375813"/>
            <ac:spMk id="11" creationId="{EB80FDE8-B9BE-6F2D-B5B2-94C9BC397744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43:26.738" v="313"/>
          <ac:spMkLst>
            <pc:docMk/>
            <pc:sldMk cId="1801312094" sldId="2147375813"/>
            <ac:spMk id="12" creationId="{95173DF2-6F7B-1197-3D01-43432B6AB290}"/>
          </ac:spMkLst>
        </pc:spChg>
        <pc:spChg chg="add del mod">
          <ac:chgData name="Ganeshamoorthy, Thanasri (MCCSS)" userId="S::thanasri.ganeshamoorthy@ontario.ca::e11310b1-1dfc-4bcb-acde-dab45c1f6734" providerId="AD" clId="Web-{EEC13D8A-CF0D-CBE1-6067-31E89CC0FDD1}" dt="2025-04-15T19:55:44.484" v="397"/>
          <ac:spMkLst>
            <pc:docMk/>
            <pc:sldMk cId="1801312094" sldId="2147375813"/>
            <ac:spMk id="13" creationId="{6B6B3B29-4307-841A-3342-3082BE7CC6F3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5:10.436" v="389"/>
          <ac:spMkLst>
            <pc:docMk/>
            <pc:sldMk cId="1801312094" sldId="2147375813"/>
            <ac:spMk id="14" creationId="{EAA8F1C3-EE61-8F24-014F-1F4BDFE862E3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5:10.436" v="389"/>
          <ac:spMkLst>
            <pc:docMk/>
            <pc:sldMk cId="1801312094" sldId="2147375813"/>
            <ac:spMk id="16" creationId="{66CB7529-BB69-2688-A20E-098D7A694648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5:10.436" v="389"/>
          <ac:spMkLst>
            <pc:docMk/>
            <pc:sldMk cId="1801312094" sldId="2147375813"/>
            <ac:spMk id="18" creationId="{AA429A20-CD1C-E151-F781-50037F1A8101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5:10.436" v="389"/>
          <ac:spMkLst>
            <pc:docMk/>
            <pc:sldMk cId="1801312094" sldId="2147375813"/>
            <ac:spMk id="19" creationId="{12ABB07F-F470-77D3-91B4-3E1BCB7C37DB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5:10.436" v="389"/>
          <ac:spMkLst>
            <pc:docMk/>
            <pc:sldMk cId="1801312094" sldId="2147375813"/>
            <ac:spMk id="20" creationId="{99C55BA8-AC8E-FAFE-3778-64BF76D1DDB2}"/>
          </ac:spMkLst>
        </pc:spChg>
        <pc:grpChg chg="del">
          <ac:chgData name="Ganeshamoorthy, Thanasri (MCCSS)" userId="S::thanasri.ganeshamoorthy@ontario.ca::e11310b1-1dfc-4bcb-acde-dab45c1f6734" providerId="AD" clId="Web-{EEC13D8A-CF0D-CBE1-6067-31E89CC0FDD1}" dt="2025-04-15T19:55:46.671" v="398"/>
          <ac:grpSpMkLst>
            <pc:docMk/>
            <pc:sldMk cId="1801312094" sldId="2147375813"/>
            <ac:grpSpMk id="10" creationId="{05D27407-5BB0-3A0D-2C9F-F533227E3DE8}"/>
          </ac:grpSpMkLst>
        </pc:grpChg>
      </pc:sldChg>
      <pc:sldChg chg="modSp">
        <pc:chgData name="Ganeshamoorthy, Thanasri (MCCSS)" userId="S::thanasri.ganeshamoorthy@ontario.ca::e11310b1-1dfc-4bcb-acde-dab45c1f6734" providerId="AD" clId="Web-{EEC13D8A-CF0D-CBE1-6067-31E89CC0FDD1}" dt="2025-04-15T19:29:34.522" v="136"/>
        <pc:sldMkLst>
          <pc:docMk/>
          <pc:sldMk cId="1687149926" sldId="2147375815"/>
        </pc:sldMkLst>
        <pc:spChg chg="mod">
          <ac:chgData name="Ganeshamoorthy, Thanasri (MCCSS)" userId="S::thanasri.ganeshamoorthy@ontario.ca::e11310b1-1dfc-4bcb-acde-dab45c1f6734" providerId="AD" clId="Web-{EEC13D8A-CF0D-CBE1-6067-31E89CC0FDD1}" dt="2025-04-15T19:29:34.522" v="136"/>
          <ac:spMkLst>
            <pc:docMk/>
            <pc:sldMk cId="1687149926" sldId="2147375815"/>
            <ac:spMk id="8" creationId="{AEA9CD7D-DE93-505E-FB2E-2BDE84619D5F}"/>
          </ac:spMkLst>
        </pc:spChg>
      </pc:sldChg>
      <pc:sldChg chg="new del ord">
        <pc:chgData name="Ganeshamoorthy, Thanasri (MCCSS)" userId="S::thanasri.ganeshamoorthy@ontario.ca::e11310b1-1dfc-4bcb-acde-dab45c1f6734" providerId="AD" clId="Web-{EEC13D8A-CF0D-CBE1-6067-31E89CC0FDD1}" dt="2025-04-15T19:54:03.170" v="373"/>
        <pc:sldMkLst>
          <pc:docMk/>
          <pc:sldMk cId="243639391" sldId="2147375816"/>
        </pc:sldMkLst>
      </pc:sldChg>
      <pc:sldChg chg="addSp delSp modSp new ord">
        <pc:chgData name="Ganeshamoorthy, Thanasri (MCCSS)" userId="S::thanasri.ganeshamoorthy@ontario.ca::e11310b1-1dfc-4bcb-acde-dab45c1f6734" providerId="AD" clId="Web-{EEC13D8A-CF0D-CBE1-6067-31E89CC0FDD1}" dt="2025-04-15T19:59:40.581" v="442"/>
        <pc:sldMkLst>
          <pc:docMk/>
          <pc:sldMk cId="379349034" sldId="2147375816"/>
        </pc:sldMkLst>
        <pc:spChg chg="del mod">
          <ac:chgData name="Ganeshamoorthy, Thanasri (MCCSS)" userId="S::thanasri.ganeshamoorthy@ontario.ca::e11310b1-1dfc-4bcb-acde-dab45c1f6734" providerId="AD" clId="Web-{EEC13D8A-CF0D-CBE1-6067-31E89CC0FDD1}" dt="2025-04-15T19:54:49.405" v="387"/>
          <ac:spMkLst>
            <pc:docMk/>
            <pc:sldMk cId="379349034" sldId="2147375816"/>
            <ac:spMk id="3" creationId="{D1561EA4-A84B-D73A-7479-4498A930570F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4:37.420" v="376"/>
          <ac:spMkLst>
            <pc:docMk/>
            <pc:sldMk cId="379349034" sldId="2147375816"/>
            <ac:spMk id="5" creationId="{8F498E84-8C60-535C-074C-2990D57A7DB9}"/>
          </ac:spMkLst>
        </pc:spChg>
        <pc:spChg chg="add del mod">
          <ac:chgData name="Ganeshamoorthy, Thanasri (MCCSS)" userId="S::thanasri.ganeshamoorthy@ontario.ca::e11310b1-1dfc-4bcb-acde-dab45c1f6734" providerId="AD" clId="Web-{EEC13D8A-CF0D-CBE1-6067-31E89CC0FDD1}" dt="2025-04-15T19:54:45.795" v="385"/>
          <ac:spMkLst>
            <pc:docMk/>
            <pc:sldMk cId="379349034" sldId="2147375816"/>
            <ac:spMk id="7" creationId="{9D2C3981-99CD-0605-C242-1C7841C46ADF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4:37.452" v="378"/>
          <ac:spMkLst>
            <pc:docMk/>
            <pc:sldMk cId="379349034" sldId="2147375816"/>
            <ac:spMk id="9" creationId="{DD96F6E8-E7A2-E20D-BF79-70352112031C}"/>
          </ac:spMkLst>
        </pc:spChg>
        <pc:spChg chg="mod">
          <ac:chgData name="Ganeshamoorthy, Thanasri (MCCSS)" userId="S::thanasri.ganeshamoorthy@ontario.ca::e11310b1-1dfc-4bcb-acde-dab45c1f6734" providerId="AD" clId="Web-{EEC13D8A-CF0D-CBE1-6067-31E89CC0FDD1}" dt="2025-04-15T19:59:40.581" v="442"/>
          <ac:spMkLst>
            <pc:docMk/>
            <pc:sldMk cId="379349034" sldId="2147375816"/>
            <ac:spMk id="14" creationId="{26D1E7A7-43CE-7AA0-47FB-F61A0C07BC7D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4:37.498" v="380"/>
          <ac:spMkLst>
            <pc:docMk/>
            <pc:sldMk cId="379349034" sldId="2147375816"/>
            <ac:spMk id="17" creationId="{FB55350C-FEE8-D10F-FF00-AB3BCAAD6869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4:37.514" v="381"/>
          <ac:spMkLst>
            <pc:docMk/>
            <pc:sldMk cId="379349034" sldId="2147375816"/>
            <ac:spMk id="19" creationId="{127B5A87-9BCF-F72F-EF17-130C545735CB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4:37.530" v="382"/>
          <ac:spMkLst>
            <pc:docMk/>
            <pc:sldMk cId="379349034" sldId="2147375816"/>
            <ac:spMk id="21" creationId="{EFF3462E-4AAE-B98C-F167-27F355C45991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4:37.561" v="383"/>
          <ac:spMkLst>
            <pc:docMk/>
            <pc:sldMk cId="379349034" sldId="2147375816"/>
            <ac:spMk id="23" creationId="{C0548B71-100C-55F9-6B96-91D8A69666EA}"/>
          </ac:spMkLst>
        </pc:spChg>
        <pc:grpChg chg="add">
          <ac:chgData name="Ganeshamoorthy, Thanasri (MCCSS)" userId="S::thanasri.ganeshamoorthy@ontario.ca::e11310b1-1dfc-4bcb-acde-dab45c1f6734" providerId="AD" clId="Web-{EEC13D8A-CF0D-CBE1-6067-31E89CC0FDD1}" dt="2025-04-15T19:54:37.467" v="379"/>
          <ac:grpSpMkLst>
            <pc:docMk/>
            <pc:sldMk cId="379349034" sldId="2147375816"/>
            <ac:grpSpMk id="15" creationId="{DA0FDF76-8C92-09AD-0EBA-3434FFD19D5C}"/>
          </ac:grpSpMkLst>
        </pc:grpChg>
      </pc:sldChg>
      <pc:sldChg chg="addSp delSp modSp add del ord">
        <pc:chgData name="Ganeshamoorthy, Thanasri (MCCSS)" userId="S::thanasri.ganeshamoorthy@ontario.ca::e11310b1-1dfc-4bcb-acde-dab45c1f6734" providerId="AD" clId="Web-{EEC13D8A-CF0D-CBE1-6067-31E89CC0FDD1}" dt="2025-04-15T19:53:22.888" v="369"/>
        <pc:sldMkLst>
          <pc:docMk/>
          <pc:sldMk cId="3554186017" sldId="2147375816"/>
        </pc:sldMkLst>
        <pc:spChg chg="add del mod">
          <ac:chgData name="Ganeshamoorthy, Thanasri (MCCSS)" userId="S::thanasri.ganeshamoorthy@ontario.ca::e11310b1-1dfc-4bcb-acde-dab45c1f6734" providerId="AD" clId="Web-{EEC13D8A-CF0D-CBE1-6067-31E89CC0FDD1}" dt="2025-04-15T19:53:11.450" v="366"/>
          <ac:spMkLst>
            <pc:docMk/>
            <pc:sldMk cId="3554186017" sldId="2147375816"/>
            <ac:spMk id="3" creationId="{D9A38F86-B0B0-C5E0-325C-ACFB632A0BE6}"/>
          </ac:spMkLst>
        </pc:spChg>
        <pc:spChg chg="add del">
          <ac:chgData name="Ganeshamoorthy, Thanasri (MCCSS)" userId="S::thanasri.ganeshamoorthy@ontario.ca::e11310b1-1dfc-4bcb-acde-dab45c1f6734" providerId="AD" clId="Web-{EEC13D8A-CF0D-CBE1-6067-31E89CC0FDD1}" dt="2025-04-15T19:53:11.450" v="365"/>
          <ac:spMkLst>
            <pc:docMk/>
            <pc:sldMk cId="3554186017" sldId="2147375816"/>
            <ac:spMk id="6" creationId="{C40A1321-3DE2-1079-BF63-1470A86607B2}"/>
          </ac:spMkLst>
        </pc:spChg>
        <pc:spChg chg="add del">
          <ac:chgData name="Ganeshamoorthy, Thanasri (MCCSS)" userId="S::thanasri.ganeshamoorthy@ontario.ca::e11310b1-1dfc-4bcb-acde-dab45c1f6734" providerId="AD" clId="Web-{EEC13D8A-CF0D-CBE1-6067-31E89CC0FDD1}" dt="2025-04-15T19:53:17.872" v="367"/>
          <ac:spMkLst>
            <pc:docMk/>
            <pc:sldMk cId="3554186017" sldId="2147375816"/>
            <ac:spMk id="9" creationId="{22A3640B-505F-3A07-1602-CF68F4E04F52}"/>
          </ac:spMkLst>
        </pc:spChg>
        <pc:picChg chg="add del">
          <ac:chgData name="Ganeshamoorthy, Thanasri (MCCSS)" userId="S::thanasri.ganeshamoorthy@ontario.ca::e11310b1-1dfc-4bcb-acde-dab45c1f6734" providerId="AD" clId="Web-{EEC13D8A-CF0D-CBE1-6067-31E89CC0FDD1}" dt="2025-04-15T19:53:11.450" v="364"/>
          <ac:picMkLst>
            <pc:docMk/>
            <pc:sldMk cId="3554186017" sldId="2147375816"/>
            <ac:picMk id="8" creationId="{9DA29E22-500E-B785-D435-755E3B1426F3}"/>
          </ac:picMkLst>
        </pc:picChg>
      </pc:sldChg>
      <pc:sldChg chg="addSp delSp modSp new">
        <pc:chgData name="Ganeshamoorthy, Thanasri (MCCSS)" userId="S::thanasri.ganeshamoorthy@ontario.ca::e11310b1-1dfc-4bcb-acde-dab45c1f6734" providerId="AD" clId="Web-{EEC13D8A-CF0D-CBE1-6067-31E89CC0FDD1}" dt="2025-04-15T20:02:44.068" v="591" actId="20577"/>
        <pc:sldMkLst>
          <pc:docMk/>
          <pc:sldMk cId="786190349" sldId="2147375817"/>
        </pc:sldMkLst>
        <pc:spChg chg="del">
          <ac:chgData name="Ganeshamoorthy, Thanasri (MCCSS)" userId="S::thanasri.ganeshamoorthy@ontario.ca::e11310b1-1dfc-4bcb-acde-dab45c1f6734" providerId="AD" clId="Web-{EEC13D8A-CF0D-CBE1-6067-31E89CC0FDD1}" dt="2025-04-15T19:56:06.609" v="407"/>
          <ac:spMkLst>
            <pc:docMk/>
            <pc:sldMk cId="786190349" sldId="2147375817"/>
            <ac:spMk id="3" creationId="{23A3AA5D-D72E-C4E1-5F7A-30A099B6E5AD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6:02.219" v="401"/>
          <ac:spMkLst>
            <pc:docMk/>
            <pc:sldMk cId="786190349" sldId="2147375817"/>
            <ac:spMk id="5" creationId="{9B358F01-0F7B-0D2C-7DE7-5D37081BAB96}"/>
          </ac:spMkLst>
        </pc:spChg>
        <pc:spChg chg="add mod">
          <ac:chgData name="Ganeshamoorthy, Thanasri (MCCSS)" userId="S::thanasri.ganeshamoorthy@ontario.ca::e11310b1-1dfc-4bcb-acde-dab45c1f6734" providerId="AD" clId="Web-{EEC13D8A-CF0D-CBE1-6067-31E89CC0FDD1}" dt="2025-04-15T20:00:51.692" v="459" actId="1076"/>
          <ac:spMkLst>
            <pc:docMk/>
            <pc:sldMk cId="786190349" sldId="2147375817"/>
            <ac:spMk id="7" creationId="{E73E8EE6-AE73-BBEB-FF0C-74234D3E19D9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6:02.281" v="404"/>
          <ac:spMkLst>
            <pc:docMk/>
            <pc:sldMk cId="786190349" sldId="2147375817"/>
            <ac:spMk id="13" creationId="{8A43E86C-7165-FF40-F403-887826750DEF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6:02.297" v="405"/>
          <ac:spMkLst>
            <pc:docMk/>
            <pc:sldMk cId="786190349" sldId="2147375817"/>
            <ac:spMk id="15" creationId="{09EAF4E6-1954-DF18-D644-CB88137F7147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6:02.312" v="406"/>
          <ac:spMkLst>
            <pc:docMk/>
            <pc:sldMk cId="786190349" sldId="2147375817"/>
            <ac:spMk id="17" creationId="{803C4AF9-3797-562B-2B46-6C3AD06ADC03}"/>
          </ac:spMkLst>
        </pc:spChg>
        <pc:spChg chg="add del">
          <ac:chgData name="Ganeshamoorthy, Thanasri (MCCSS)" userId="S::thanasri.ganeshamoorthy@ontario.ca::e11310b1-1dfc-4bcb-acde-dab45c1f6734" providerId="AD" clId="Web-{EEC13D8A-CF0D-CBE1-6067-31E89CC0FDD1}" dt="2025-04-15T20:00:17.769" v="446"/>
          <ac:spMkLst>
            <pc:docMk/>
            <pc:sldMk cId="786190349" sldId="2147375817"/>
            <ac:spMk id="18" creationId="{544083DF-63C4-E95E-82D6-4D61FBB43133}"/>
          </ac:spMkLst>
        </pc:spChg>
        <pc:spChg chg="add mod">
          <ac:chgData name="Ganeshamoorthy, Thanasri (MCCSS)" userId="S::thanasri.ganeshamoorthy@ontario.ca::e11310b1-1dfc-4bcb-acde-dab45c1f6734" providerId="AD" clId="Web-{EEC13D8A-CF0D-CBE1-6067-31E89CC0FDD1}" dt="2025-04-15T20:02:44.068" v="591" actId="20577"/>
          <ac:spMkLst>
            <pc:docMk/>
            <pc:sldMk cId="786190349" sldId="2147375817"/>
            <ac:spMk id="20" creationId="{CEDC73E3-89BA-0597-545A-71C52235A573}"/>
          </ac:spMkLst>
        </pc:spChg>
        <pc:grpChg chg="add del mod">
          <ac:chgData name="Ganeshamoorthy, Thanasri (MCCSS)" userId="S::thanasri.ganeshamoorthy@ontario.ca::e11310b1-1dfc-4bcb-acde-dab45c1f6734" providerId="AD" clId="Web-{EEC13D8A-CF0D-CBE1-6067-31E89CC0FDD1}" dt="2025-04-15T20:02:25.349" v="590"/>
          <ac:grpSpMkLst>
            <pc:docMk/>
            <pc:sldMk cId="786190349" sldId="2147375817"/>
            <ac:grpSpMk id="11" creationId="{7D8BF754-11EA-2131-54A1-C547A66AD38E}"/>
          </ac:grpSpMkLst>
        </pc:grpChg>
      </pc:sldChg>
      <pc:sldChg chg="addSp new">
        <pc:chgData name="Ganeshamoorthy, Thanasri (MCCSS)" userId="S::thanasri.ganeshamoorthy@ontario.ca::e11310b1-1dfc-4bcb-acde-dab45c1f6734" providerId="AD" clId="Web-{EEC13D8A-CF0D-CBE1-6067-31E89CC0FDD1}" dt="2025-04-15T19:56:28.797" v="416"/>
        <pc:sldMkLst>
          <pc:docMk/>
          <pc:sldMk cId="4195785043" sldId="2147375818"/>
        </pc:sldMkLst>
        <pc:spChg chg="add">
          <ac:chgData name="Ganeshamoorthy, Thanasri (MCCSS)" userId="S::thanasri.ganeshamoorthy@ontario.ca::e11310b1-1dfc-4bcb-acde-dab45c1f6734" providerId="AD" clId="Web-{EEC13D8A-CF0D-CBE1-6067-31E89CC0FDD1}" dt="2025-04-15T19:56:28.688" v="410"/>
          <ac:spMkLst>
            <pc:docMk/>
            <pc:sldMk cId="4195785043" sldId="2147375818"/>
            <ac:spMk id="5" creationId="{68F44BE6-D9C0-89AB-5B5F-DEEECA025B2B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6:28.688" v="411"/>
          <ac:spMkLst>
            <pc:docMk/>
            <pc:sldMk cId="4195785043" sldId="2147375818"/>
            <ac:spMk id="7" creationId="{CC927AA8-2ED9-8BD4-511B-3D0C71911BDA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6:28.703" v="412"/>
          <ac:spMkLst>
            <pc:docMk/>
            <pc:sldMk cId="4195785043" sldId="2147375818"/>
            <ac:spMk id="9" creationId="{69A193EA-1ADD-CE10-5A0E-3DBB9117F6F5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6:28.719" v="413"/>
          <ac:spMkLst>
            <pc:docMk/>
            <pc:sldMk cId="4195785043" sldId="2147375818"/>
            <ac:spMk id="11" creationId="{71D8F81A-A055-5701-4F7C-367BC43DD6ED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6:28.750" v="414"/>
          <ac:spMkLst>
            <pc:docMk/>
            <pc:sldMk cId="4195785043" sldId="2147375818"/>
            <ac:spMk id="13" creationId="{C9CB80B9-73AC-7CB1-0DC8-D089AE637A9B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6:28.766" v="415"/>
          <ac:spMkLst>
            <pc:docMk/>
            <pc:sldMk cId="4195785043" sldId="2147375818"/>
            <ac:spMk id="15" creationId="{0DCA5C77-EBD0-3F63-ECFF-B982F7E57F4D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6:28.797" v="416"/>
          <ac:spMkLst>
            <pc:docMk/>
            <pc:sldMk cId="4195785043" sldId="2147375818"/>
            <ac:spMk id="17" creationId="{6765D2DA-F525-EB67-307A-FE2412D0C940}"/>
          </ac:spMkLst>
        </pc:spChg>
      </pc:sldChg>
      <pc:sldChg chg="addSp new ord">
        <pc:chgData name="Ganeshamoorthy, Thanasri (MCCSS)" userId="S::thanasri.ganeshamoorthy@ontario.ca::e11310b1-1dfc-4bcb-acde-dab45c1f6734" providerId="AD" clId="Web-{EEC13D8A-CF0D-CBE1-6067-31E89CC0FDD1}" dt="2025-04-15T19:57:40.845" v="430"/>
        <pc:sldMkLst>
          <pc:docMk/>
          <pc:sldMk cId="429083912" sldId="2147375819"/>
        </pc:sldMkLst>
        <pc:spChg chg="add">
          <ac:chgData name="Ganeshamoorthy, Thanasri (MCCSS)" userId="S::thanasri.ganeshamoorthy@ontario.ca::e11310b1-1dfc-4bcb-acde-dab45c1f6734" providerId="AD" clId="Web-{EEC13D8A-CF0D-CBE1-6067-31E89CC0FDD1}" dt="2025-04-15T19:57:40.611" v="421"/>
          <ac:spMkLst>
            <pc:docMk/>
            <pc:sldMk cId="429083912" sldId="2147375819"/>
            <ac:spMk id="5" creationId="{95E0B1B8-71D3-082D-872C-5862C328947A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7:40.626" v="422"/>
          <ac:spMkLst>
            <pc:docMk/>
            <pc:sldMk cId="429083912" sldId="2147375819"/>
            <ac:spMk id="7" creationId="{D01A2F8F-7865-90C2-08A1-1568B9A55061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7:40.626" v="423"/>
          <ac:spMkLst>
            <pc:docMk/>
            <pc:sldMk cId="429083912" sldId="2147375819"/>
            <ac:spMk id="9" creationId="{0A921655-D573-7D82-1130-ADA6506BDB09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7:40.642" v="424"/>
          <ac:spMkLst>
            <pc:docMk/>
            <pc:sldMk cId="429083912" sldId="2147375819"/>
            <ac:spMk id="11" creationId="{9A81D0AE-0B0B-A52C-2AD1-DA470616198A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7:40.673" v="425"/>
          <ac:spMkLst>
            <pc:docMk/>
            <pc:sldMk cId="429083912" sldId="2147375819"/>
            <ac:spMk id="13" creationId="{E9B2AE72-AE3A-B0A2-D57E-5843AC4C34A0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7:40.704" v="426"/>
          <ac:spMkLst>
            <pc:docMk/>
            <pc:sldMk cId="429083912" sldId="2147375819"/>
            <ac:spMk id="15" creationId="{856C1870-0128-CF16-19F7-5ED19F2F5E46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7:40.783" v="428"/>
          <ac:spMkLst>
            <pc:docMk/>
            <pc:sldMk cId="429083912" sldId="2147375819"/>
            <ac:spMk id="19" creationId="{599B70FB-73EC-76C5-E3CC-0F8DB478C9A7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7:40.798" v="429"/>
          <ac:spMkLst>
            <pc:docMk/>
            <pc:sldMk cId="429083912" sldId="2147375819"/>
            <ac:spMk id="21" creationId="{446C349A-3F84-4A16-D7A7-4B197205A585}"/>
          </ac:spMkLst>
        </pc:spChg>
        <pc:spChg chg="add">
          <ac:chgData name="Ganeshamoorthy, Thanasri (MCCSS)" userId="S::thanasri.ganeshamoorthy@ontario.ca::e11310b1-1dfc-4bcb-acde-dab45c1f6734" providerId="AD" clId="Web-{EEC13D8A-CF0D-CBE1-6067-31E89CC0FDD1}" dt="2025-04-15T19:57:40.845" v="430"/>
          <ac:spMkLst>
            <pc:docMk/>
            <pc:sldMk cId="429083912" sldId="2147375819"/>
            <ac:spMk id="23" creationId="{3D6DFFAC-8A16-AF3E-D9B1-A01A51DB7997}"/>
          </ac:spMkLst>
        </pc:spChg>
        <pc:picChg chg="add">
          <ac:chgData name="Ganeshamoorthy, Thanasri (MCCSS)" userId="S::thanasri.ganeshamoorthy@ontario.ca::e11310b1-1dfc-4bcb-acde-dab45c1f6734" providerId="AD" clId="Web-{EEC13D8A-CF0D-CBE1-6067-31E89CC0FDD1}" dt="2025-04-15T19:57:40.736" v="427"/>
          <ac:picMkLst>
            <pc:docMk/>
            <pc:sldMk cId="429083912" sldId="2147375819"/>
            <ac:picMk id="17" creationId="{84DCDC5B-0B49-9E45-8EFF-5F4702971AAB}"/>
          </ac:picMkLst>
        </pc:picChg>
      </pc:sldChg>
    </pc:docChg>
  </pc:docChgLst>
  <pc:docChgLst>
    <pc:chgData name="Mirzoyan, Lilit (MCCSS)" userId="S::lilit.mirzoyan@ontario.ca::c6882666-48d9-4667-bf9e-a6b7582a9b2d" providerId="AD" clId="Web-{E18FED36-C8C8-3CF0-5C27-FCF8860A145C}"/>
    <pc:docChg chg="mod modSld">
      <pc:chgData name="Mirzoyan, Lilit (MCCSS)" userId="S::lilit.mirzoyan@ontario.ca::c6882666-48d9-4667-bf9e-a6b7582a9b2d" providerId="AD" clId="Web-{E18FED36-C8C8-3CF0-5C27-FCF8860A145C}" dt="2025-04-01T13:43:03.671" v="22" actId="20577"/>
      <pc:docMkLst>
        <pc:docMk/>
      </pc:docMkLst>
      <pc:sldChg chg="modSp">
        <pc:chgData name="Mirzoyan, Lilit (MCCSS)" userId="S::lilit.mirzoyan@ontario.ca::c6882666-48d9-4667-bf9e-a6b7582a9b2d" providerId="AD" clId="Web-{E18FED36-C8C8-3CF0-5C27-FCF8860A145C}" dt="2025-04-01T13:43:03.671" v="22" actId="20577"/>
        <pc:sldMkLst>
          <pc:docMk/>
          <pc:sldMk cId="2238948166" sldId="2147375801"/>
        </pc:sldMkLst>
        <pc:spChg chg="mod">
          <ac:chgData name="Mirzoyan, Lilit (MCCSS)" userId="S::lilit.mirzoyan@ontario.ca::c6882666-48d9-4667-bf9e-a6b7582a9b2d" providerId="AD" clId="Web-{E18FED36-C8C8-3CF0-5C27-FCF8860A145C}" dt="2025-04-01T13:43:03.671" v="22" actId="20577"/>
          <ac:spMkLst>
            <pc:docMk/>
            <pc:sldMk cId="2238948166" sldId="2147375801"/>
            <ac:spMk id="2" creationId="{9170642E-DE2B-DDD7-C3D0-217FAE90BDD8}"/>
          </ac:spMkLst>
        </pc:spChg>
      </pc:sldChg>
    </pc:docChg>
  </pc:docChgLst>
  <pc:docChgLst>
    <pc:chgData name="Syed, Ahad (MCCSS)" userId="2bf29c8e-6a27-4bd7-8cbf-56d69f27d0ed" providerId="ADAL" clId="{1128FF03-03BD-4EBB-B890-DA058F7DF970}"/>
    <pc:docChg chg="undo custSel modSld">
      <pc:chgData name="Syed, Ahad (MCCSS)" userId="2bf29c8e-6a27-4bd7-8cbf-56d69f27d0ed" providerId="ADAL" clId="{1128FF03-03BD-4EBB-B890-DA058F7DF970}" dt="2025-04-16T18:09:27.720" v="500" actId="2056"/>
      <pc:docMkLst>
        <pc:docMk/>
      </pc:docMkLst>
      <pc:sldChg chg="modSp mod addCm modCm">
        <pc:chgData name="Syed, Ahad (MCCSS)" userId="2bf29c8e-6a27-4bd7-8cbf-56d69f27d0ed" providerId="ADAL" clId="{1128FF03-03BD-4EBB-B890-DA058F7DF970}" dt="2025-04-15T19:02:47.437" v="455"/>
        <pc:sldMkLst>
          <pc:docMk/>
          <pc:sldMk cId="2159263591" sldId="2147375799"/>
        </pc:sldMkLst>
        <pc:spChg chg="mod">
          <ac:chgData name="Syed, Ahad (MCCSS)" userId="2bf29c8e-6a27-4bd7-8cbf-56d69f27d0ed" providerId="ADAL" clId="{1128FF03-03BD-4EBB-B890-DA058F7DF970}" dt="2025-04-15T19:01:13.414" v="454" actId="14100"/>
          <ac:spMkLst>
            <pc:docMk/>
            <pc:sldMk cId="2159263591" sldId="2147375799"/>
            <ac:spMk id="8" creationId="{DBA66803-52E5-B32F-EC58-16CB9BD8BEA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yed, Ahad (MCCSS)" userId="2bf29c8e-6a27-4bd7-8cbf-56d69f27d0ed" providerId="ADAL" clId="{1128FF03-03BD-4EBB-B890-DA058F7DF970}" dt="2025-04-15T19:02:47.437" v="455"/>
              <pc2:cmMkLst xmlns:pc2="http://schemas.microsoft.com/office/powerpoint/2019/9/main/command">
                <pc:docMk/>
                <pc:sldMk cId="2159263591" sldId="2147375799"/>
                <pc2:cmMk id="{27BE5584-990D-4D3F-AEA8-CA6AEECAEB69}"/>
              </pc2:cmMkLst>
            </pc226:cmChg>
            <pc226:cmChg xmlns:pc226="http://schemas.microsoft.com/office/powerpoint/2022/06/main/command" chg="mod">
              <pc226:chgData name="Syed, Ahad (MCCSS)" userId="2bf29c8e-6a27-4bd7-8cbf-56d69f27d0ed" providerId="ADAL" clId="{1128FF03-03BD-4EBB-B890-DA058F7DF970}" dt="2025-04-15T19:01:07.974" v="453" actId="20577"/>
              <pc2:cmMkLst xmlns:pc2="http://schemas.microsoft.com/office/powerpoint/2019/9/main/command">
                <pc:docMk/>
                <pc:sldMk cId="2159263591" sldId="2147375799"/>
                <pc2:cmMk id="{786E94B1-C987-40F3-AAE9-338BC35D5AC6}"/>
              </pc2:cmMkLst>
            </pc226:cmChg>
          </p:ext>
        </pc:extLst>
      </pc:sldChg>
      <pc:sldChg chg="modSp mod modCm">
        <pc:chgData name="Syed, Ahad (MCCSS)" userId="2bf29c8e-6a27-4bd7-8cbf-56d69f27d0ed" providerId="ADAL" clId="{1128FF03-03BD-4EBB-B890-DA058F7DF970}" dt="2025-04-15T19:04:09.994" v="499" actId="207"/>
        <pc:sldMkLst>
          <pc:docMk/>
          <pc:sldMk cId="2238948166" sldId="2147375801"/>
        </pc:sldMkLst>
        <pc:spChg chg="mod">
          <ac:chgData name="Syed, Ahad (MCCSS)" userId="2bf29c8e-6a27-4bd7-8cbf-56d69f27d0ed" providerId="ADAL" clId="{1128FF03-03BD-4EBB-B890-DA058F7DF970}" dt="2025-04-15T19:04:09.994" v="499" actId="207"/>
          <ac:spMkLst>
            <pc:docMk/>
            <pc:sldMk cId="2238948166" sldId="2147375801"/>
            <ac:spMk id="14" creationId="{A02296E1-9AAF-D2ED-6E34-147FA2102FE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yed, Ahad (MCCSS)" userId="2bf29c8e-6a27-4bd7-8cbf-56d69f27d0ed" providerId="ADAL" clId="{1128FF03-03BD-4EBB-B890-DA058F7DF970}" dt="2025-04-15T19:04:06.359" v="498" actId="20577"/>
              <pc2:cmMkLst xmlns:pc2="http://schemas.microsoft.com/office/powerpoint/2019/9/main/command">
                <pc:docMk/>
                <pc:sldMk cId="2238948166" sldId="2147375801"/>
                <pc2:cmMk id="{9FD27331-6A3D-4B72-8470-C6EF3DA223D4}"/>
              </pc2:cmMkLst>
            </pc226:cmChg>
            <pc226:cmChg xmlns:pc226="http://schemas.microsoft.com/office/powerpoint/2022/06/main/command" chg="mod">
              <pc226:chgData name="Syed, Ahad (MCCSS)" userId="2bf29c8e-6a27-4bd7-8cbf-56d69f27d0ed" providerId="ADAL" clId="{1128FF03-03BD-4EBB-B890-DA058F7DF970}" dt="2025-04-15T19:04:06.359" v="498" actId="20577"/>
              <pc2:cmMkLst xmlns:pc2="http://schemas.microsoft.com/office/powerpoint/2019/9/main/command">
                <pc:docMk/>
                <pc:sldMk cId="2238948166" sldId="2147375801"/>
                <pc2:cmMk id="{C93F7540-C44C-483B-878C-29123A1EB50C}"/>
              </pc2:cmMkLst>
            </pc226:cmChg>
            <pc226:cmChg xmlns:pc226="http://schemas.microsoft.com/office/powerpoint/2022/06/main/command" chg="mod">
              <pc226:chgData name="Syed, Ahad (MCCSS)" userId="2bf29c8e-6a27-4bd7-8cbf-56d69f27d0ed" providerId="ADAL" clId="{1128FF03-03BD-4EBB-B890-DA058F7DF970}" dt="2025-04-15T19:04:06.359" v="498" actId="20577"/>
              <pc2:cmMkLst xmlns:pc2="http://schemas.microsoft.com/office/powerpoint/2019/9/main/command">
                <pc:docMk/>
                <pc:sldMk cId="2238948166" sldId="2147375801"/>
                <pc2:cmMk id="{BE2E026F-9B85-4DCC-B824-73420C45A0C5}"/>
              </pc2:cmMkLst>
            </pc226:cmChg>
            <pc226:cmChg xmlns:pc226="http://schemas.microsoft.com/office/powerpoint/2022/06/main/command" chg="mod">
              <pc226:chgData name="Syed, Ahad (MCCSS)" userId="2bf29c8e-6a27-4bd7-8cbf-56d69f27d0ed" providerId="ADAL" clId="{1128FF03-03BD-4EBB-B890-DA058F7DF970}" dt="2025-04-15T19:04:06.359" v="498" actId="20577"/>
              <pc2:cmMkLst xmlns:pc2="http://schemas.microsoft.com/office/powerpoint/2019/9/main/command">
                <pc:docMk/>
                <pc:sldMk cId="2238948166" sldId="2147375801"/>
                <pc2:cmMk id="{4C6510A0-57A9-44FF-A19F-063BBE1BA664}"/>
              </pc2:cmMkLst>
            </pc226:cmChg>
          </p:ext>
        </pc:extLst>
      </pc:sldChg>
      <pc:sldChg chg="modCm">
        <pc:chgData name="Syed, Ahad (MCCSS)" userId="2bf29c8e-6a27-4bd7-8cbf-56d69f27d0ed" providerId="ADAL" clId="{1128FF03-03BD-4EBB-B890-DA058F7DF970}" dt="2025-04-16T18:09:27.720" v="500" actId="2056"/>
        <pc:sldMkLst>
          <pc:docMk/>
          <pc:sldMk cId="2318807127" sldId="214737580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yed, Ahad (MCCSS)" userId="2bf29c8e-6a27-4bd7-8cbf-56d69f27d0ed" providerId="ADAL" clId="{1128FF03-03BD-4EBB-B890-DA058F7DF970}" dt="2025-04-16T18:09:27.720" v="500" actId="2056"/>
              <pc2:cmMkLst xmlns:pc2="http://schemas.microsoft.com/office/powerpoint/2019/9/main/command">
                <pc:docMk/>
                <pc:sldMk cId="2318807127" sldId="2147375809"/>
                <pc2:cmMk id="{288874BB-DEAA-451E-A29A-F887CE7238EC}"/>
              </pc2:cmMkLst>
            </pc226:cmChg>
            <pc226:cmChg xmlns:pc226="http://schemas.microsoft.com/office/powerpoint/2022/06/main/command" chg="mod">
              <pc226:chgData name="Syed, Ahad (MCCSS)" userId="2bf29c8e-6a27-4bd7-8cbf-56d69f27d0ed" providerId="ADAL" clId="{1128FF03-03BD-4EBB-B890-DA058F7DF970}" dt="2025-04-15T19:00:05.284" v="247" actId="2056"/>
              <pc2:cmMkLst xmlns:pc2="http://schemas.microsoft.com/office/powerpoint/2019/9/main/command">
                <pc:docMk/>
                <pc:sldMk cId="2318807127" sldId="2147375809"/>
                <pc2:cmMk id="{B3660AC0-CB27-4F7E-93D5-C2539041192C}"/>
              </pc2:cmMkLst>
            </pc226:cmChg>
          </p:ext>
        </pc:extLst>
      </pc:sldChg>
      <pc:sldChg chg="modSp mod modCm">
        <pc:chgData name="Syed, Ahad (MCCSS)" userId="2bf29c8e-6a27-4bd7-8cbf-56d69f27d0ed" providerId="ADAL" clId="{1128FF03-03BD-4EBB-B890-DA058F7DF970}" dt="2025-04-15T19:03:15.873" v="470" actId="20577"/>
        <pc:sldMkLst>
          <pc:docMk/>
          <pc:sldMk cId="2624988920" sldId="2147375811"/>
        </pc:sldMkLst>
        <pc:graphicFrameChg chg="modGraphic">
          <ac:chgData name="Syed, Ahad (MCCSS)" userId="2bf29c8e-6a27-4bd7-8cbf-56d69f27d0ed" providerId="ADAL" clId="{1128FF03-03BD-4EBB-B890-DA058F7DF970}" dt="2025-04-15T19:03:15.873" v="470" actId="20577"/>
          <ac:graphicFrameMkLst>
            <pc:docMk/>
            <pc:sldMk cId="2624988920" sldId="2147375811"/>
            <ac:graphicFrameMk id="3" creationId="{23592627-8E15-60DF-DB91-FD9853F1E6E6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yed, Ahad (MCCSS)" userId="2bf29c8e-6a27-4bd7-8cbf-56d69f27d0ed" providerId="ADAL" clId="{1128FF03-03BD-4EBB-B890-DA058F7DF970}" dt="2025-04-15T19:03:15.873" v="470" actId="20577"/>
              <pc2:cmMkLst xmlns:pc2="http://schemas.microsoft.com/office/powerpoint/2019/9/main/command">
                <pc:docMk/>
                <pc:sldMk cId="2624988920" sldId="2147375811"/>
                <pc2:cmMk id="{57A01979-01C6-446C-B76B-74DFB9BB625E}"/>
              </pc2:cmMkLst>
            </pc226:cmChg>
          </p:ext>
        </pc:extLst>
      </pc:sldChg>
    </pc:docChg>
  </pc:docChgLst>
  <pc:docChgLst>
    <pc:chgData name="Mirzoyan, Lilit (MCCSS)" userId="S::lilit.mirzoyan@ontario.ca::c6882666-48d9-4667-bf9e-a6b7582a9b2d" providerId="AD" clId="Web-{311A965C-D569-E1B4-ECF9-ED32CFBB109D}"/>
    <pc:docChg chg="delSld modSld">
      <pc:chgData name="Mirzoyan, Lilit (MCCSS)" userId="S::lilit.mirzoyan@ontario.ca::c6882666-48d9-4667-bf9e-a6b7582a9b2d" providerId="AD" clId="Web-{311A965C-D569-E1B4-ECF9-ED32CFBB109D}" dt="2025-04-28T12:47:09.434" v="1" actId="20577"/>
      <pc:docMkLst>
        <pc:docMk/>
      </pc:docMkLst>
      <pc:sldChg chg="del">
        <pc:chgData name="Mirzoyan, Lilit (MCCSS)" userId="S::lilit.mirzoyan@ontario.ca::c6882666-48d9-4667-bf9e-a6b7582a9b2d" providerId="AD" clId="Web-{311A965C-D569-E1B4-ECF9-ED32CFBB109D}" dt="2025-04-28T12:46:44.621" v="0"/>
        <pc:sldMkLst>
          <pc:docMk/>
          <pc:sldMk cId="3033985574" sldId="2147375804"/>
        </pc:sldMkLst>
      </pc:sldChg>
      <pc:sldChg chg="modSp">
        <pc:chgData name="Mirzoyan, Lilit (MCCSS)" userId="S::lilit.mirzoyan@ontario.ca::c6882666-48d9-4667-bf9e-a6b7582a9b2d" providerId="AD" clId="Web-{311A965C-D569-E1B4-ECF9-ED32CFBB109D}" dt="2025-04-28T12:47:09.434" v="1" actId="20577"/>
        <pc:sldMkLst>
          <pc:docMk/>
          <pc:sldMk cId="516439661" sldId="2147375820"/>
        </pc:sldMkLst>
        <pc:spChg chg="mod">
          <ac:chgData name="Mirzoyan, Lilit (MCCSS)" userId="S::lilit.mirzoyan@ontario.ca::c6882666-48d9-4667-bf9e-a6b7582a9b2d" providerId="AD" clId="Web-{311A965C-D569-E1B4-ECF9-ED32CFBB109D}" dt="2025-04-28T12:47:09.434" v="1" actId="20577"/>
          <ac:spMkLst>
            <pc:docMk/>
            <pc:sldMk cId="516439661" sldId="2147375820"/>
            <ac:spMk id="7" creationId="{FB861C15-4310-4F46-A187-C3E9D0A5EE3C}"/>
          </ac:spMkLst>
        </pc:spChg>
      </pc:sldChg>
    </pc:docChg>
  </pc:docChgLst>
  <pc:docChgLst>
    <pc:chgData clId="Web-{AA001143-1D6F-0853-5C06-1472452D703B}"/>
    <pc:docChg chg="delSld">
      <pc:chgData name="" userId="" providerId="" clId="Web-{AA001143-1D6F-0853-5C06-1472452D703B}" dt="2025-04-22T20:58:38.963" v="0"/>
      <pc:docMkLst>
        <pc:docMk/>
      </pc:docMkLst>
      <pc:sldChg chg="del">
        <pc:chgData name="" userId="" providerId="" clId="Web-{AA001143-1D6F-0853-5C06-1472452D703B}" dt="2025-04-22T20:58:38.963" v="0"/>
        <pc:sldMkLst>
          <pc:docMk/>
          <pc:sldMk cId="771353919" sldId="2147375631"/>
        </pc:sldMkLst>
      </pc:sldChg>
    </pc:docChg>
  </pc:docChgLst>
  <pc:docChgLst>
    <pc:chgData name="Hendry, Jody (MCCSS)" userId="S::jody.hendry@ontario.ca::7c88fccb-cfa7-4ba8-a7dd-771301b39bf8" providerId="AD" clId="Web-{E46DB5B8-6699-00D0-06C8-60E92B032C79}"/>
    <pc:docChg chg="modSld">
      <pc:chgData name="Hendry, Jody (MCCSS)" userId="S::jody.hendry@ontario.ca::7c88fccb-cfa7-4ba8-a7dd-771301b39bf8" providerId="AD" clId="Web-{E46DB5B8-6699-00D0-06C8-60E92B032C79}" dt="2025-04-04T13:01:18.049" v="2" actId="20577"/>
      <pc:docMkLst>
        <pc:docMk/>
      </pc:docMkLst>
      <pc:sldChg chg="modSp">
        <pc:chgData name="Hendry, Jody (MCCSS)" userId="S::jody.hendry@ontario.ca::7c88fccb-cfa7-4ba8-a7dd-771301b39bf8" providerId="AD" clId="Web-{E46DB5B8-6699-00D0-06C8-60E92B032C79}" dt="2025-04-04T13:01:18.049" v="2" actId="20577"/>
        <pc:sldMkLst>
          <pc:docMk/>
          <pc:sldMk cId="1692903132" sldId="311"/>
        </pc:sldMkLst>
        <pc:spChg chg="mod">
          <ac:chgData name="Hendry, Jody (MCCSS)" userId="S::jody.hendry@ontario.ca::7c88fccb-cfa7-4ba8-a7dd-771301b39bf8" providerId="AD" clId="Web-{E46DB5B8-6699-00D0-06C8-60E92B032C79}" dt="2025-04-04T13:01:18.049" v="2" actId="20577"/>
          <ac:spMkLst>
            <pc:docMk/>
            <pc:sldMk cId="1692903132" sldId="311"/>
            <ac:spMk id="6" creationId="{3ABE9A9C-907B-D187-6B4B-BF4128AC7A52}"/>
          </ac:spMkLst>
        </pc:spChg>
      </pc:sldChg>
    </pc:docChg>
  </pc:docChgLst>
  <pc:docChgLst>
    <pc:chgData name="Mirzoyan, Lilit (MCCSS)" userId="S::lilit.mirzoyan@ontario.ca::c6882666-48d9-4667-bf9e-a6b7582a9b2d" providerId="AD" clId="Web-{63C758D6-C57D-06F4-13EE-56B5E0D967C9}"/>
    <pc:docChg chg="modSld">
      <pc:chgData name="Mirzoyan, Lilit (MCCSS)" userId="S::lilit.mirzoyan@ontario.ca::c6882666-48d9-4667-bf9e-a6b7582a9b2d" providerId="AD" clId="Web-{63C758D6-C57D-06F4-13EE-56B5E0D967C9}" dt="2025-04-07T17:13:19.748" v="26" actId="14100"/>
      <pc:docMkLst>
        <pc:docMk/>
      </pc:docMkLst>
      <pc:sldChg chg="modSp">
        <pc:chgData name="Mirzoyan, Lilit (MCCSS)" userId="S::lilit.mirzoyan@ontario.ca::c6882666-48d9-4667-bf9e-a6b7582a9b2d" providerId="AD" clId="Web-{63C758D6-C57D-06F4-13EE-56B5E0D967C9}" dt="2025-04-07T17:13:19.748" v="26" actId="14100"/>
        <pc:sldMkLst>
          <pc:docMk/>
          <pc:sldMk cId="1687149926" sldId="2147375815"/>
        </pc:sldMkLst>
        <pc:spChg chg="mod">
          <ac:chgData name="Mirzoyan, Lilit (MCCSS)" userId="S::lilit.mirzoyan@ontario.ca::c6882666-48d9-4667-bf9e-a6b7582a9b2d" providerId="AD" clId="Web-{63C758D6-C57D-06F4-13EE-56B5E0D967C9}" dt="2025-04-07T17:12:44.841" v="0" actId="20577"/>
          <ac:spMkLst>
            <pc:docMk/>
            <pc:sldMk cId="1687149926" sldId="2147375815"/>
            <ac:spMk id="4" creationId="{9F7893B4-DAB5-73D7-907C-B43181C307D1}"/>
          </ac:spMkLst>
        </pc:spChg>
        <pc:spChg chg="mod">
          <ac:chgData name="Mirzoyan, Lilit (MCCSS)" userId="S::lilit.mirzoyan@ontario.ca::c6882666-48d9-4667-bf9e-a6b7582a9b2d" providerId="AD" clId="Web-{63C758D6-C57D-06F4-13EE-56B5E0D967C9}" dt="2025-04-07T17:13:19.748" v="26" actId="14100"/>
          <ac:spMkLst>
            <pc:docMk/>
            <pc:sldMk cId="1687149926" sldId="2147375815"/>
            <ac:spMk id="8" creationId="{AEA9CD7D-DE93-505E-FB2E-2BDE84619D5F}"/>
          </ac:spMkLst>
        </pc:spChg>
      </pc:sldChg>
    </pc:docChg>
  </pc:docChgLst>
  <pc:docChgLst>
    <pc:chgData name="Olmstead, Amy (She/Her) (MCCSS)" userId="S::amy.olmstead@ontario.ca::50200071-7eb9-48b8-8893-0de047be4d44" providerId="AD" clId="Web-{14335DD7-67D2-0726-C541-C256E3371B62}"/>
    <pc:docChg chg="modSld">
      <pc:chgData name="Olmstead, Amy (She/Her) (MCCSS)" userId="S::amy.olmstead@ontario.ca::50200071-7eb9-48b8-8893-0de047be4d44" providerId="AD" clId="Web-{14335DD7-67D2-0726-C541-C256E3371B62}" dt="2025-04-03T02:47:45.532" v="1" actId="20577"/>
      <pc:docMkLst>
        <pc:docMk/>
      </pc:docMkLst>
      <pc:sldChg chg="modSp">
        <pc:chgData name="Olmstead, Amy (She/Her) (MCCSS)" userId="S::amy.olmstead@ontario.ca::50200071-7eb9-48b8-8893-0de047be4d44" providerId="AD" clId="Web-{14335DD7-67D2-0726-C541-C256E3371B62}" dt="2025-04-03T02:47:45.532" v="1" actId="20577"/>
        <pc:sldMkLst>
          <pc:docMk/>
          <pc:sldMk cId="2914369162" sldId="2147375521"/>
        </pc:sldMkLst>
        <pc:spChg chg="mod">
          <ac:chgData name="Olmstead, Amy (She/Her) (MCCSS)" userId="S::amy.olmstead@ontario.ca::50200071-7eb9-48b8-8893-0de047be4d44" providerId="AD" clId="Web-{14335DD7-67D2-0726-C541-C256E3371B62}" dt="2025-04-03T02:47:45.532" v="1" actId="20577"/>
          <ac:spMkLst>
            <pc:docMk/>
            <pc:sldMk cId="2914369162" sldId="2147375521"/>
            <ac:spMk id="5" creationId="{227D3AA8-EDB6-1078-7A8E-D1D4FADC28ED}"/>
          </ac:spMkLst>
        </pc:spChg>
      </pc:sldChg>
    </pc:docChg>
  </pc:docChgLst>
  <pc:docChgLst>
    <pc:chgData name="Mirzoyan, Lilit (MCCSS)" userId="c6882666-48d9-4667-bf9e-a6b7582a9b2d" providerId="ADAL" clId="{37A14C49-A7B4-47CD-923C-3F30FFA31D5F}"/>
    <pc:docChg chg="undo custSel delSld modSld">
      <pc:chgData name="Mirzoyan, Lilit (MCCSS)" userId="c6882666-48d9-4667-bf9e-a6b7582a9b2d" providerId="ADAL" clId="{37A14C49-A7B4-47CD-923C-3F30FFA31D5F}" dt="2025-04-25T16:31:14.475" v="1154" actId="729"/>
      <pc:docMkLst>
        <pc:docMk/>
      </pc:docMkLst>
      <pc:sldChg chg="modSp mod">
        <pc:chgData name="Mirzoyan, Lilit (MCCSS)" userId="c6882666-48d9-4667-bf9e-a6b7582a9b2d" providerId="ADAL" clId="{37A14C49-A7B4-47CD-923C-3F30FFA31D5F}" dt="2025-04-25T13:31:32.069" v="85" actId="6549"/>
        <pc:sldMkLst>
          <pc:docMk/>
          <pc:sldMk cId="3662091983" sldId="276"/>
        </pc:sldMkLst>
        <pc:spChg chg="mod">
          <ac:chgData name="Mirzoyan, Lilit (MCCSS)" userId="c6882666-48d9-4667-bf9e-a6b7582a9b2d" providerId="ADAL" clId="{37A14C49-A7B4-47CD-923C-3F30FFA31D5F}" dt="2025-04-25T13:31:32.069" v="85" actId="6549"/>
          <ac:spMkLst>
            <pc:docMk/>
            <pc:sldMk cId="3662091983" sldId="276"/>
            <ac:spMk id="2" creationId="{26ED4401-F597-4A96-B57F-FDDD18A88CF9}"/>
          </ac:spMkLst>
        </pc:spChg>
      </pc:sldChg>
      <pc:sldChg chg="del">
        <pc:chgData name="Mirzoyan, Lilit (MCCSS)" userId="c6882666-48d9-4667-bf9e-a6b7582a9b2d" providerId="ADAL" clId="{37A14C49-A7B4-47CD-923C-3F30FFA31D5F}" dt="2025-04-23T21:34:25.649" v="0" actId="47"/>
        <pc:sldMkLst>
          <pc:docMk/>
          <pc:sldMk cId="3537758838" sldId="2145707148"/>
        </pc:sldMkLst>
      </pc:sldChg>
      <pc:sldChg chg="del">
        <pc:chgData name="Mirzoyan, Lilit (MCCSS)" userId="c6882666-48d9-4667-bf9e-a6b7582a9b2d" providerId="ADAL" clId="{37A14C49-A7B4-47CD-923C-3F30FFA31D5F}" dt="2025-04-23T21:34:31.903" v="1" actId="47"/>
        <pc:sldMkLst>
          <pc:docMk/>
          <pc:sldMk cId="3375302470" sldId="2147375510"/>
        </pc:sldMkLst>
      </pc:sldChg>
      <pc:sldChg chg="mod modShow">
        <pc:chgData name="Mirzoyan, Lilit (MCCSS)" userId="c6882666-48d9-4667-bf9e-a6b7582a9b2d" providerId="ADAL" clId="{37A14C49-A7B4-47CD-923C-3F30FFA31D5F}" dt="2025-04-25T14:17:31.556" v="392" actId="729"/>
        <pc:sldMkLst>
          <pc:docMk/>
          <pc:sldMk cId="3628325301" sldId="2147375563"/>
        </pc:sldMkLst>
      </pc:sldChg>
      <pc:sldChg chg="mod modShow addCm delCm">
        <pc:chgData name="Mirzoyan, Lilit (MCCSS)" userId="c6882666-48d9-4667-bf9e-a6b7582a9b2d" providerId="ADAL" clId="{37A14C49-A7B4-47CD-923C-3F30FFA31D5F}" dt="2025-04-25T15:20:19.811" v="846" actId="729"/>
        <pc:sldMkLst>
          <pc:docMk/>
          <pc:sldMk cId="598813527" sldId="21473755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Mirzoyan, Lilit (MCCSS)" userId="c6882666-48d9-4667-bf9e-a6b7582a9b2d" providerId="ADAL" clId="{37A14C49-A7B4-47CD-923C-3F30FFA31D5F}" dt="2025-04-25T13:28:39.251" v="3"/>
              <pc2:cmMkLst xmlns:pc2="http://schemas.microsoft.com/office/powerpoint/2019/9/main/command">
                <pc:docMk/>
                <pc:sldMk cId="598813527" sldId="2147375567"/>
                <pc2:cmMk id="{4BCDCF50-545A-4415-8AC8-F250B59F8B73}"/>
              </pc2:cmMkLst>
            </pc226:cmChg>
          </p:ext>
        </pc:extLst>
      </pc:sldChg>
      <pc:sldChg chg="modSp mod modShow">
        <pc:chgData name="Mirzoyan, Lilit (MCCSS)" userId="c6882666-48d9-4667-bf9e-a6b7582a9b2d" providerId="ADAL" clId="{37A14C49-A7B4-47CD-923C-3F30FFA31D5F}" dt="2025-04-25T14:11:48.678" v="294" actId="729"/>
        <pc:sldMkLst>
          <pc:docMk/>
          <pc:sldMk cId="1086228563" sldId="2147375574"/>
        </pc:sldMkLst>
        <pc:graphicFrameChg chg="modGraphic">
          <ac:chgData name="Mirzoyan, Lilit (MCCSS)" userId="c6882666-48d9-4667-bf9e-a6b7582a9b2d" providerId="ADAL" clId="{37A14C49-A7B4-47CD-923C-3F30FFA31D5F}" dt="2025-04-25T14:03:52.375" v="213" actId="207"/>
          <ac:graphicFrameMkLst>
            <pc:docMk/>
            <pc:sldMk cId="1086228563" sldId="2147375574"/>
            <ac:graphicFrameMk id="20" creationId="{918CD7E6-ED68-C6E5-E90B-B2F2B74E801B}"/>
          </ac:graphicFrameMkLst>
        </pc:graphicFrameChg>
      </pc:sldChg>
      <pc:sldChg chg="mod modShow">
        <pc:chgData name="Mirzoyan, Lilit (MCCSS)" userId="c6882666-48d9-4667-bf9e-a6b7582a9b2d" providerId="ADAL" clId="{37A14C49-A7B4-47CD-923C-3F30FFA31D5F}" dt="2025-04-25T14:23:11.371" v="447" actId="729"/>
        <pc:sldMkLst>
          <pc:docMk/>
          <pc:sldMk cId="824314703" sldId="2147375768"/>
        </pc:sldMkLst>
      </pc:sldChg>
      <pc:sldChg chg="mod modShow">
        <pc:chgData name="Mirzoyan, Lilit (MCCSS)" userId="c6882666-48d9-4667-bf9e-a6b7582a9b2d" providerId="ADAL" clId="{37A14C49-A7B4-47CD-923C-3F30FFA31D5F}" dt="2025-04-25T14:28:48.365" v="491" actId="729"/>
        <pc:sldMkLst>
          <pc:docMk/>
          <pc:sldMk cId="2389860229" sldId="2147375770"/>
        </pc:sldMkLst>
      </pc:sldChg>
      <pc:sldChg chg="mod modShow">
        <pc:chgData name="Mirzoyan, Lilit (MCCSS)" userId="c6882666-48d9-4667-bf9e-a6b7582a9b2d" providerId="ADAL" clId="{37A14C49-A7B4-47CD-923C-3F30FFA31D5F}" dt="2025-04-25T14:17:39.744" v="393" actId="729"/>
        <pc:sldMkLst>
          <pc:docMk/>
          <pc:sldMk cId="1006120241" sldId="2147375795"/>
        </pc:sldMkLst>
      </pc:sldChg>
      <pc:sldChg chg="delCm">
        <pc:chgData name="Mirzoyan, Lilit (MCCSS)" userId="c6882666-48d9-4667-bf9e-a6b7582a9b2d" providerId="ADAL" clId="{37A14C49-A7B4-47CD-923C-3F30FFA31D5F}" dt="2025-04-25T13:30:04.119" v="14"/>
        <pc:sldMkLst>
          <pc:docMk/>
          <pc:sldMk cId="2159263591" sldId="214737579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zoyan, Lilit (MCCSS)" userId="c6882666-48d9-4667-bf9e-a6b7582a9b2d" providerId="ADAL" clId="{37A14C49-A7B4-47CD-923C-3F30FFA31D5F}" dt="2025-04-25T13:30:04.119" v="14"/>
              <pc2:cmMkLst xmlns:pc2="http://schemas.microsoft.com/office/powerpoint/2019/9/main/command">
                <pc:docMk/>
                <pc:sldMk cId="2159263591" sldId="2147375799"/>
                <pc2:cmMk id="{27BE5584-990D-4D3F-AEA8-CA6AEECAEB69}"/>
              </pc2:cmMkLst>
            </pc226:cmChg>
            <pc226:cmChg xmlns:pc226="http://schemas.microsoft.com/office/powerpoint/2022/06/main/command" chg="del">
              <pc226:chgData name="Mirzoyan, Lilit (MCCSS)" userId="c6882666-48d9-4667-bf9e-a6b7582a9b2d" providerId="ADAL" clId="{37A14C49-A7B4-47CD-923C-3F30FFA31D5F}" dt="2025-04-25T13:30:02.702" v="13"/>
              <pc2:cmMkLst xmlns:pc2="http://schemas.microsoft.com/office/powerpoint/2019/9/main/command">
                <pc:docMk/>
                <pc:sldMk cId="2159263591" sldId="2147375799"/>
                <pc2:cmMk id="{786E94B1-C987-40F3-AAE9-338BC35D5AC6}"/>
              </pc2:cmMkLst>
            </pc226:cmChg>
          </p:ext>
        </pc:extLst>
      </pc:sldChg>
      <pc:sldChg chg="delCm">
        <pc:chgData name="Mirzoyan, Lilit (MCCSS)" userId="c6882666-48d9-4667-bf9e-a6b7582a9b2d" providerId="ADAL" clId="{37A14C49-A7B4-47CD-923C-3F30FFA31D5F}" dt="2025-04-25T13:29:07.372" v="10"/>
        <pc:sldMkLst>
          <pc:docMk/>
          <pc:sldMk cId="2238948166" sldId="21473758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zoyan, Lilit (MCCSS)" userId="c6882666-48d9-4667-bf9e-a6b7582a9b2d" providerId="ADAL" clId="{37A14C49-A7B4-47CD-923C-3F30FFA31D5F}" dt="2025-04-25T13:29:02.685" v="7"/>
              <pc2:cmMkLst xmlns:pc2="http://schemas.microsoft.com/office/powerpoint/2019/9/main/command">
                <pc:docMk/>
                <pc:sldMk cId="2238948166" sldId="2147375801"/>
                <pc2:cmMk id="{9FD27331-6A3D-4B72-8470-C6EF3DA223D4}"/>
              </pc2:cmMkLst>
            </pc226:cmChg>
            <pc226:cmChg xmlns:pc226="http://schemas.microsoft.com/office/powerpoint/2022/06/main/command" chg="del">
              <pc226:chgData name="Mirzoyan, Lilit (MCCSS)" userId="c6882666-48d9-4667-bf9e-a6b7582a9b2d" providerId="ADAL" clId="{37A14C49-A7B4-47CD-923C-3F30FFA31D5F}" dt="2025-04-25T13:29:01.145" v="5"/>
              <pc2:cmMkLst xmlns:pc2="http://schemas.microsoft.com/office/powerpoint/2019/9/main/command">
                <pc:docMk/>
                <pc:sldMk cId="2238948166" sldId="2147375801"/>
                <pc2:cmMk id="{C93F7540-C44C-483B-878C-29123A1EB50C}"/>
              </pc2:cmMkLst>
            </pc226:cmChg>
            <pc226:cmChg xmlns:pc226="http://schemas.microsoft.com/office/powerpoint/2022/06/main/command" chg="del">
              <pc226:chgData name="Mirzoyan, Lilit (MCCSS)" userId="c6882666-48d9-4667-bf9e-a6b7582a9b2d" providerId="ADAL" clId="{37A14C49-A7B4-47CD-923C-3F30FFA31D5F}" dt="2025-04-25T13:29:01.942" v="6"/>
              <pc2:cmMkLst xmlns:pc2="http://schemas.microsoft.com/office/powerpoint/2019/9/main/command">
                <pc:docMk/>
                <pc:sldMk cId="2238948166" sldId="2147375801"/>
                <pc2:cmMk id="{BE2E026F-9B85-4DCC-B824-73420C45A0C5}"/>
              </pc2:cmMkLst>
            </pc226:cmChg>
            <pc226:cmChg xmlns:pc226="http://schemas.microsoft.com/office/powerpoint/2022/06/main/command" chg="del">
              <pc226:chgData name="Mirzoyan, Lilit (MCCSS)" userId="c6882666-48d9-4667-bf9e-a6b7582a9b2d" providerId="ADAL" clId="{37A14C49-A7B4-47CD-923C-3F30FFA31D5F}" dt="2025-04-25T13:29:05.157" v="9"/>
              <pc2:cmMkLst xmlns:pc2="http://schemas.microsoft.com/office/powerpoint/2019/9/main/command">
                <pc:docMk/>
                <pc:sldMk cId="2238948166" sldId="2147375801"/>
                <pc2:cmMk id="{69403C9F-958B-4B95-B026-8CD47BA50FA8}"/>
              </pc2:cmMkLst>
            </pc226:cmChg>
            <pc226:cmChg xmlns:pc226="http://schemas.microsoft.com/office/powerpoint/2022/06/main/command" chg="del">
              <pc226:chgData name="Mirzoyan, Lilit (MCCSS)" userId="c6882666-48d9-4667-bf9e-a6b7582a9b2d" providerId="ADAL" clId="{37A14C49-A7B4-47CD-923C-3F30FFA31D5F}" dt="2025-04-25T13:29:07.372" v="10"/>
              <pc2:cmMkLst xmlns:pc2="http://schemas.microsoft.com/office/powerpoint/2019/9/main/command">
                <pc:docMk/>
                <pc:sldMk cId="2238948166" sldId="2147375801"/>
                <pc2:cmMk id="{4C6510A0-57A9-44FF-A19F-063BBE1BA664}"/>
              </pc2:cmMkLst>
            </pc226:cmChg>
            <pc226:cmChg xmlns:pc226="http://schemas.microsoft.com/office/powerpoint/2022/06/main/command" chg="del">
              <pc226:chgData name="Mirzoyan, Lilit (MCCSS)" userId="c6882666-48d9-4667-bf9e-a6b7582a9b2d" providerId="ADAL" clId="{37A14C49-A7B4-47CD-923C-3F30FFA31D5F}" dt="2025-04-25T13:29:03.918" v="8"/>
              <pc2:cmMkLst xmlns:pc2="http://schemas.microsoft.com/office/powerpoint/2019/9/main/command">
                <pc:docMk/>
                <pc:sldMk cId="2238948166" sldId="2147375801"/>
                <pc2:cmMk id="{82F176AC-20BE-473B-8E1A-8D418E042F82}"/>
              </pc2:cmMkLst>
            </pc226:cmChg>
          </p:ext>
        </pc:extLst>
      </pc:sldChg>
      <pc:sldChg chg="delCm">
        <pc:chgData name="Mirzoyan, Lilit (MCCSS)" userId="c6882666-48d9-4667-bf9e-a6b7582a9b2d" providerId="ADAL" clId="{37A14C49-A7B4-47CD-923C-3F30FFA31D5F}" dt="2025-04-25T13:29:16.551" v="12"/>
        <pc:sldMkLst>
          <pc:docMk/>
          <pc:sldMk cId="2318807127" sldId="214737580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zoyan, Lilit (MCCSS)" userId="c6882666-48d9-4667-bf9e-a6b7582a9b2d" providerId="ADAL" clId="{37A14C49-A7B4-47CD-923C-3F30FFA31D5F}" dt="2025-04-25T13:29:16.551" v="12"/>
              <pc2:cmMkLst xmlns:pc2="http://schemas.microsoft.com/office/powerpoint/2019/9/main/command">
                <pc:docMk/>
                <pc:sldMk cId="2318807127" sldId="2147375809"/>
                <pc2:cmMk id="{288874BB-DEAA-451E-A29A-F887CE7238EC}"/>
              </pc2:cmMkLst>
            </pc226:cmChg>
            <pc226:cmChg xmlns:pc226="http://schemas.microsoft.com/office/powerpoint/2022/06/main/command" chg="del">
              <pc226:chgData name="Mirzoyan, Lilit (MCCSS)" userId="c6882666-48d9-4667-bf9e-a6b7582a9b2d" providerId="ADAL" clId="{37A14C49-A7B4-47CD-923C-3F30FFA31D5F}" dt="2025-04-25T13:29:15.925" v="11"/>
              <pc2:cmMkLst xmlns:pc2="http://schemas.microsoft.com/office/powerpoint/2019/9/main/command">
                <pc:docMk/>
                <pc:sldMk cId="2318807127" sldId="2147375809"/>
                <pc2:cmMk id="{B3660AC0-CB27-4F7E-93D5-C2539041192C}"/>
              </pc2:cmMkLst>
            </pc226:cmChg>
          </p:ext>
        </pc:extLst>
      </pc:sldChg>
      <pc:sldChg chg="delCm">
        <pc:chgData name="Mirzoyan, Lilit (MCCSS)" userId="c6882666-48d9-4667-bf9e-a6b7582a9b2d" providerId="ADAL" clId="{37A14C49-A7B4-47CD-923C-3F30FFA31D5F}" dt="2025-04-25T13:28:56.632" v="4"/>
        <pc:sldMkLst>
          <pc:docMk/>
          <pc:sldMk cId="2624988920" sldId="214737581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zoyan, Lilit (MCCSS)" userId="c6882666-48d9-4667-bf9e-a6b7582a9b2d" providerId="ADAL" clId="{37A14C49-A7B4-47CD-923C-3F30FFA31D5F}" dt="2025-04-25T13:28:56.632" v="4"/>
              <pc2:cmMkLst xmlns:pc2="http://schemas.microsoft.com/office/powerpoint/2019/9/main/command">
                <pc:docMk/>
                <pc:sldMk cId="2624988920" sldId="2147375811"/>
                <pc2:cmMk id="{57A01979-01C6-446C-B76B-74DFB9BB625E}"/>
              </pc2:cmMkLst>
            </pc226:cmChg>
          </p:ext>
        </pc:extLst>
      </pc:sldChg>
      <pc:sldChg chg="mod modShow">
        <pc:chgData name="Mirzoyan, Lilit (MCCSS)" userId="c6882666-48d9-4667-bf9e-a6b7582a9b2d" providerId="ADAL" clId="{37A14C49-A7B4-47CD-923C-3F30FFA31D5F}" dt="2025-04-25T16:31:14.475" v="1154" actId="729"/>
        <pc:sldMkLst>
          <pc:docMk/>
          <pc:sldMk cId="429083912" sldId="2147375819"/>
        </pc:sldMkLst>
      </pc:sldChg>
      <pc:sldChg chg="addSp delSp modSp mod">
        <pc:chgData name="Mirzoyan, Lilit (MCCSS)" userId="c6882666-48d9-4667-bf9e-a6b7582a9b2d" providerId="ADAL" clId="{37A14C49-A7B4-47CD-923C-3F30FFA31D5F}" dt="2025-04-25T15:52:43.092" v="1153" actId="14100"/>
        <pc:sldMkLst>
          <pc:docMk/>
          <pc:sldMk cId="1260208952" sldId="2147375821"/>
        </pc:sldMkLst>
        <pc:spChg chg="add mod">
          <ac:chgData name="Mirzoyan, Lilit (MCCSS)" userId="c6882666-48d9-4667-bf9e-a6b7582a9b2d" providerId="ADAL" clId="{37A14C49-A7B4-47CD-923C-3F30FFA31D5F}" dt="2025-04-25T15:48:04.787" v="1037" actId="1076"/>
          <ac:spMkLst>
            <pc:docMk/>
            <pc:sldMk cId="1260208952" sldId="2147375821"/>
            <ac:spMk id="2" creationId="{871D20FA-8B8E-67F6-20A3-D31BABAF0820}"/>
          </ac:spMkLst>
        </pc:spChg>
        <pc:spChg chg="add mod">
          <ac:chgData name="Mirzoyan, Lilit (MCCSS)" userId="c6882666-48d9-4667-bf9e-a6b7582a9b2d" providerId="ADAL" clId="{37A14C49-A7B4-47CD-923C-3F30FFA31D5F}" dt="2025-04-25T13:55:53.906" v="141" actId="20577"/>
          <ac:spMkLst>
            <pc:docMk/>
            <pc:sldMk cId="1260208952" sldId="2147375821"/>
            <ac:spMk id="4" creationId="{F0ED7232-2EC2-8EDD-841B-9C282D01A422}"/>
          </ac:spMkLst>
        </pc:spChg>
        <pc:spChg chg="mod topLvl">
          <ac:chgData name="Mirzoyan, Lilit (MCCSS)" userId="c6882666-48d9-4667-bf9e-a6b7582a9b2d" providerId="ADAL" clId="{37A14C49-A7B4-47CD-923C-3F30FFA31D5F}" dt="2025-04-25T15:24:48.322" v="1007" actId="1038"/>
          <ac:spMkLst>
            <pc:docMk/>
            <pc:sldMk cId="1260208952" sldId="2147375821"/>
            <ac:spMk id="8" creationId="{E47A497F-B8D6-5F7C-363D-6195E30F478A}"/>
          </ac:spMkLst>
        </pc:spChg>
        <pc:spChg chg="mod topLvl">
          <ac:chgData name="Mirzoyan, Lilit (MCCSS)" userId="c6882666-48d9-4667-bf9e-a6b7582a9b2d" providerId="ADAL" clId="{37A14C49-A7B4-47CD-923C-3F30FFA31D5F}" dt="2025-04-25T15:52:36.454" v="1152" actId="1037"/>
          <ac:spMkLst>
            <pc:docMk/>
            <pc:sldMk cId="1260208952" sldId="2147375821"/>
            <ac:spMk id="9" creationId="{AB0C9E1B-07DD-E84B-1743-8209271E1567}"/>
          </ac:spMkLst>
        </pc:spChg>
        <pc:spChg chg="del mod topLvl">
          <ac:chgData name="Mirzoyan, Lilit (MCCSS)" userId="c6882666-48d9-4667-bf9e-a6b7582a9b2d" providerId="ADAL" clId="{37A14C49-A7B4-47CD-923C-3F30FFA31D5F}" dt="2025-04-25T15:18:08.309" v="770" actId="478"/>
          <ac:spMkLst>
            <pc:docMk/>
            <pc:sldMk cId="1260208952" sldId="2147375821"/>
            <ac:spMk id="10" creationId="{D13E1549-AD4C-9FB0-ED36-F2D05D68A57F}"/>
          </ac:spMkLst>
        </pc:spChg>
        <pc:spChg chg="add del mod">
          <ac:chgData name="Mirzoyan, Lilit (MCCSS)" userId="c6882666-48d9-4667-bf9e-a6b7582a9b2d" providerId="ADAL" clId="{37A14C49-A7B4-47CD-923C-3F30FFA31D5F}" dt="2025-04-25T14:04:30.203" v="221" actId="478"/>
          <ac:spMkLst>
            <pc:docMk/>
            <pc:sldMk cId="1260208952" sldId="2147375821"/>
            <ac:spMk id="12" creationId="{D12C402D-E266-1A84-D976-CD017B4284AA}"/>
          </ac:spMkLst>
        </pc:spChg>
        <pc:spChg chg="add mod">
          <ac:chgData name="Mirzoyan, Lilit (MCCSS)" userId="c6882666-48d9-4667-bf9e-a6b7582a9b2d" providerId="ADAL" clId="{37A14C49-A7B4-47CD-923C-3F30FFA31D5F}" dt="2025-04-25T15:52:24.603" v="1134" actId="20577"/>
          <ac:spMkLst>
            <pc:docMk/>
            <pc:sldMk cId="1260208952" sldId="2147375821"/>
            <ac:spMk id="15" creationId="{0A61C57A-CFDB-6FD9-BEFD-B3C93C9EF17E}"/>
          </ac:spMkLst>
        </pc:spChg>
        <pc:spChg chg="add mod">
          <ac:chgData name="Mirzoyan, Lilit (MCCSS)" userId="c6882666-48d9-4667-bf9e-a6b7582a9b2d" providerId="ADAL" clId="{37A14C49-A7B4-47CD-923C-3F30FFA31D5F}" dt="2025-04-25T15:52:43.092" v="1153" actId="14100"/>
          <ac:spMkLst>
            <pc:docMk/>
            <pc:sldMk cId="1260208952" sldId="2147375821"/>
            <ac:spMk id="16" creationId="{9F6C5CF6-941E-12FC-FBCB-5989AFDA2E2A}"/>
          </ac:spMkLst>
        </pc:spChg>
        <pc:spChg chg="add mod">
          <ac:chgData name="Mirzoyan, Lilit (MCCSS)" userId="c6882666-48d9-4667-bf9e-a6b7582a9b2d" providerId="ADAL" clId="{37A14C49-A7B4-47CD-923C-3F30FFA31D5F}" dt="2025-04-25T15:18:40.327" v="779"/>
          <ac:spMkLst>
            <pc:docMk/>
            <pc:sldMk cId="1260208952" sldId="2147375821"/>
            <ac:spMk id="17" creationId="{87A5755E-1050-629A-5517-1FF9A598E252}"/>
          </ac:spMkLst>
        </pc:spChg>
        <pc:grpChg chg="add del mod">
          <ac:chgData name="Mirzoyan, Lilit (MCCSS)" userId="c6882666-48d9-4667-bf9e-a6b7582a9b2d" providerId="ADAL" clId="{37A14C49-A7B4-47CD-923C-3F30FFA31D5F}" dt="2025-04-25T14:20:50.072" v="431" actId="165"/>
          <ac:grpSpMkLst>
            <pc:docMk/>
            <pc:sldMk cId="1260208952" sldId="2147375821"/>
            <ac:grpSpMk id="7" creationId="{54295848-5D2C-6E30-C306-C7743694583C}"/>
          </ac:grpSpMkLst>
        </pc:grpChg>
        <pc:grpChg chg="add mod">
          <ac:chgData name="Mirzoyan, Lilit (MCCSS)" userId="c6882666-48d9-4667-bf9e-a6b7582a9b2d" providerId="ADAL" clId="{37A14C49-A7B4-47CD-923C-3F30FFA31D5F}" dt="2025-04-25T15:22:08.143" v="906" actId="164"/>
          <ac:grpSpMkLst>
            <pc:docMk/>
            <pc:sldMk cId="1260208952" sldId="2147375821"/>
            <ac:grpSpMk id="14" creationId="{F42A75A9-3C51-09C9-3C9F-7F42CEEE17BA}"/>
          </ac:grpSpMkLst>
        </pc:grpChg>
        <pc:grpChg chg="add mod">
          <ac:chgData name="Mirzoyan, Lilit (MCCSS)" userId="c6882666-48d9-4667-bf9e-a6b7582a9b2d" providerId="ADAL" clId="{37A14C49-A7B4-47CD-923C-3F30FFA31D5F}" dt="2025-04-25T15:48:45.723" v="1118" actId="14100"/>
          <ac:grpSpMkLst>
            <pc:docMk/>
            <pc:sldMk cId="1260208952" sldId="2147375821"/>
            <ac:grpSpMk id="18" creationId="{AD6038C9-89AB-439F-D3E8-A7ADFA0C451F}"/>
          </ac:grpSpMkLst>
        </pc:grpChg>
        <pc:graphicFrameChg chg="add mod modGraphic">
          <ac:chgData name="Mirzoyan, Lilit (MCCSS)" userId="c6882666-48d9-4667-bf9e-a6b7582a9b2d" providerId="ADAL" clId="{37A14C49-A7B4-47CD-923C-3F30FFA31D5F}" dt="2025-04-25T15:48:28.447" v="1114" actId="1037"/>
          <ac:graphicFrameMkLst>
            <pc:docMk/>
            <pc:sldMk cId="1260208952" sldId="2147375821"/>
            <ac:graphicFrameMk id="13" creationId="{BF134185-B41F-791B-FB4D-5B44D3C57123}"/>
          </ac:graphicFrameMkLst>
        </pc:graphicFrameChg>
      </pc:sldChg>
    </pc:docChg>
  </pc:docChgLst>
  <pc:docChgLst>
    <pc:chgData name="Thompson, Kyrel (MCCSS)" userId="S::kyrel.thompson@ontario.ca::60d350c8-d4e5-4ea9-a72e-727f558b81e4" providerId="AD" clId="Web-{06164050-F2E3-945C-FDDF-159A696661E2}"/>
    <pc:docChg chg="mod modSld">
      <pc:chgData name="Thompson, Kyrel (MCCSS)" userId="S::kyrel.thompson@ontario.ca::60d350c8-d4e5-4ea9-a72e-727f558b81e4" providerId="AD" clId="Web-{06164050-F2E3-945C-FDDF-159A696661E2}" dt="2025-04-02T15:00:06.783" v="645"/>
      <pc:docMkLst>
        <pc:docMk/>
      </pc:docMkLst>
      <pc:sldChg chg="modSp modCm">
        <pc:chgData name="Thompson, Kyrel (MCCSS)" userId="S::kyrel.thompson@ontario.ca::60d350c8-d4e5-4ea9-a72e-727f558b81e4" providerId="AD" clId="Web-{06164050-F2E3-945C-FDDF-159A696661E2}" dt="2025-04-02T15:00:01.783" v="644"/>
        <pc:sldMkLst>
          <pc:docMk/>
          <pc:sldMk cId="598813527" sldId="2147375567"/>
        </pc:sldMkLst>
        <pc:graphicFrameChg chg="mod modGraphic">
          <ac:chgData name="Thompson, Kyrel (MCCSS)" userId="S::kyrel.thompson@ontario.ca::60d350c8-d4e5-4ea9-a72e-727f558b81e4" providerId="AD" clId="Web-{06164050-F2E3-945C-FDDF-159A696661E2}" dt="2025-04-02T15:00:01.783" v="644"/>
          <ac:graphicFrameMkLst>
            <pc:docMk/>
            <pc:sldMk cId="598813527" sldId="2147375567"/>
            <ac:graphicFrameMk id="20" creationId="{918CD7E6-ED68-C6E5-E90B-B2F2B74E801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Thompson, Kyrel (MCCSS)" userId="S::kyrel.thompson@ontario.ca::60d350c8-d4e5-4ea9-a72e-727f558b81e4" providerId="AD" clId="Web-{06164050-F2E3-945C-FDDF-159A696661E2}" dt="2025-04-02T15:00:01.767" v="643"/>
              <pc2:cmMkLst xmlns:pc2="http://schemas.microsoft.com/office/powerpoint/2019/9/main/command">
                <pc:docMk/>
                <pc:sldMk cId="598813527" sldId="2147375567"/>
                <pc2:cmMk id="{19EA270F-76BF-478B-B1D5-B31FA7D77F7E}"/>
              </pc2:cmMkLst>
            </pc226:cmChg>
          </p:ext>
        </pc:extLst>
      </pc:sldChg>
    </pc:docChg>
  </pc:docChgLst>
  <pc:docChgLst>
    <pc:chgData name="Hendry, Jody (MCCSS)" userId="S::jody.hendry@ontario.ca::7c88fccb-cfa7-4ba8-a7dd-771301b39bf8" providerId="AD" clId="Web-{0673C72A-1196-1BF1-82FF-1B6504F6BD26}"/>
    <pc:docChg chg="mod modSld">
      <pc:chgData name="Hendry, Jody (MCCSS)" userId="S::jody.hendry@ontario.ca::7c88fccb-cfa7-4ba8-a7dd-771301b39bf8" providerId="AD" clId="Web-{0673C72A-1196-1BF1-82FF-1B6504F6BD26}" dt="2025-04-02T11:57:17.728" v="116"/>
      <pc:docMkLst>
        <pc:docMk/>
      </pc:docMkLst>
      <pc:sldChg chg="modSp">
        <pc:chgData name="Hendry, Jody (MCCSS)" userId="S::jody.hendry@ontario.ca::7c88fccb-cfa7-4ba8-a7dd-771301b39bf8" providerId="AD" clId="Web-{0673C72A-1196-1BF1-82FF-1B6504F6BD26}" dt="2025-04-02T11:57:03.509" v="115"/>
        <pc:sldMkLst>
          <pc:docMk/>
          <pc:sldMk cId="3535566377" sldId="2147375796"/>
        </pc:sldMkLst>
        <pc:graphicFrameChg chg="mod modGraphic">
          <ac:chgData name="Hendry, Jody (MCCSS)" userId="S::jody.hendry@ontario.ca::7c88fccb-cfa7-4ba8-a7dd-771301b39bf8" providerId="AD" clId="Web-{0673C72A-1196-1BF1-82FF-1B6504F6BD26}" dt="2025-04-02T11:57:03.509" v="115"/>
          <ac:graphicFrameMkLst>
            <pc:docMk/>
            <pc:sldMk cId="3535566377" sldId="2147375796"/>
            <ac:graphicFrameMk id="20" creationId="{918CD7E6-ED68-C6E5-E90B-B2F2B74E801B}"/>
          </ac:graphicFrameMkLst>
        </pc:graphicFrameChg>
      </pc:sldChg>
    </pc:docChg>
  </pc:docChgLst>
  <pc:docChgLst>
    <pc:chgData name="Mirzoyan, Lilit (MCCSS)" userId="S::lilit.mirzoyan@ontario.ca::c6882666-48d9-4667-bf9e-a6b7582a9b2d" providerId="AD" clId="Web-{91A65182-0323-D472-6FE1-1FD33E489E61}"/>
    <pc:docChg chg="mod modSld">
      <pc:chgData name="Mirzoyan, Lilit (MCCSS)" userId="S::lilit.mirzoyan@ontario.ca::c6882666-48d9-4667-bf9e-a6b7582a9b2d" providerId="AD" clId="Web-{91A65182-0323-D472-6FE1-1FD33E489E61}" dt="2025-04-02T13:22:41.208" v="6" actId="1076"/>
      <pc:docMkLst>
        <pc:docMk/>
      </pc:docMkLst>
      <pc:sldChg chg="modSp modCm">
        <pc:chgData name="Mirzoyan, Lilit (MCCSS)" userId="S::lilit.mirzoyan@ontario.ca::c6882666-48d9-4667-bf9e-a6b7582a9b2d" providerId="AD" clId="Web-{91A65182-0323-D472-6FE1-1FD33E489E61}" dt="2025-04-02T13:21:05.097" v="1"/>
        <pc:sldMkLst>
          <pc:docMk/>
          <pc:sldMk cId="598813527" sldId="2147375567"/>
        </pc:sldMkLst>
        <pc:graphicFrameChg chg="mod modGraphic">
          <ac:chgData name="Mirzoyan, Lilit (MCCSS)" userId="S::lilit.mirzoyan@ontario.ca::c6882666-48d9-4667-bf9e-a6b7582a9b2d" providerId="AD" clId="Web-{91A65182-0323-D472-6FE1-1FD33E489E61}" dt="2025-04-02T13:21:05.097" v="1"/>
          <ac:graphicFrameMkLst>
            <pc:docMk/>
            <pc:sldMk cId="598813527" sldId="2147375567"/>
            <ac:graphicFrameMk id="20" creationId="{918CD7E6-ED68-C6E5-E90B-B2F2B74E801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S::lilit.mirzoyan@ontario.ca::c6882666-48d9-4667-bf9e-a6b7582a9b2d" providerId="AD" clId="Web-{91A65182-0323-D472-6FE1-1FD33E489E61}" dt="2025-04-02T13:21:05.081" v="0"/>
              <pc2:cmMkLst xmlns:pc2="http://schemas.microsoft.com/office/powerpoint/2019/9/main/command">
                <pc:docMk/>
                <pc:sldMk cId="598813527" sldId="2147375567"/>
                <pc2:cmMk id="{19EA270F-76BF-478B-B1D5-B31FA7D77F7E}"/>
              </pc2:cmMkLst>
            </pc226:cmChg>
          </p:ext>
        </pc:extLst>
      </pc:sldChg>
      <pc:sldChg chg="modSp">
        <pc:chgData name="Mirzoyan, Lilit (MCCSS)" userId="S::lilit.mirzoyan@ontario.ca::c6882666-48d9-4667-bf9e-a6b7582a9b2d" providerId="AD" clId="Web-{91A65182-0323-D472-6FE1-1FD33E489E61}" dt="2025-04-02T13:22:41.208" v="6" actId="1076"/>
        <pc:sldMkLst>
          <pc:docMk/>
          <pc:sldMk cId="3652657380" sldId="2147375634"/>
        </pc:sldMkLst>
        <pc:spChg chg="mod">
          <ac:chgData name="Mirzoyan, Lilit (MCCSS)" userId="S::lilit.mirzoyan@ontario.ca::c6882666-48d9-4667-bf9e-a6b7582a9b2d" providerId="AD" clId="Web-{91A65182-0323-D472-6FE1-1FD33E489E61}" dt="2025-04-02T13:22:41.208" v="6" actId="1076"/>
          <ac:spMkLst>
            <pc:docMk/>
            <pc:sldMk cId="3652657380" sldId="2147375634"/>
            <ac:spMk id="9" creationId="{EEADDC8A-B1A0-A166-09B1-FE626E64B6C0}"/>
          </ac:spMkLst>
        </pc:spChg>
      </pc:sldChg>
    </pc:docChg>
  </pc:docChgLst>
  <pc:docChgLst>
    <pc:chgData name="Syed, Ahad (MCCSS)" userId="2bf29c8e-6a27-4bd7-8cbf-56d69f27d0ed" providerId="ADAL" clId="{7D442EC1-9C79-4906-A759-C3769EF7208C}"/>
    <pc:docChg chg="undo custSel addSld delSld modSld sldOrd">
      <pc:chgData name="Syed, Ahad (MCCSS)" userId="2bf29c8e-6a27-4bd7-8cbf-56d69f27d0ed" providerId="ADAL" clId="{7D442EC1-9C79-4906-A759-C3769EF7208C}" dt="2025-04-07T13:46:03.680" v="756" actId="207"/>
      <pc:docMkLst>
        <pc:docMk/>
      </pc:docMkLst>
      <pc:sldChg chg="delSp modSp mod ord">
        <pc:chgData name="Syed, Ahad (MCCSS)" userId="2bf29c8e-6a27-4bd7-8cbf-56d69f27d0ed" providerId="ADAL" clId="{7D442EC1-9C79-4906-A759-C3769EF7208C}" dt="2025-04-04T16:25:40.808" v="528" actId="20577"/>
        <pc:sldMkLst>
          <pc:docMk/>
          <pc:sldMk cId="798088795" sldId="331"/>
        </pc:sldMkLst>
        <pc:spChg chg="mod">
          <ac:chgData name="Syed, Ahad (MCCSS)" userId="2bf29c8e-6a27-4bd7-8cbf-56d69f27d0ed" providerId="ADAL" clId="{7D442EC1-9C79-4906-A759-C3769EF7208C}" dt="2025-04-04T16:18:16.777" v="392" actId="255"/>
          <ac:spMkLst>
            <pc:docMk/>
            <pc:sldMk cId="798088795" sldId="331"/>
            <ac:spMk id="3" creationId="{E52E4FD9-53A0-BFE9-8E48-99104CA2AD42}"/>
          </ac:spMkLst>
        </pc:spChg>
        <pc:spChg chg="mod">
          <ac:chgData name="Syed, Ahad (MCCSS)" userId="2bf29c8e-6a27-4bd7-8cbf-56d69f27d0ed" providerId="ADAL" clId="{7D442EC1-9C79-4906-A759-C3769EF7208C}" dt="2025-04-04T16:25:40.808" v="528" actId="20577"/>
          <ac:spMkLst>
            <pc:docMk/>
            <pc:sldMk cId="798088795" sldId="331"/>
            <ac:spMk id="5" creationId="{E8AE88C9-1363-265E-28DD-84854E5F028D}"/>
          </ac:spMkLst>
        </pc:spChg>
        <pc:spChg chg="mod">
          <ac:chgData name="Syed, Ahad (MCCSS)" userId="2bf29c8e-6a27-4bd7-8cbf-56d69f27d0ed" providerId="ADAL" clId="{7D442EC1-9C79-4906-A759-C3769EF7208C}" dt="2025-04-04T16:25:21.062" v="520" actId="20577"/>
          <ac:spMkLst>
            <pc:docMk/>
            <pc:sldMk cId="798088795" sldId="331"/>
            <ac:spMk id="6" creationId="{3ABE9A9C-907B-D187-6B4B-BF4128AC7A52}"/>
          </ac:spMkLst>
        </pc:spChg>
        <pc:cxnChg chg="del">
          <ac:chgData name="Syed, Ahad (MCCSS)" userId="2bf29c8e-6a27-4bd7-8cbf-56d69f27d0ed" providerId="ADAL" clId="{7D442EC1-9C79-4906-A759-C3769EF7208C}" dt="2025-04-04T16:15:19.791" v="248" actId="478"/>
          <ac:cxnSpMkLst>
            <pc:docMk/>
            <pc:sldMk cId="798088795" sldId="331"/>
            <ac:cxnSpMk id="10" creationId="{C3134010-77AF-BF64-EA0D-87DA9CD51A72}"/>
          </ac:cxnSpMkLst>
        </pc:cxnChg>
      </pc:sldChg>
      <pc:sldChg chg="modSp mod">
        <pc:chgData name="Syed, Ahad (MCCSS)" userId="2bf29c8e-6a27-4bd7-8cbf-56d69f27d0ed" providerId="ADAL" clId="{7D442EC1-9C79-4906-A759-C3769EF7208C}" dt="2025-04-04T16:08:02.265" v="17" actId="20577"/>
        <pc:sldMkLst>
          <pc:docMk/>
          <pc:sldMk cId="969841883" sldId="2145706998"/>
        </pc:sldMkLst>
        <pc:spChg chg="mod">
          <ac:chgData name="Syed, Ahad (MCCSS)" userId="2bf29c8e-6a27-4bd7-8cbf-56d69f27d0ed" providerId="ADAL" clId="{7D442EC1-9C79-4906-A759-C3769EF7208C}" dt="2025-04-04T16:08:02.265" v="17" actId="20577"/>
          <ac:spMkLst>
            <pc:docMk/>
            <pc:sldMk cId="969841883" sldId="2145706998"/>
            <ac:spMk id="3" creationId="{66CB7529-BB69-2688-A20E-098D7A694648}"/>
          </ac:spMkLst>
        </pc:spChg>
      </pc:sldChg>
      <pc:sldChg chg="addSp modSp mod ord">
        <pc:chgData name="Syed, Ahad (MCCSS)" userId="2bf29c8e-6a27-4bd7-8cbf-56d69f27d0ed" providerId="ADAL" clId="{7D442EC1-9C79-4906-A759-C3769EF7208C}" dt="2025-04-04T19:15:56.536" v="752" actId="1076"/>
        <pc:sldMkLst>
          <pc:docMk/>
          <pc:sldMk cId="2905551956" sldId="2147375235"/>
        </pc:sldMkLst>
        <pc:spChg chg="mod">
          <ac:chgData name="Syed, Ahad (MCCSS)" userId="2bf29c8e-6a27-4bd7-8cbf-56d69f27d0ed" providerId="ADAL" clId="{7D442EC1-9C79-4906-A759-C3769EF7208C}" dt="2025-04-04T19:10:23.639" v="661" actId="208"/>
          <ac:spMkLst>
            <pc:docMk/>
            <pc:sldMk cId="2905551956" sldId="2147375235"/>
            <ac:spMk id="2" creationId="{CD0F10CB-0F9D-494C-8130-9476AE931C9F}"/>
          </ac:spMkLst>
        </pc:spChg>
        <pc:spChg chg="mod">
          <ac:chgData name="Syed, Ahad (MCCSS)" userId="2bf29c8e-6a27-4bd7-8cbf-56d69f27d0ed" providerId="ADAL" clId="{7D442EC1-9C79-4906-A759-C3769EF7208C}" dt="2025-04-04T19:15:44.823" v="749" actId="1076"/>
          <ac:spMkLst>
            <pc:docMk/>
            <pc:sldMk cId="2905551956" sldId="2147375235"/>
            <ac:spMk id="3" creationId="{09B2BD82-C345-AC93-633D-DDA4C3F089A3}"/>
          </ac:spMkLst>
        </pc:spChg>
        <pc:spChg chg="add mod">
          <ac:chgData name="Syed, Ahad (MCCSS)" userId="2bf29c8e-6a27-4bd7-8cbf-56d69f27d0ed" providerId="ADAL" clId="{7D442EC1-9C79-4906-A759-C3769EF7208C}" dt="2025-04-04T19:15:34" v="746" actId="20577"/>
          <ac:spMkLst>
            <pc:docMk/>
            <pc:sldMk cId="2905551956" sldId="2147375235"/>
            <ac:spMk id="5" creationId="{F3DAE027-4DC9-F9EC-9FD7-AAEDE1851BEB}"/>
          </ac:spMkLst>
        </pc:spChg>
        <pc:spChg chg="mod">
          <ac:chgData name="Syed, Ahad (MCCSS)" userId="2bf29c8e-6a27-4bd7-8cbf-56d69f27d0ed" providerId="ADAL" clId="{7D442EC1-9C79-4906-A759-C3769EF7208C}" dt="2025-04-04T19:10:28.652" v="662" actId="208"/>
          <ac:spMkLst>
            <pc:docMk/>
            <pc:sldMk cId="2905551956" sldId="2147375235"/>
            <ac:spMk id="7" creationId="{3633C45E-9267-45B7-D689-1D61EC912614}"/>
          </ac:spMkLst>
        </pc:spChg>
        <pc:spChg chg="mod">
          <ac:chgData name="Syed, Ahad (MCCSS)" userId="2bf29c8e-6a27-4bd7-8cbf-56d69f27d0ed" providerId="ADAL" clId="{7D442EC1-9C79-4906-A759-C3769EF7208C}" dt="2025-04-04T19:10:35.384" v="663" actId="208"/>
          <ac:spMkLst>
            <pc:docMk/>
            <pc:sldMk cId="2905551956" sldId="2147375235"/>
            <ac:spMk id="8" creationId="{87F58121-3222-942A-1B90-D79D40D23E9A}"/>
          </ac:spMkLst>
        </pc:spChg>
        <pc:spChg chg="mod">
          <ac:chgData name="Syed, Ahad (MCCSS)" userId="2bf29c8e-6a27-4bd7-8cbf-56d69f27d0ed" providerId="ADAL" clId="{7D442EC1-9C79-4906-A759-C3769EF7208C}" dt="2025-04-04T19:15:56.536" v="752" actId="1076"/>
          <ac:spMkLst>
            <pc:docMk/>
            <pc:sldMk cId="2905551956" sldId="2147375235"/>
            <ac:spMk id="9" creationId="{3B5CF0D9-31B2-190A-D276-6CE67305FDB1}"/>
          </ac:spMkLst>
        </pc:spChg>
        <pc:spChg chg="mod">
          <ac:chgData name="Syed, Ahad (MCCSS)" userId="2bf29c8e-6a27-4bd7-8cbf-56d69f27d0ed" providerId="ADAL" clId="{7D442EC1-9C79-4906-A759-C3769EF7208C}" dt="2025-04-04T19:09:57.736" v="659" actId="207"/>
          <ac:spMkLst>
            <pc:docMk/>
            <pc:sldMk cId="2905551956" sldId="2147375235"/>
            <ac:spMk id="23" creationId="{201EE1B2-6293-43DE-A094-ABEB5A803B41}"/>
          </ac:spMkLst>
        </pc:spChg>
        <pc:spChg chg="mod">
          <ac:chgData name="Syed, Ahad (MCCSS)" userId="2bf29c8e-6a27-4bd7-8cbf-56d69f27d0ed" providerId="ADAL" clId="{7D442EC1-9C79-4906-A759-C3769EF7208C}" dt="2025-04-04T19:09:40.546" v="658" actId="207"/>
          <ac:spMkLst>
            <pc:docMk/>
            <pc:sldMk cId="2905551956" sldId="2147375235"/>
            <ac:spMk id="24" creationId="{07C0B8E1-A862-458B-B05C-B2384724C616}"/>
          </ac:spMkLst>
        </pc:spChg>
        <pc:spChg chg="mod">
          <ac:chgData name="Syed, Ahad (MCCSS)" userId="2bf29c8e-6a27-4bd7-8cbf-56d69f27d0ed" providerId="ADAL" clId="{7D442EC1-9C79-4906-A759-C3769EF7208C}" dt="2025-04-04T19:10:15.107" v="660" actId="207"/>
          <ac:spMkLst>
            <pc:docMk/>
            <pc:sldMk cId="2905551956" sldId="2147375235"/>
            <ac:spMk id="27" creationId="{11BE7929-D60B-4DD3-B048-5D0C46A0066D}"/>
          </ac:spMkLst>
        </pc:spChg>
      </pc:sldChg>
      <pc:sldChg chg="modCm">
        <pc:chgData name="Syed, Ahad (MCCSS)" userId="2bf29c8e-6a27-4bd7-8cbf-56d69f27d0ed" providerId="ADAL" clId="{7D442EC1-9C79-4906-A759-C3769EF7208C}" dt="2025-04-04T19:58:09.085" v="754" actId="2056"/>
        <pc:sldMkLst>
          <pc:docMk/>
          <pc:sldMk cId="298614516" sldId="214737529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yed, Ahad (MCCSS)" userId="2bf29c8e-6a27-4bd7-8cbf-56d69f27d0ed" providerId="ADAL" clId="{7D442EC1-9C79-4906-A759-C3769EF7208C}" dt="2025-04-04T19:58:09.085" v="754" actId="2056"/>
              <pc2:cmMkLst xmlns:pc2="http://schemas.microsoft.com/office/powerpoint/2019/9/main/command">
                <pc:docMk/>
                <pc:sldMk cId="298614516" sldId="2147375291"/>
                <pc2:cmMk id="{0A52CF1C-4FB9-4DD9-BFEF-573C868663F5}"/>
              </pc2:cmMkLst>
            </pc226:cmChg>
            <pc226:cmChg xmlns:pc226="http://schemas.microsoft.com/office/powerpoint/2022/06/main/command" chg="mod">
              <pc226:chgData name="Syed, Ahad (MCCSS)" userId="2bf29c8e-6a27-4bd7-8cbf-56d69f27d0ed" providerId="ADAL" clId="{7D442EC1-9C79-4906-A759-C3769EF7208C}" dt="2025-04-04T19:58:09.085" v="754" actId="2056"/>
              <pc2:cmMkLst xmlns:pc2="http://schemas.microsoft.com/office/powerpoint/2019/9/main/command">
                <pc:docMk/>
                <pc:sldMk cId="298614516" sldId="2147375291"/>
                <pc2:cmMk id="{09F532D0-EBF8-405E-A5D3-3F1E89D76A27}"/>
              </pc2:cmMkLst>
            </pc226:cmChg>
          </p:ext>
        </pc:extLst>
      </pc:sldChg>
      <pc:sldChg chg="addCm">
        <pc:chgData name="Syed, Ahad (MCCSS)" userId="2bf29c8e-6a27-4bd7-8cbf-56d69f27d0ed" providerId="ADAL" clId="{7D442EC1-9C79-4906-A759-C3769EF7208C}" dt="2025-04-04T19:16:58.826" v="753"/>
        <pc:sldMkLst>
          <pc:docMk/>
          <pc:sldMk cId="389079936" sldId="214737553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yed, Ahad (MCCSS)" userId="2bf29c8e-6a27-4bd7-8cbf-56d69f27d0ed" providerId="ADAL" clId="{7D442EC1-9C79-4906-A759-C3769EF7208C}" dt="2025-04-04T19:16:58.826" v="753"/>
              <pc2:cmMkLst xmlns:pc2="http://schemas.microsoft.com/office/powerpoint/2019/9/main/command">
                <pc:docMk/>
                <pc:sldMk cId="389079936" sldId="2147375533"/>
                <pc2:cmMk id="{622A0F54-8772-47E0-B567-E1A852DF93D2}"/>
              </pc2:cmMkLst>
            </pc226:cmChg>
          </p:ext>
        </pc:extLst>
      </pc:sldChg>
      <pc:sldChg chg="del">
        <pc:chgData name="Syed, Ahad (MCCSS)" userId="2bf29c8e-6a27-4bd7-8cbf-56d69f27d0ed" providerId="ADAL" clId="{7D442EC1-9C79-4906-A759-C3769EF7208C}" dt="2025-04-04T16:37:42.930" v="642" actId="47"/>
        <pc:sldMkLst>
          <pc:docMk/>
          <pc:sldMk cId="1848081910" sldId="2147375718"/>
        </pc:sldMkLst>
      </pc:sldChg>
      <pc:sldChg chg="addSp modSp mod">
        <pc:chgData name="Syed, Ahad (MCCSS)" userId="2bf29c8e-6a27-4bd7-8cbf-56d69f27d0ed" providerId="ADAL" clId="{7D442EC1-9C79-4906-A759-C3769EF7208C}" dt="2025-04-04T16:26:13.917" v="540" actId="14100"/>
        <pc:sldMkLst>
          <pc:docMk/>
          <pc:sldMk cId="2159263591" sldId="2147375799"/>
        </pc:sldMkLst>
        <pc:spChg chg="add mod">
          <ac:chgData name="Syed, Ahad (MCCSS)" userId="2bf29c8e-6a27-4bd7-8cbf-56d69f27d0ed" providerId="ADAL" clId="{7D442EC1-9C79-4906-A759-C3769EF7208C}" dt="2025-04-04T16:26:13.917" v="540" actId="14100"/>
          <ac:spMkLst>
            <pc:docMk/>
            <pc:sldMk cId="2159263591" sldId="2147375799"/>
            <ac:spMk id="2" creationId="{533146C7-5FD4-A2F5-BE82-371B42D48142}"/>
          </ac:spMkLst>
        </pc:spChg>
      </pc:sldChg>
      <pc:sldChg chg="modCm">
        <pc:chgData name="Syed, Ahad (MCCSS)" userId="2bf29c8e-6a27-4bd7-8cbf-56d69f27d0ed" providerId="ADAL" clId="{7D442EC1-9C79-4906-A759-C3769EF7208C}" dt="2025-04-04T17:11:36.074" v="643"/>
        <pc:sldMkLst>
          <pc:docMk/>
          <pc:sldMk cId="2238948166" sldId="21473758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Syed, Ahad (MCCSS)" userId="2bf29c8e-6a27-4bd7-8cbf-56d69f27d0ed" providerId="ADAL" clId="{7D442EC1-9C79-4906-A759-C3769EF7208C}" dt="2025-04-04T17:11:36.074" v="643"/>
              <pc2:cmMkLst xmlns:pc2="http://schemas.microsoft.com/office/powerpoint/2019/9/main/command">
                <pc:docMk/>
                <pc:sldMk cId="2238948166" sldId="2147375801"/>
                <pc2:cmMk id="{09C90F3C-49C4-432A-99E1-F6BD4614CE6B}"/>
              </pc2:cmMkLst>
              <pc226:cmRplyChg chg="add">
                <pc226:chgData name="Syed, Ahad (MCCSS)" userId="2bf29c8e-6a27-4bd7-8cbf-56d69f27d0ed" providerId="ADAL" clId="{7D442EC1-9C79-4906-A759-C3769EF7208C}" dt="2025-04-04T17:11:36.074" v="643"/>
                <pc2:cmRplyMkLst xmlns:pc2="http://schemas.microsoft.com/office/powerpoint/2019/9/main/command">
                  <pc:docMk/>
                  <pc:sldMk cId="2238948166" sldId="2147375801"/>
                  <pc2:cmMk id="{09C90F3C-49C4-432A-99E1-F6BD4614CE6B}"/>
                  <pc2:cmRplyMk id="{7410DB59-850D-45DB-B29E-AFDF6E3B9640}"/>
                </pc2:cmRplyMkLst>
              </pc226:cmRplyChg>
            </pc226:cmChg>
            <pc226:cmChg xmlns:pc226="http://schemas.microsoft.com/office/powerpoint/2022/06/main/command" chg="">
              <pc226:chgData name="Syed, Ahad (MCCSS)" userId="2bf29c8e-6a27-4bd7-8cbf-56d69f27d0ed" providerId="ADAL" clId="{7D442EC1-9C79-4906-A759-C3769EF7208C}" dt="2025-04-03T21:04:58.474" v="0"/>
              <pc2:cmMkLst xmlns:pc2="http://schemas.microsoft.com/office/powerpoint/2019/9/main/command">
                <pc:docMk/>
                <pc:sldMk cId="2238948166" sldId="2147375801"/>
                <pc2:cmMk id="{617417AB-2B8A-491E-B741-7E727A5D9B57}"/>
              </pc2:cmMkLst>
              <pc226:cmRplyChg chg="add">
                <pc226:chgData name="Syed, Ahad (MCCSS)" userId="2bf29c8e-6a27-4bd7-8cbf-56d69f27d0ed" providerId="ADAL" clId="{7D442EC1-9C79-4906-A759-C3769EF7208C}" dt="2025-04-03T21:04:58.474" v="0"/>
                <pc2:cmRplyMkLst xmlns:pc2="http://schemas.microsoft.com/office/powerpoint/2019/9/main/command">
                  <pc:docMk/>
                  <pc:sldMk cId="2238948166" sldId="2147375801"/>
                  <pc2:cmMk id="{617417AB-2B8A-491E-B741-7E727A5D9B57}"/>
                  <pc2:cmRplyMk id="{A661BCA3-FBF3-41A8-94BB-3184AC63FD32}"/>
                </pc2:cmRplyMkLst>
              </pc226:cmRplyChg>
            </pc226:cmChg>
          </p:ext>
        </pc:extLst>
      </pc:sldChg>
      <pc:sldChg chg="ord modCm">
        <pc:chgData name="Syed, Ahad (MCCSS)" userId="2bf29c8e-6a27-4bd7-8cbf-56d69f27d0ed" providerId="ADAL" clId="{7D442EC1-9C79-4906-A759-C3769EF7208C}" dt="2025-04-04T18:47:28.002" v="653"/>
        <pc:sldMkLst>
          <pc:docMk/>
          <pc:sldMk cId="3033985574" sldId="214737580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Syed, Ahad (MCCSS)" userId="2bf29c8e-6a27-4bd7-8cbf-56d69f27d0ed" providerId="ADAL" clId="{7D442EC1-9C79-4906-A759-C3769EF7208C}" dt="2025-04-04T17:11:49.415" v="644"/>
              <pc2:cmMkLst xmlns:pc2="http://schemas.microsoft.com/office/powerpoint/2019/9/main/command">
                <pc:docMk/>
                <pc:sldMk cId="3033985574" sldId="2147375804"/>
                <pc2:cmMk id="{A32B4BF4-8C02-4A0F-A060-AE9E507CB6E0}"/>
              </pc2:cmMkLst>
              <pc226:cmRplyChg chg="add">
                <pc226:chgData name="Syed, Ahad (MCCSS)" userId="2bf29c8e-6a27-4bd7-8cbf-56d69f27d0ed" providerId="ADAL" clId="{7D442EC1-9C79-4906-A759-C3769EF7208C}" dt="2025-04-04T17:11:49.415" v="644"/>
                <pc2:cmRplyMkLst xmlns:pc2="http://schemas.microsoft.com/office/powerpoint/2019/9/main/command">
                  <pc:docMk/>
                  <pc:sldMk cId="3033985574" sldId="2147375804"/>
                  <pc2:cmMk id="{A32B4BF4-8C02-4A0F-A060-AE9E507CB6E0}"/>
                  <pc2:cmRplyMk id="{C10B7ACA-78E1-4C9B-9C00-F6D4DB2B7A8B}"/>
                </pc2:cmRplyMkLst>
              </pc226:cmRplyChg>
            </pc226:cmChg>
          </p:ext>
        </pc:extLst>
      </pc:sldChg>
      <pc:sldChg chg="modSp mod">
        <pc:chgData name="Syed, Ahad (MCCSS)" userId="2bf29c8e-6a27-4bd7-8cbf-56d69f27d0ed" providerId="ADAL" clId="{7D442EC1-9C79-4906-A759-C3769EF7208C}" dt="2025-04-04T16:09:47.959" v="56" actId="20577"/>
        <pc:sldMkLst>
          <pc:docMk/>
          <pc:sldMk cId="2182191401" sldId="2147375805"/>
        </pc:sldMkLst>
        <pc:spChg chg="mod">
          <ac:chgData name="Syed, Ahad (MCCSS)" userId="2bf29c8e-6a27-4bd7-8cbf-56d69f27d0ed" providerId="ADAL" clId="{7D442EC1-9C79-4906-A759-C3769EF7208C}" dt="2025-04-04T16:09:47.959" v="56" actId="20577"/>
          <ac:spMkLst>
            <pc:docMk/>
            <pc:sldMk cId="2182191401" sldId="2147375805"/>
            <ac:spMk id="3" creationId="{219628B7-D7B2-E4E2-FF58-5CD931F404C6}"/>
          </ac:spMkLst>
        </pc:spChg>
      </pc:sldChg>
      <pc:sldChg chg="modSp mod ord">
        <pc:chgData name="Syed, Ahad (MCCSS)" userId="2bf29c8e-6a27-4bd7-8cbf-56d69f27d0ed" providerId="ADAL" clId="{7D442EC1-9C79-4906-A759-C3769EF7208C}" dt="2025-04-07T13:46:03.680" v="756" actId="207"/>
        <pc:sldMkLst>
          <pc:docMk/>
          <pc:sldMk cId="659417204" sldId="2147375810"/>
        </pc:sldMkLst>
        <pc:spChg chg="mod">
          <ac:chgData name="Syed, Ahad (MCCSS)" userId="2bf29c8e-6a27-4bd7-8cbf-56d69f27d0ed" providerId="ADAL" clId="{7D442EC1-9C79-4906-A759-C3769EF7208C}" dt="2025-04-07T13:46:03.680" v="756" actId="207"/>
          <ac:spMkLst>
            <pc:docMk/>
            <pc:sldMk cId="659417204" sldId="2147375810"/>
            <ac:spMk id="2" creationId="{21B2EF7C-F56B-4345-B1F8-329A0A30D86C}"/>
          </ac:spMkLst>
        </pc:spChg>
        <pc:spChg chg="mod">
          <ac:chgData name="Syed, Ahad (MCCSS)" userId="2bf29c8e-6a27-4bd7-8cbf-56d69f27d0ed" providerId="ADAL" clId="{7D442EC1-9C79-4906-A759-C3769EF7208C}" dt="2025-04-04T16:25:50.645" v="536" actId="20577"/>
          <ac:spMkLst>
            <pc:docMk/>
            <pc:sldMk cId="659417204" sldId="2147375810"/>
            <ac:spMk id="5" creationId="{E8AE88C9-1363-265E-28DD-84854E5F028D}"/>
          </ac:spMkLst>
        </pc:spChg>
      </pc:sldChg>
      <pc:sldChg chg="modSp mod">
        <pc:chgData name="Syed, Ahad (MCCSS)" userId="2bf29c8e-6a27-4bd7-8cbf-56d69f27d0ed" providerId="ADAL" clId="{7D442EC1-9C79-4906-A759-C3769EF7208C}" dt="2025-04-07T13:45:57.730" v="755" actId="207"/>
        <pc:sldMkLst>
          <pc:docMk/>
          <pc:sldMk cId="2624988920" sldId="2147375811"/>
        </pc:sldMkLst>
        <pc:spChg chg="mod">
          <ac:chgData name="Syed, Ahad (MCCSS)" userId="2bf29c8e-6a27-4bd7-8cbf-56d69f27d0ed" providerId="ADAL" clId="{7D442EC1-9C79-4906-A759-C3769EF7208C}" dt="2025-04-07T13:45:57.730" v="755" actId="207"/>
          <ac:spMkLst>
            <pc:docMk/>
            <pc:sldMk cId="2624988920" sldId="2147375811"/>
            <ac:spMk id="2" creationId="{21B2EF7C-F56B-4345-B1F8-329A0A30D86C}"/>
          </ac:spMkLst>
        </pc:spChg>
        <pc:spChg chg="mod">
          <ac:chgData name="Syed, Ahad (MCCSS)" userId="2bf29c8e-6a27-4bd7-8cbf-56d69f27d0ed" providerId="ADAL" clId="{7D442EC1-9C79-4906-A759-C3769EF7208C}" dt="2025-04-04T16:36:26.976" v="631" actId="255"/>
          <ac:spMkLst>
            <pc:docMk/>
            <pc:sldMk cId="2624988920" sldId="2147375811"/>
            <ac:spMk id="18" creationId="{8D9CD212-155D-C51C-FD08-C17FD3DF0831}"/>
          </ac:spMkLst>
        </pc:spChg>
        <pc:graphicFrameChg chg="mod modGraphic">
          <ac:chgData name="Syed, Ahad (MCCSS)" userId="2bf29c8e-6a27-4bd7-8cbf-56d69f27d0ed" providerId="ADAL" clId="{7D442EC1-9C79-4906-A759-C3769EF7208C}" dt="2025-04-04T17:12:10.918" v="651" actId="20577"/>
          <ac:graphicFrameMkLst>
            <pc:docMk/>
            <pc:sldMk cId="2624988920" sldId="2147375811"/>
            <ac:graphicFrameMk id="3" creationId="{23592627-8E15-60DF-DB91-FD9853F1E6E6}"/>
          </ac:graphicFrameMkLst>
        </pc:graphicFrameChg>
      </pc:sldChg>
      <pc:sldChg chg="ord">
        <pc:chgData name="Syed, Ahad (MCCSS)" userId="2bf29c8e-6a27-4bd7-8cbf-56d69f27d0ed" providerId="ADAL" clId="{7D442EC1-9C79-4906-A759-C3769EF7208C}" dt="2025-04-04T19:04:51.801" v="655"/>
        <pc:sldMkLst>
          <pc:docMk/>
          <pc:sldMk cId="1687149926" sldId="2147375815"/>
        </pc:sldMkLst>
      </pc:sldChg>
      <pc:sldChg chg="add del">
        <pc:chgData name="Syed, Ahad (MCCSS)" userId="2bf29c8e-6a27-4bd7-8cbf-56d69f27d0ed" providerId="ADAL" clId="{7D442EC1-9C79-4906-A759-C3769EF7208C}" dt="2025-04-04T19:14:07.147" v="719" actId="47"/>
        <pc:sldMkLst>
          <pc:docMk/>
          <pc:sldMk cId="1448512834" sldId="2147375816"/>
        </pc:sldMkLst>
      </pc:sldChg>
    </pc:docChg>
  </pc:docChgLst>
  <pc:docChgLst>
    <pc:chgData name="Mirzoyan, Lilit (MCCSS)" userId="S::lilit.mirzoyan@ontario.ca::c6882666-48d9-4667-bf9e-a6b7582a9b2d" providerId="AD" clId="Web-{47FC5A55-3046-0D47-AD90-18432B328779}"/>
    <pc:docChg chg="addSld modSld">
      <pc:chgData name="Mirzoyan, Lilit (MCCSS)" userId="S::lilit.mirzoyan@ontario.ca::c6882666-48d9-4667-bf9e-a6b7582a9b2d" providerId="AD" clId="Web-{47FC5A55-3046-0D47-AD90-18432B328779}" dt="2025-04-04T16:21:12.932" v="28" actId="1076"/>
      <pc:docMkLst>
        <pc:docMk/>
      </pc:docMkLst>
      <pc:sldChg chg="addSp">
        <pc:chgData name="Mirzoyan, Lilit (MCCSS)" userId="S::lilit.mirzoyan@ontario.ca::c6882666-48d9-4667-bf9e-a6b7582a9b2d" providerId="AD" clId="Web-{47FC5A55-3046-0D47-AD90-18432B328779}" dt="2025-04-04T16:20:47.494" v="27"/>
        <pc:sldMkLst>
          <pc:docMk/>
          <pc:sldMk cId="2063897815" sldId="2147375514"/>
        </pc:sldMkLst>
        <pc:cxnChg chg="add">
          <ac:chgData name="Mirzoyan, Lilit (MCCSS)" userId="S::lilit.mirzoyan@ontario.ca::c6882666-48d9-4667-bf9e-a6b7582a9b2d" providerId="AD" clId="Web-{47FC5A55-3046-0D47-AD90-18432B328779}" dt="2025-04-04T16:20:47.494" v="27"/>
          <ac:cxnSpMkLst>
            <pc:docMk/>
            <pc:sldMk cId="2063897815" sldId="2147375514"/>
            <ac:cxnSpMk id="8" creationId="{721C9E71-51F2-C36F-C7D5-83574BE55D1D}"/>
          </ac:cxnSpMkLst>
        </pc:cxnChg>
      </pc:sldChg>
      <pc:sldChg chg="addSp">
        <pc:chgData name="Mirzoyan, Lilit (MCCSS)" userId="S::lilit.mirzoyan@ontario.ca::c6882666-48d9-4667-bf9e-a6b7582a9b2d" providerId="AD" clId="Web-{47FC5A55-3046-0D47-AD90-18432B328779}" dt="2025-04-04T16:20:38.291" v="26"/>
        <pc:sldMkLst>
          <pc:docMk/>
          <pc:sldMk cId="2449077783" sldId="2147375784"/>
        </pc:sldMkLst>
        <pc:cxnChg chg="add">
          <ac:chgData name="Mirzoyan, Lilit (MCCSS)" userId="S::lilit.mirzoyan@ontario.ca::c6882666-48d9-4667-bf9e-a6b7582a9b2d" providerId="AD" clId="Web-{47FC5A55-3046-0D47-AD90-18432B328779}" dt="2025-04-04T16:20:38.291" v="26"/>
          <ac:cxnSpMkLst>
            <pc:docMk/>
            <pc:sldMk cId="2449077783" sldId="2147375784"/>
            <ac:cxnSpMk id="6" creationId="{C4637BE8-359F-857D-39ED-183795960FCA}"/>
          </ac:cxnSpMkLst>
        </pc:cxnChg>
      </pc:sldChg>
      <pc:sldChg chg="addSp modSp">
        <pc:chgData name="Mirzoyan, Lilit (MCCSS)" userId="S::lilit.mirzoyan@ontario.ca::c6882666-48d9-4667-bf9e-a6b7582a9b2d" providerId="AD" clId="Web-{47FC5A55-3046-0D47-AD90-18432B328779}" dt="2025-04-04T16:20:33.557" v="25"/>
        <pc:sldMkLst>
          <pc:docMk/>
          <pc:sldMk cId="3834118094" sldId="2147375794"/>
        </pc:sldMkLst>
        <pc:spChg chg="mod">
          <ac:chgData name="Mirzoyan, Lilit (MCCSS)" userId="S::lilit.mirzoyan@ontario.ca::c6882666-48d9-4667-bf9e-a6b7582a9b2d" providerId="AD" clId="Web-{47FC5A55-3046-0D47-AD90-18432B328779}" dt="2025-04-04T15:55:41.741" v="2" actId="20577"/>
          <ac:spMkLst>
            <pc:docMk/>
            <pc:sldMk cId="3834118094" sldId="2147375794"/>
            <ac:spMk id="6" creationId="{10FDDB24-D902-4DF1-7714-C50CAD8A2C2D}"/>
          </ac:spMkLst>
        </pc:spChg>
        <pc:cxnChg chg="add">
          <ac:chgData name="Mirzoyan, Lilit (MCCSS)" userId="S::lilit.mirzoyan@ontario.ca::c6882666-48d9-4667-bf9e-a6b7582a9b2d" providerId="AD" clId="Web-{47FC5A55-3046-0D47-AD90-18432B328779}" dt="2025-04-04T16:20:33.557" v="25"/>
          <ac:cxnSpMkLst>
            <pc:docMk/>
            <pc:sldMk cId="3834118094" sldId="2147375794"/>
            <ac:cxnSpMk id="3" creationId="{9D27CF20-B432-C94E-2A7F-7F4051E23AE3}"/>
          </ac:cxnSpMkLst>
        </pc:cxnChg>
      </pc:sldChg>
      <pc:sldChg chg="modSp add">
        <pc:chgData name="Mirzoyan, Lilit (MCCSS)" userId="S::lilit.mirzoyan@ontario.ca::c6882666-48d9-4667-bf9e-a6b7582a9b2d" providerId="AD" clId="Web-{47FC5A55-3046-0D47-AD90-18432B328779}" dt="2025-04-04T16:21:12.932" v="28" actId="1076"/>
        <pc:sldMkLst>
          <pc:docMk/>
          <pc:sldMk cId="3836213847" sldId="2147375812"/>
        </pc:sldMkLst>
        <pc:graphicFrameChg chg="mod modGraphic">
          <ac:chgData name="Mirzoyan, Lilit (MCCSS)" userId="S::lilit.mirzoyan@ontario.ca::c6882666-48d9-4667-bf9e-a6b7582a9b2d" providerId="AD" clId="Web-{47FC5A55-3046-0D47-AD90-18432B328779}" dt="2025-04-04T16:21:12.932" v="28" actId="1076"/>
          <ac:graphicFrameMkLst>
            <pc:docMk/>
            <pc:sldMk cId="3836213847" sldId="2147375812"/>
            <ac:graphicFrameMk id="4" creationId="{C75EE618-0E0C-E504-570A-0A5E161BED23}"/>
          </ac:graphicFrameMkLst>
        </pc:graphicFrameChg>
      </pc:sldChg>
      <pc:sldMasterChg chg="addSldLayout">
        <pc:chgData name="Mirzoyan, Lilit (MCCSS)" userId="S::lilit.mirzoyan@ontario.ca::c6882666-48d9-4667-bf9e-a6b7582a9b2d" providerId="AD" clId="Web-{47FC5A55-3046-0D47-AD90-18432B328779}" dt="2025-04-04T16:19:24.729" v="3"/>
        <pc:sldMasterMkLst>
          <pc:docMk/>
          <pc:sldMasterMk cId="2491117744" sldId="2147483737"/>
        </pc:sldMasterMkLst>
        <pc:sldLayoutChg chg="add replId">
          <pc:chgData name="Mirzoyan, Lilit (MCCSS)" userId="S::lilit.mirzoyan@ontario.ca::c6882666-48d9-4667-bf9e-a6b7582a9b2d" providerId="AD" clId="Web-{47FC5A55-3046-0D47-AD90-18432B328779}" dt="2025-04-04T16:19:24.729" v="3"/>
          <pc:sldLayoutMkLst>
            <pc:docMk/>
            <pc:sldMasterMk cId="2491117744" sldId="2147483737"/>
            <pc:sldLayoutMk cId="1775303285" sldId="2147483902"/>
          </pc:sldLayoutMkLst>
        </pc:sldLayoutChg>
      </pc:sldMasterChg>
    </pc:docChg>
  </pc:docChgLst>
  <pc:docChgLst>
    <pc:chgData name="Thompson, Kyrel (MCCSS)" userId="S::kyrel.thompson@ontario.ca::60d350c8-d4e5-4ea9-a72e-727f558b81e4" providerId="AD" clId="Web-{26D2F9BD-8880-3A2B-9519-9EFF3F08B9E4}"/>
    <pc:docChg chg="modSld">
      <pc:chgData name="Thompson, Kyrel (MCCSS)" userId="S::kyrel.thompson@ontario.ca::60d350c8-d4e5-4ea9-a72e-727f558b81e4" providerId="AD" clId="Web-{26D2F9BD-8880-3A2B-9519-9EFF3F08B9E4}" dt="2025-04-24T14:35:13.595" v="38"/>
      <pc:docMkLst>
        <pc:docMk/>
      </pc:docMkLst>
      <pc:sldChg chg="modSp modCm">
        <pc:chgData name="Thompson, Kyrel (MCCSS)" userId="S::kyrel.thompson@ontario.ca::60d350c8-d4e5-4ea9-a72e-727f558b81e4" providerId="AD" clId="Web-{26D2F9BD-8880-3A2B-9519-9EFF3F08B9E4}" dt="2025-04-24T14:35:13.595" v="38"/>
        <pc:sldMkLst>
          <pc:docMk/>
          <pc:sldMk cId="598813527" sldId="2147375567"/>
        </pc:sldMkLst>
        <pc:graphicFrameChg chg="mod modGraphic">
          <ac:chgData name="Thompson, Kyrel (MCCSS)" userId="S::kyrel.thompson@ontario.ca::60d350c8-d4e5-4ea9-a72e-727f558b81e4" providerId="AD" clId="Web-{26D2F9BD-8880-3A2B-9519-9EFF3F08B9E4}" dt="2025-04-24T14:35:13.595" v="38"/>
          <ac:graphicFrameMkLst>
            <pc:docMk/>
            <pc:sldMk cId="598813527" sldId="2147375567"/>
            <ac:graphicFrameMk id="20" creationId="{918CD7E6-ED68-C6E5-E90B-B2F2B74E801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Thompson, Kyrel (MCCSS)" userId="S::kyrel.thompson@ontario.ca::60d350c8-d4e5-4ea9-a72e-727f558b81e4" providerId="AD" clId="Web-{26D2F9BD-8880-3A2B-9519-9EFF3F08B9E4}" dt="2025-04-24T14:35:13.595" v="37"/>
              <pc2:cmMkLst xmlns:pc2="http://schemas.microsoft.com/office/powerpoint/2019/9/main/command">
                <pc:docMk/>
                <pc:sldMk cId="598813527" sldId="2147375567"/>
                <pc2:cmMk id="{4BCDCF50-545A-4415-8AC8-F250B59F8B73}"/>
              </pc2:cmMkLst>
            </pc226:cmChg>
          </p:ext>
        </pc:extLst>
      </pc:sldChg>
    </pc:docChg>
  </pc:docChgLst>
  <pc:docChgLst>
    <pc:chgData name="Thompson, Kyrel (MCCSS)" userId="S::kyrel.thompson@ontario.ca::60d350c8-d4e5-4ea9-a72e-727f558b81e4" providerId="AD" clId="Web-{76BF8A13-D0DD-B26F-E9FD-BD881A72490C}"/>
    <pc:docChg chg="modSld">
      <pc:chgData name="Thompson, Kyrel (MCCSS)" userId="S::kyrel.thompson@ontario.ca::60d350c8-d4e5-4ea9-a72e-727f558b81e4" providerId="AD" clId="Web-{76BF8A13-D0DD-B26F-E9FD-BD881A72490C}" dt="2025-04-23T14:58:56.726" v="1"/>
      <pc:docMkLst>
        <pc:docMk/>
      </pc:docMkLst>
      <pc:sldChg chg="mod modShow">
        <pc:chgData name="Thompson, Kyrel (MCCSS)" userId="S::kyrel.thompson@ontario.ca::60d350c8-d4e5-4ea9-a72e-727f558b81e4" providerId="AD" clId="Web-{76BF8A13-D0DD-B26F-E9FD-BD881A72490C}" dt="2025-04-23T14:58:56.726" v="1"/>
        <pc:sldMkLst>
          <pc:docMk/>
          <pc:sldMk cId="3537758838" sldId="2145707148"/>
        </pc:sldMkLst>
      </pc:sldChg>
      <pc:sldChg chg="mod modShow">
        <pc:chgData name="Thompson, Kyrel (MCCSS)" userId="S::kyrel.thompson@ontario.ca::60d350c8-d4e5-4ea9-a72e-727f558b81e4" providerId="AD" clId="Web-{76BF8A13-D0DD-B26F-E9FD-BD881A72490C}" dt="2025-04-23T14:58:56.664" v="0"/>
        <pc:sldMkLst>
          <pc:docMk/>
          <pc:sldMk cId="3375302470" sldId="2147375510"/>
        </pc:sldMkLst>
      </pc:sldChg>
    </pc:docChg>
  </pc:docChgLst>
  <pc:docChgLst>
    <pc:chgData name="Norton, Nicole (MCCSS)" userId="S::nicole.norton@ontario.ca::0a0decfd-04c5-46fe-bbb4-2afa905d5007" providerId="AD" clId="Web-{077737F5-C519-D7B5-2D75-4B19B7B5DE6F}"/>
    <pc:docChg chg="modSld">
      <pc:chgData name="Norton, Nicole (MCCSS)" userId="S::nicole.norton@ontario.ca::0a0decfd-04c5-46fe-bbb4-2afa905d5007" providerId="AD" clId="Web-{077737F5-C519-D7B5-2D75-4B19B7B5DE6F}" dt="2025-04-02T00:07:33.298" v="179"/>
      <pc:docMkLst>
        <pc:docMk/>
      </pc:docMkLst>
      <pc:sldChg chg="modSp">
        <pc:chgData name="Norton, Nicole (MCCSS)" userId="S::nicole.norton@ontario.ca::0a0decfd-04c5-46fe-bbb4-2afa905d5007" providerId="AD" clId="Web-{077737F5-C519-D7B5-2D75-4B19B7B5DE6F}" dt="2025-04-02T00:07:33.298" v="179"/>
        <pc:sldMkLst>
          <pc:docMk/>
          <pc:sldMk cId="824314703" sldId="2147375768"/>
        </pc:sldMkLst>
        <pc:graphicFrameChg chg="mod modGraphic">
          <ac:chgData name="Norton, Nicole (MCCSS)" userId="S::nicole.norton@ontario.ca::0a0decfd-04c5-46fe-bbb4-2afa905d5007" providerId="AD" clId="Web-{077737F5-C519-D7B5-2D75-4B19B7B5DE6F}" dt="2025-04-02T00:07:33.298" v="179"/>
          <ac:graphicFrameMkLst>
            <pc:docMk/>
            <pc:sldMk cId="824314703" sldId="2147375768"/>
            <ac:graphicFrameMk id="20" creationId="{918CD7E6-ED68-C6E5-E90B-B2F2B74E801B}"/>
          </ac:graphicFrameMkLst>
        </pc:graphicFrameChg>
      </pc:sldChg>
    </pc:docChg>
  </pc:docChgLst>
  <pc:docChgLst>
    <pc:chgData name="Sheard, Erin (She/Her) (MCCSS)" userId="8d319bcb-5bf7-4cff-a8be-db457f30b7a0" providerId="ADAL" clId="{A8566CBB-8201-4D3F-A512-86F79509036D}"/>
    <pc:docChg chg="undo custSel modSld">
      <pc:chgData name="Sheard, Erin (She/Her) (MCCSS)" userId="8d319bcb-5bf7-4cff-a8be-db457f30b7a0" providerId="ADAL" clId="{A8566CBB-8201-4D3F-A512-86F79509036D}" dt="2025-04-01T20:53:14.919" v="42" actId="11529"/>
      <pc:docMkLst>
        <pc:docMk/>
      </pc:docMkLst>
      <pc:sldChg chg="modSp mod">
        <pc:chgData name="Sheard, Erin (She/Her) (MCCSS)" userId="8d319bcb-5bf7-4cff-a8be-db457f30b7a0" providerId="ADAL" clId="{A8566CBB-8201-4D3F-A512-86F79509036D}" dt="2025-04-01T20:49:27.625" v="29" actId="12789"/>
        <pc:sldMkLst>
          <pc:docMk/>
          <pc:sldMk cId="298614516" sldId="2147375291"/>
        </pc:sldMkLst>
        <pc:spChg chg="mod">
          <ac:chgData name="Sheard, Erin (She/Her) (MCCSS)" userId="8d319bcb-5bf7-4cff-a8be-db457f30b7a0" providerId="ADAL" clId="{A8566CBB-8201-4D3F-A512-86F79509036D}" dt="2025-04-01T20:49:27.625" v="29" actId="12789"/>
          <ac:spMkLst>
            <pc:docMk/>
            <pc:sldMk cId="298614516" sldId="2147375291"/>
            <ac:spMk id="4" creationId="{D7AD9A28-82BF-8323-7BB3-8A717F970072}"/>
          </ac:spMkLst>
        </pc:spChg>
        <pc:picChg chg="mod modCrop">
          <ac:chgData name="Sheard, Erin (She/Her) (MCCSS)" userId="8d319bcb-5bf7-4cff-a8be-db457f30b7a0" providerId="ADAL" clId="{A8566CBB-8201-4D3F-A512-86F79509036D}" dt="2025-04-01T20:49:27.625" v="29" actId="12789"/>
          <ac:picMkLst>
            <pc:docMk/>
            <pc:sldMk cId="298614516" sldId="2147375291"/>
            <ac:picMk id="11" creationId="{C457041F-F095-2903-56C9-B283CDE31AE7}"/>
          </ac:picMkLst>
        </pc:picChg>
      </pc:sldChg>
      <pc:sldChg chg="modSp mod">
        <pc:chgData name="Sheard, Erin (She/Her) (MCCSS)" userId="8d319bcb-5bf7-4cff-a8be-db457f30b7a0" providerId="ADAL" clId="{A8566CBB-8201-4D3F-A512-86F79509036D}" dt="2025-04-01T20:50:22.811" v="38" actId="20577"/>
        <pc:sldMkLst>
          <pc:docMk/>
          <pc:sldMk cId="3686474499" sldId="2147375325"/>
        </pc:sldMkLst>
        <pc:spChg chg="mod">
          <ac:chgData name="Sheard, Erin (She/Her) (MCCSS)" userId="8d319bcb-5bf7-4cff-a8be-db457f30b7a0" providerId="ADAL" clId="{A8566CBB-8201-4D3F-A512-86F79509036D}" dt="2025-04-01T20:50:13.732" v="37" actId="12789"/>
          <ac:spMkLst>
            <pc:docMk/>
            <pc:sldMk cId="3686474499" sldId="2147375325"/>
            <ac:spMk id="3" creationId="{080B848C-D77D-6310-1444-EC8C9A8DC4E5}"/>
          </ac:spMkLst>
        </pc:spChg>
        <pc:spChg chg="mod">
          <ac:chgData name="Sheard, Erin (She/Her) (MCCSS)" userId="8d319bcb-5bf7-4cff-a8be-db457f30b7a0" providerId="ADAL" clId="{A8566CBB-8201-4D3F-A512-86F79509036D}" dt="2025-04-01T20:50:01.076" v="35" actId="122"/>
          <ac:spMkLst>
            <pc:docMk/>
            <pc:sldMk cId="3686474499" sldId="2147375325"/>
            <ac:spMk id="5" creationId="{CEC4A2DC-12F0-435C-A022-DE0B8979A361}"/>
          </ac:spMkLst>
        </pc:spChg>
        <pc:spChg chg="mod">
          <ac:chgData name="Sheard, Erin (She/Her) (MCCSS)" userId="8d319bcb-5bf7-4cff-a8be-db457f30b7a0" providerId="ADAL" clId="{A8566CBB-8201-4D3F-A512-86F79509036D}" dt="2025-04-01T20:50:01.076" v="35" actId="122"/>
          <ac:spMkLst>
            <pc:docMk/>
            <pc:sldMk cId="3686474499" sldId="2147375325"/>
            <ac:spMk id="6" creationId="{999E701B-4D6C-6A84-6DB4-485578A0EC5A}"/>
          </ac:spMkLst>
        </pc:spChg>
        <pc:spChg chg="mod">
          <ac:chgData name="Sheard, Erin (She/Her) (MCCSS)" userId="8d319bcb-5bf7-4cff-a8be-db457f30b7a0" providerId="ADAL" clId="{A8566CBB-8201-4D3F-A512-86F79509036D}" dt="2025-04-01T20:50:22.811" v="38" actId="20577"/>
          <ac:spMkLst>
            <pc:docMk/>
            <pc:sldMk cId="3686474499" sldId="2147375325"/>
            <ac:spMk id="12" creationId="{4A8B228C-098B-A0F7-567A-12C8B7A2D2D0}"/>
          </ac:spMkLst>
        </pc:spChg>
        <pc:spChg chg="mod">
          <ac:chgData name="Sheard, Erin (She/Her) (MCCSS)" userId="8d319bcb-5bf7-4cff-a8be-db457f30b7a0" providerId="ADAL" clId="{A8566CBB-8201-4D3F-A512-86F79509036D}" dt="2025-04-01T20:50:13.732" v="37" actId="12789"/>
          <ac:spMkLst>
            <pc:docMk/>
            <pc:sldMk cId="3686474499" sldId="2147375325"/>
            <ac:spMk id="15" creationId="{F7F4FFF0-A155-EE95-BA48-9F06F51563FF}"/>
          </ac:spMkLst>
        </pc:spChg>
        <pc:spChg chg="mod">
          <ac:chgData name="Sheard, Erin (She/Her) (MCCSS)" userId="8d319bcb-5bf7-4cff-a8be-db457f30b7a0" providerId="ADAL" clId="{A8566CBB-8201-4D3F-A512-86F79509036D}" dt="2025-04-01T20:49:50.313" v="33" actId="12788"/>
          <ac:spMkLst>
            <pc:docMk/>
            <pc:sldMk cId="3686474499" sldId="2147375325"/>
            <ac:spMk id="16" creationId="{EFA284E5-1C68-A5B2-40DB-B8F867057819}"/>
          </ac:spMkLst>
        </pc:spChg>
        <pc:spChg chg="mod">
          <ac:chgData name="Sheard, Erin (She/Her) (MCCSS)" userId="8d319bcb-5bf7-4cff-a8be-db457f30b7a0" providerId="ADAL" clId="{A8566CBB-8201-4D3F-A512-86F79509036D}" dt="2025-04-01T20:49:44.007" v="32" actId="12788"/>
          <ac:spMkLst>
            <pc:docMk/>
            <pc:sldMk cId="3686474499" sldId="2147375325"/>
            <ac:spMk id="17" creationId="{9BAEB7F7-29A2-7A2F-76A2-94005354A298}"/>
          </ac:spMkLst>
        </pc:spChg>
      </pc:sldChg>
      <pc:sldChg chg="modSp mod">
        <pc:chgData name="Sheard, Erin (She/Her) (MCCSS)" userId="8d319bcb-5bf7-4cff-a8be-db457f30b7a0" providerId="ADAL" clId="{A8566CBB-8201-4D3F-A512-86F79509036D}" dt="2025-04-01T20:50:55.592" v="39" actId="20577"/>
        <pc:sldMkLst>
          <pc:docMk/>
          <pc:sldMk cId="2063897815" sldId="2147375514"/>
        </pc:sldMkLst>
        <pc:spChg chg="mod">
          <ac:chgData name="Sheard, Erin (She/Her) (MCCSS)" userId="8d319bcb-5bf7-4cff-a8be-db457f30b7a0" providerId="ADAL" clId="{A8566CBB-8201-4D3F-A512-86F79509036D}" dt="2025-04-01T20:50:55.592" v="39" actId="20577"/>
          <ac:spMkLst>
            <pc:docMk/>
            <pc:sldMk cId="2063897815" sldId="2147375514"/>
            <ac:spMk id="3" creationId="{5CB39641-801C-4680-D4D6-E6626B342273}"/>
          </ac:spMkLst>
        </pc:spChg>
      </pc:sldChg>
      <pc:sldChg chg="addCm">
        <pc:chgData name="Sheard, Erin (She/Her) (MCCSS)" userId="8d319bcb-5bf7-4cff-a8be-db457f30b7a0" providerId="ADAL" clId="{A8566CBB-8201-4D3F-A512-86F79509036D}" dt="2025-04-01T20:52:24.466" v="40"/>
        <pc:sldMkLst>
          <pc:docMk/>
          <pc:sldMk cId="598813527" sldId="21473755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heard, Erin (She/Her) (MCCSS)" userId="8d319bcb-5bf7-4cff-a8be-db457f30b7a0" providerId="ADAL" clId="{A8566CBB-8201-4D3F-A512-86F79509036D}" dt="2025-04-01T20:52:24.466" v="40"/>
              <pc2:cmMkLst xmlns:pc2="http://schemas.microsoft.com/office/powerpoint/2019/9/main/command">
                <pc:docMk/>
                <pc:sldMk cId="598813527" sldId="2147375567"/>
                <pc2:cmMk id="{19EA270F-76BF-478B-B1D5-B31FA7D77F7E}"/>
              </pc2:cmMkLst>
            </pc226:cmChg>
          </p:ext>
        </pc:extLst>
      </pc:sldChg>
      <pc:sldChg chg="addSp mod addCm">
        <pc:chgData name="Sheard, Erin (She/Her) (MCCSS)" userId="8d319bcb-5bf7-4cff-a8be-db457f30b7a0" providerId="ADAL" clId="{A8566CBB-8201-4D3F-A512-86F79509036D}" dt="2025-04-01T20:53:14.919" v="42" actId="11529"/>
        <pc:sldMkLst>
          <pc:docMk/>
          <pc:sldMk cId="875323601" sldId="2147375771"/>
        </pc:sldMkLst>
        <pc:cxnChg chg="add">
          <ac:chgData name="Sheard, Erin (She/Her) (MCCSS)" userId="8d319bcb-5bf7-4cff-a8be-db457f30b7a0" providerId="ADAL" clId="{A8566CBB-8201-4D3F-A512-86F79509036D}" dt="2025-04-01T20:53:14.919" v="42" actId="11529"/>
          <ac:cxnSpMkLst>
            <pc:docMk/>
            <pc:sldMk cId="875323601" sldId="2147375771"/>
            <ac:cxnSpMk id="5" creationId="{39562EAE-58C6-C581-EDF0-B946A07EEAB7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heard, Erin (She/Her) (MCCSS)" userId="8d319bcb-5bf7-4cff-a8be-db457f30b7a0" providerId="ADAL" clId="{A8566CBB-8201-4D3F-A512-86F79509036D}" dt="2025-04-01T20:53:06.831" v="41"/>
              <pc2:cmMkLst xmlns:pc2="http://schemas.microsoft.com/office/powerpoint/2019/9/main/command">
                <pc:docMk/>
                <pc:sldMk cId="875323601" sldId="2147375771"/>
                <pc2:cmMk id="{BA3725B1-8C67-429F-A8F5-17362A441533}"/>
              </pc2:cmMkLst>
            </pc226:cmChg>
          </p:ext>
        </pc:extLst>
      </pc:sldChg>
    </pc:docChg>
  </pc:docChgLst>
  <pc:docChgLst>
    <pc:chgData name="Kuepfer, Christine (MCCSS)" userId="S::christine.kuepfer@ontario.ca::6d0c5415-8400-44ba-a37b-e9345ade7b08" providerId="AD" clId="Web-{31090FD6-CE55-356A-6F8D-0228B817A8C6}"/>
    <pc:docChg chg="modSld">
      <pc:chgData name="Kuepfer, Christine (MCCSS)" userId="S::christine.kuepfer@ontario.ca::6d0c5415-8400-44ba-a37b-e9345ade7b08" providerId="AD" clId="Web-{31090FD6-CE55-356A-6F8D-0228B817A8C6}" dt="2025-04-15T15:56:10.904" v="84" actId="20577"/>
      <pc:docMkLst>
        <pc:docMk/>
      </pc:docMkLst>
      <pc:sldChg chg="modSp modCm">
        <pc:chgData name="Kuepfer, Christine (MCCSS)" userId="S::christine.kuepfer@ontario.ca::6d0c5415-8400-44ba-a37b-e9345ade7b08" providerId="AD" clId="Web-{31090FD6-CE55-356A-6F8D-0228B817A8C6}" dt="2025-04-15T15:56:10.904" v="84" actId="20577"/>
        <pc:sldMkLst>
          <pc:docMk/>
          <pc:sldMk cId="2159263591" sldId="2147375799"/>
        </pc:sldMkLst>
        <pc:spChg chg="mod">
          <ac:chgData name="Kuepfer, Christine (MCCSS)" userId="S::christine.kuepfer@ontario.ca::6d0c5415-8400-44ba-a37b-e9345ade7b08" providerId="AD" clId="Web-{31090FD6-CE55-356A-6F8D-0228B817A8C6}" dt="2025-04-15T15:56:10.904" v="84" actId="20577"/>
          <ac:spMkLst>
            <pc:docMk/>
            <pc:sldMk cId="2159263591" sldId="2147375799"/>
            <ac:spMk id="8" creationId="{DBA66803-52E5-B32F-EC58-16CB9BD8BEA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uepfer, Christine (MCCSS)" userId="S::christine.kuepfer@ontario.ca::6d0c5415-8400-44ba-a37b-e9345ade7b08" providerId="AD" clId="Web-{31090FD6-CE55-356A-6F8D-0228B817A8C6}" dt="2025-04-15T15:56:08.060" v="83" actId="20577"/>
              <pc2:cmMkLst xmlns:pc2="http://schemas.microsoft.com/office/powerpoint/2019/9/main/command">
                <pc:docMk/>
                <pc:sldMk cId="2159263591" sldId="2147375799"/>
                <pc2:cmMk id="{786E94B1-C987-40F3-AAE9-338BC35D5AC6}"/>
              </pc2:cmMkLst>
            </pc226:cmChg>
          </p:ext>
        </pc:extLst>
      </pc:sldChg>
    </pc:docChg>
  </pc:docChgLst>
  <pc:docChgLst>
    <pc:chgData name="Clarke, Laura (MCCSS)" userId="S::laura.clarke2@ontario.ca::f487d0be-7359-447a-b724-d9126d8cbb58" providerId="AD" clId="Web-{49A7C87C-E5A9-E798-7D64-8552ACE6F447}"/>
    <pc:docChg chg="modSld">
      <pc:chgData name="Clarke, Laura (MCCSS)" userId="S::laura.clarke2@ontario.ca::f487d0be-7359-447a-b724-d9126d8cbb58" providerId="AD" clId="Web-{49A7C87C-E5A9-E798-7D64-8552ACE6F447}" dt="2025-04-04T18:48:11.785" v="99"/>
      <pc:docMkLst>
        <pc:docMk/>
      </pc:docMkLst>
      <pc:sldChg chg="modSp">
        <pc:chgData name="Clarke, Laura (MCCSS)" userId="S::laura.clarke2@ontario.ca::f487d0be-7359-447a-b724-d9126d8cbb58" providerId="AD" clId="Web-{49A7C87C-E5A9-E798-7D64-8552ACE6F447}" dt="2025-04-04T18:48:11.785" v="99"/>
        <pc:sldMkLst>
          <pc:docMk/>
          <pc:sldMk cId="2624988920" sldId="2147375811"/>
        </pc:sldMkLst>
        <pc:graphicFrameChg chg="mod modGraphic">
          <ac:chgData name="Clarke, Laura (MCCSS)" userId="S::laura.clarke2@ontario.ca::f487d0be-7359-447a-b724-d9126d8cbb58" providerId="AD" clId="Web-{49A7C87C-E5A9-E798-7D64-8552ACE6F447}" dt="2025-04-04T18:48:11.785" v="99"/>
          <ac:graphicFrameMkLst>
            <pc:docMk/>
            <pc:sldMk cId="2624988920" sldId="2147375811"/>
            <ac:graphicFrameMk id="3" creationId="{23592627-8E15-60DF-DB91-FD9853F1E6E6}"/>
          </ac:graphicFrameMkLst>
        </pc:graphicFrameChg>
      </pc:sldChg>
    </pc:docChg>
  </pc:docChgLst>
  <pc:docChgLst>
    <pc:chgData name="Mirzoyan, Lilit (MCCSS)" userId="S::lilit.mirzoyan@ontario.ca::c6882666-48d9-4667-bf9e-a6b7582a9b2d" providerId="AD" clId="Web-{4C7CA7B1-6C7E-F944-0B81-D04E9A3FE0E6}"/>
    <pc:docChg chg="delSld modSld">
      <pc:chgData name="Mirzoyan, Lilit (MCCSS)" userId="S::lilit.mirzoyan@ontario.ca::c6882666-48d9-4667-bf9e-a6b7582a9b2d" providerId="AD" clId="Web-{4C7CA7B1-6C7E-F944-0B81-D04E9A3FE0E6}" dt="2025-04-22T22:17:25.014" v="49" actId="20577"/>
      <pc:docMkLst>
        <pc:docMk/>
      </pc:docMkLst>
      <pc:sldChg chg="modSp">
        <pc:chgData name="Mirzoyan, Lilit (MCCSS)" userId="S::lilit.mirzoyan@ontario.ca::c6882666-48d9-4667-bf9e-a6b7582a9b2d" providerId="AD" clId="Web-{4C7CA7B1-6C7E-F944-0B81-D04E9A3FE0E6}" dt="2025-04-22T22:15:04.309" v="11" actId="20577"/>
        <pc:sldMkLst>
          <pc:docMk/>
          <pc:sldMk cId="3662091983" sldId="276"/>
        </pc:sldMkLst>
        <pc:spChg chg="mod">
          <ac:chgData name="Mirzoyan, Lilit (MCCSS)" userId="S::lilit.mirzoyan@ontario.ca::c6882666-48d9-4667-bf9e-a6b7582a9b2d" providerId="AD" clId="Web-{4C7CA7B1-6C7E-F944-0B81-D04E9A3FE0E6}" dt="2025-04-22T22:15:04.309" v="11" actId="20577"/>
          <ac:spMkLst>
            <pc:docMk/>
            <pc:sldMk cId="3662091983" sldId="276"/>
            <ac:spMk id="2" creationId="{26ED4401-F597-4A96-B57F-FDDD18A88CF9}"/>
          </ac:spMkLst>
        </pc:spChg>
      </pc:sldChg>
      <pc:sldChg chg="modSp modCm">
        <pc:chgData name="Mirzoyan, Lilit (MCCSS)" userId="S::lilit.mirzoyan@ontario.ca::c6882666-48d9-4667-bf9e-a6b7582a9b2d" providerId="AD" clId="Web-{4C7CA7B1-6C7E-F944-0B81-D04E9A3FE0E6}" dt="2025-04-22T22:15:54.044" v="19" actId="20577"/>
        <pc:sldMkLst>
          <pc:docMk/>
          <pc:sldMk cId="2159263591" sldId="2147375799"/>
        </pc:sldMkLst>
        <pc:spChg chg="mod">
          <ac:chgData name="Mirzoyan, Lilit (MCCSS)" userId="S::lilit.mirzoyan@ontario.ca::c6882666-48d9-4667-bf9e-a6b7582a9b2d" providerId="AD" clId="Web-{4C7CA7B1-6C7E-F944-0B81-D04E9A3FE0E6}" dt="2025-04-22T22:15:49.122" v="17" actId="20577"/>
          <ac:spMkLst>
            <pc:docMk/>
            <pc:sldMk cId="2159263591" sldId="2147375799"/>
            <ac:spMk id="8" creationId="{DBA66803-52E5-B32F-EC58-16CB9BD8BEAF}"/>
          </ac:spMkLst>
        </pc:spChg>
        <pc:spChg chg="mod">
          <ac:chgData name="Mirzoyan, Lilit (MCCSS)" userId="S::lilit.mirzoyan@ontario.ca::c6882666-48d9-4667-bf9e-a6b7582a9b2d" providerId="AD" clId="Web-{4C7CA7B1-6C7E-F944-0B81-D04E9A3FE0E6}" dt="2025-04-22T22:15:54.044" v="19" actId="20577"/>
          <ac:spMkLst>
            <pc:docMk/>
            <pc:sldMk cId="2159263591" sldId="2147375799"/>
            <ac:spMk id="9" creationId="{E9573A64-07BC-30E7-F1B0-3A5BBCADAF6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S::lilit.mirzoyan@ontario.ca::c6882666-48d9-4667-bf9e-a6b7582a9b2d" providerId="AD" clId="Web-{4C7CA7B1-6C7E-F944-0B81-D04E9A3FE0E6}" dt="2025-04-22T22:15:32.013" v="15" actId="20577"/>
              <pc2:cmMkLst xmlns:pc2="http://schemas.microsoft.com/office/powerpoint/2019/9/main/command">
                <pc:docMk/>
                <pc:sldMk cId="2159263591" sldId="2147375799"/>
                <pc2:cmMk id="{786E94B1-C987-40F3-AAE9-338BC35D5AC6}"/>
              </pc2:cmMkLst>
            </pc226:cmChg>
          </p:ext>
        </pc:extLst>
      </pc:sldChg>
      <pc:sldChg chg="modSp modCm">
        <pc:chgData name="Mirzoyan, Lilit (MCCSS)" userId="S::lilit.mirzoyan@ontario.ca::c6882666-48d9-4667-bf9e-a6b7582a9b2d" providerId="AD" clId="Web-{4C7CA7B1-6C7E-F944-0B81-D04E9A3FE0E6}" dt="2025-04-22T22:17:03.826" v="47" actId="20577"/>
        <pc:sldMkLst>
          <pc:docMk/>
          <pc:sldMk cId="2238948166" sldId="2147375801"/>
        </pc:sldMkLst>
        <pc:spChg chg="mod">
          <ac:chgData name="Mirzoyan, Lilit (MCCSS)" userId="S::lilit.mirzoyan@ontario.ca::c6882666-48d9-4667-bf9e-a6b7582a9b2d" providerId="AD" clId="Web-{4C7CA7B1-6C7E-F944-0B81-D04E9A3FE0E6}" dt="2025-04-22T22:16:54.405" v="43" actId="20577"/>
          <ac:spMkLst>
            <pc:docMk/>
            <pc:sldMk cId="2238948166" sldId="2147375801"/>
            <ac:spMk id="14" creationId="{A02296E1-9AAF-D2ED-6E34-147FA2102FEB}"/>
          </ac:spMkLst>
        </pc:spChg>
        <pc:spChg chg="mod">
          <ac:chgData name="Mirzoyan, Lilit (MCCSS)" userId="S::lilit.mirzoyan@ontario.ca::c6882666-48d9-4667-bf9e-a6b7582a9b2d" providerId="AD" clId="Web-{4C7CA7B1-6C7E-F944-0B81-D04E9A3FE0E6}" dt="2025-04-22T22:17:03.826" v="47" actId="20577"/>
          <ac:spMkLst>
            <pc:docMk/>
            <pc:sldMk cId="2238948166" sldId="2147375801"/>
            <ac:spMk id="16" creationId="{F1540B52-0014-781B-F7D6-D2F6979C07D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S::lilit.mirzoyan@ontario.ca::c6882666-48d9-4667-bf9e-a6b7582a9b2d" providerId="AD" clId="Web-{4C7CA7B1-6C7E-F944-0B81-D04E9A3FE0E6}" dt="2025-04-22T22:16:50.467" v="42" actId="20577"/>
              <pc2:cmMkLst xmlns:pc2="http://schemas.microsoft.com/office/powerpoint/2019/9/main/command">
                <pc:docMk/>
                <pc:sldMk cId="2238948166" sldId="2147375801"/>
                <pc2:cmMk id="{9FD27331-6A3D-4B72-8470-C6EF3DA223D4}"/>
              </pc2:cmMkLst>
            </pc226:cmChg>
            <pc226:cmChg xmlns:pc226="http://schemas.microsoft.com/office/powerpoint/2022/06/main/command" chg="mod">
              <pc226:chgData name="Mirzoyan, Lilit (MCCSS)" userId="S::lilit.mirzoyan@ontario.ca::c6882666-48d9-4667-bf9e-a6b7582a9b2d" providerId="AD" clId="Web-{4C7CA7B1-6C7E-F944-0B81-D04E9A3FE0E6}" dt="2025-04-22T22:16:50.467" v="42" actId="20577"/>
              <pc2:cmMkLst xmlns:pc2="http://schemas.microsoft.com/office/powerpoint/2019/9/main/command">
                <pc:docMk/>
                <pc:sldMk cId="2238948166" sldId="2147375801"/>
                <pc2:cmMk id="{C93F7540-C44C-483B-878C-29123A1EB50C}"/>
              </pc2:cmMkLst>
            </pc226:cmChg>
            <pc226:cmChg xmlns:pc226="http://schemas.microsoft.com/office/powerpoint/2022/06/main/command" chg="mod">
              <pc226:chgData name="Mirzoyan, Lilit (MCCSS)" userId="S::lilit.mirzoyan@ontario.ca::c6882666-48d9-4667-bf9e-a6b7582a9b2d" providerId="AD" clId="Web-{4C7CA7B1-6C7E-F944-0B81-D04E9A3FE0E6}" dt="2025-04-22T22:16:50.467" v="42" actId="20577"/>
              <pc2:cmMkLst xmlns:pc2="http://schemas.microsoft.com/office/powerpoint/2019/9/main/command">
                <pc:docMk/>
                <pc:sldMk cId="2238948166" sldId="2147375801"/>
                <pc2:cmMk id="{BE2E026F-9B85-4DCC-B824-73420C45A0C5}"/>
              </pc2:cmMkLst>
            </pc226:cmChg>
            <pc226:cmChg xmlns:pc226="http://schemas.microsoft.com/office/powerpoint/2022/06/main/command" chg="mod">
              <pc226:chgData name="Mirzoyan, Lilit (MCCSS)" userId="S::lilit.mirzoyan@ontario.ca::c6882666-48d9-4667-bf9e-a6b7582a9b2d" providerId="AD" clId="Web-{4C7CA7B1-6C7E-F944-0B81-D04E9A3FE0E6}" dt="2025-04-22T22:16:50.467" v="42" actId="20577"/>
              <pc2:cmMkLst xmlns:pc2="http://schemas.microsoft.com/office/powerpoint/2019/9/main/command">
                <pc:docMk/>
                <pc:sldMk cId="2238948166" sldId="2147375801"/>
                <pc2:cmMk id="{4C6510A0-57A9-44FF-A19F-063BBE1BA664}"/>
              </pc2:cmMkLst>
            </pc226:cmChg>
            <pc226:cmChg xmlns:pc226="http://schemas.microsoft.com/office/powerpoint/2022/06/main/command" chg="mod">
              <pc226:chgData name="Mirzoyan, Lilit (MCCSS)" userId="S::lilit.mirzoyan@ontario.ca::c6882666-48d9-4667-bf9e-a6b7582a9b2d" providerId="AD" clId="Web-{4C7CA7B1-6C7E-F944-0B81-D04E9A3FE0E6}" dt="2025-04-22T22:16:56.108" v="44" actId="20577"/>
              <pc2:cmMkLst xmlns:pc2="http://schemas.microsoft.com/office/powerpoint/2019/9/main/command">
                <pc:docMk/>
                <pc:sldMk cId="2238948166" sldId="2147375801"/>
                <pc2:cmMk id="{82F176AC-20BE-473B-8E1A-8D418E042F82}"/>
              </pc2:cmMkLst>
            </pc226:cmChg>
          </p:ext>
        </pc:extLst>
      </pc:sldChg>
      <pc:sldChg chg="modSp">
        <pc:chgData name="Mirzoyan, Lilit (MCCSS)" userId="S::lilit.mirzoyan@ontario.ca::c6882666-48d9-4667-bf9e-a6b7582a9b2d" providerId="AD" clId="Web-{4C7CA7B1-6C7E-F944-0B81-D04E9A3FE0E6}" dt="2025-04-22T22:17:25.014" v="49" actId="20577"/>
        <pc:sldMkLst>
          <pc:docMk/>
          <pc:sldMk cId="2318807127" sldId="2147375809"/>
        </pc:sldMkLst>
        <pc:spChg chg="mod">
          <ac:chgData name="Mirzoyan, Lilit (MCCSS)" userId="S::lilit.mirzoyan@ontario.ca::c6882666-48d9-4667-bf9e-a6b7582a9b2d" providerId="AD" clId="Web-{4C7CA7B1-6C7E-F944-0B81-D04E9A3FE0E6}" dt="2025-04-22T22:17:25.014" v="49" actId="20577"/>
          <ac:spMkLst>
            <pc:docMk/>
            <pc:sldMk cId="2318807127" sldId="2147375809"/>
            <ac:spMk id="1616" creationId="{E35EEF8F-84DE-9B49-3066-F7C8FD1DFB70}"/>
          </ac:spMkLst>
        </pc:spChg>
      </pc:sldChg>
      <pc:sldChg chg="modSp modCm">
        <pc:chgData name="Mirzoyan, Lilit (MCCSS)" userId="S::lilit.mirzoyan@ontario.ca::c6882666-48d9-4667-bf9e-a6b7582a9b2d" providerId="AD" clId="Web-{4C7CA7B1-6C7E-F944-0B81-D04E9A3FE0E6}" dt="2025-04-22T22:16:05.669" v="31"/>
        <pc:sldMkLst>
          <pc:docMk/>
          <pc:sldMk cId="2624988920" sldId="2147375811"/>
        </pc:sldMkLst>
        <pc:graphicFrameChg chg="mod modGraphic">
          <ac:chgData name="Mirzoyan, Lilit (MCCSS)" userId="S::lilit.mirzoyan@ontario.ca::c6882666-48d9-4667-bf9e-a6b7582a9b2d" providerId="AD" clId="Web-{4C7CA7B1-6C7E-F944-0B81-D04E9A3FE0E6}" dt="2025-04-22T22:16:05.669" v="31"/>
          <ac:graphicFrameMkLst>
            <pc:docMk/>
            <pc:sldMk cId="2624988920" sldId="2147375811"/>
            <ac:graphicFrameMk id="3" creationId="{23592627-8E15-60DF-DB91-FD9853F1E6E6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S::lilit.mirzoyan@ontario.ca::c6882666-48d9-4667-bf9e-a6b7582a9b2d" providerId="AD" clId="Web-{4C7CA7B1-6C7E-F944-0B81-D04E9A3FE0E6}" dt="2025-04-22T22:16:01.513" v="28"/>
              <pc2:cmMkLst xmlns:pc2="http://schemas.microsoft.com/office/powerpoint/2019/9/main/command">
                <pc:docMk/>
                <pc:sldMk cId="2624988920" sldId="2147375811"/>
                <pc2:cmMk id="{57A01979-01C6-446C-B76B-74DFB9BB625E}"/>
              </pc2:cmMkLst>
            </pc226:cmChg>
          </p:ext>
        </pc:extLst>
      </pc:sldChg>
      <pc:sldChg chg="del">
        <pc:chgData name="Mirzoyan, Lilit (MCCSS)" userId="S::lilit.mirzoyan@ontario.ca::c6882666-48d9-4667-bf9e-a6b7582a9b2d" providerId="AD" clId="Web-{4C7CA7B1-6C7E-F944-0B81-D04E9A3FE0E6}" dt="2025-04-22T22:17:15.936" v="48"/>
        <pc:sldMkLst>
          <pc:docMk/>
          <pc:sldMk cId="1687149926" sldId="2147375815"/>
        </pc:sldMkLst>
      </pc:sldChg>
    </pc:docChg>
  </pc:docChgLst>
  <pc:docChgLst>
    <pc:chgData name="Chilvers, Ashley (MCCSS)" userId="S::ashley.chilvers@ontario.ca::b7150a40-cd05-40d6-84f5-80b90b5a7282" providerId="AD" clId="Web-{84A06ECC-BA8F-8514-BA67-C4996D39D1C5}"/>
    <pc:docChg chg="modSld">
      <pc:chgData name="Chilvers, Ashley (MCCSS)" userId="S::ashley.chilvers@ontario.ca::b7150a40-cd05-40d6-84f5-80b90b5a7282" providerId="AD" clId="Web-{84A06ECC-BA8F-8514-BA67-C4996D39D1C5}" dt="2025-04-01T15:44:37.640" v="1"/>
      <pc:docMkLst>
        <pc:docMk/>
      </pc:docMkLst>
      <pc:sldChg chg="modSp">
        <pc:chgData name="Chilvers, Ashley (MCCSS)" userId="S::ashley.chilvers@ontario.ca::b7150a40-cd05-40d6-84f5-80b90b5a7282" providerId="AD" clId="Web-{84A06ECC-BA8F-8514-BA67-C4996D39D1C5}" dt="2025-04-01T15:44:37.640" v="1"/>
        <pc:sldMkLst>
          <pc:docMk/>
          <pc:sldMk cId="1006120241" sldId="2147375795"/>
        </pc:sldMkLst>
        <pc:graphicFrameChg chg="mod modGraphic">
          <ac:chgData name="Chilvers, Ashley (MCCSS)" userId="S::ashley.chilvers@ontario.ca::b7150a40-cd05-40d6-84f5-80b90b5a7282" providerId="AD" clId="Web-{84A06ECC-BA8F-8514-BA67-C4996D39D1C5}" dt="2025-04-01T15:44:37.640" v="1"/>
          <ac:graphicFrameMkLst>
            <pc:docMk/>
            <pc:sldMk cId="1006120241" sldId="2147375795"/>
            <ac:graphicFrameMk id="20" creationId="{918CD7E6-ED68-C6E5-E90B-B2F2B74E801B}"/>
          </ac:graphicFrameMkLst>
        </pc:graphicFrameChg>
      </pc:sldChg>
    </pc:docChg>
  </pc:docChgLst>
  <pc:docChgLst>
    <pc:chgData name="Boyse, Chelsey A (She/Her) (MCCSS)" userId="d31f7d9c-9fbe-4a51-97fe-700d849ea6ce" providerId="ADAL" clId="{38FE5BC2-4325-417F-9F2F-5F7851221239}"/>
    <pc:docChg chg="undo custSel addSld delSld modSld sldOrd">
      <pc:chgData name="Boyse, Chelsey A (She/Her) (MCCSS)" userId="d31f7d9c-9fbe-4a51-97fe-700d849ea6ce" providerId="ADAL" clId="{38FE5BC2-4325-417F-9F2F-5F7851221239}" dt="2025-01-08T16:17:44.640" v="2056" actId="20577"/>
      <pc:docMkLst>
        <pc:docMk/>
      </pc:docMkLst>
      <pc:sldChg chg="modSp mod delCm">
        <pc:chgData name="Boyse, Chelsey A (She/Her) (MCCSS)" userId="d31f7d9c-9fbe-4a51-97fe-700d849ea6ce" providerId="ADAL" clId="{38FE5BC2-4325-417F-9F2F-5F7851221239}" dt="2025-01-07T20:34:19.651" v="2050" actId="20577"/>
        <pc:sldMkLst>
          <pc:docMk/>
          <pc:sldMk cId="912621085" sldId="2147375561"/>
        </pc:sldMkLst>
        <pc:graphicFrameChg chg="modGraphic">
          <ac:chgData name="Boyse, Chelsey A (She/Her) (MCCSS)" userId="d31f7d9c-9fbe-4a51-97fe-700d849ea6ce" providerId="ADAL" clId="{38FE5BC2-4325-417F-9F2F-5F7851221239}" dt="2025-01-07T20:34:19.651" v="2050" actId="20577"/>
          <ac:graphicFrameMkLst>
            <pc:docMk/>
            <pc:sldMk cId="912621085" sldId="2147375561"/>
            <ac:graphicFrameMk id="10" creationId="{4D0D6ACB-8A30-4726-B29D-59CA855179B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Boyse, Chelsey A (She/Her) (MCCSS)" userId="d31f7d9c-9fbe-4a51-97fe-700d849ea6ce" providerId="ADAL" clId="{38FE5BC2-4325-417F-9F2F-5F7851221239}" dt="2025-01-07T19:36:00.134" v="3"/>
              <pc2:cmMkLst xmlns:pc2="http://schemas.microsoft.com/office/powerpoint/2019/9/main/command">
                <pc:docMk/>
                <pc:sldMk cId="912621085" sldId="2147375561"/>
                <pc2:cmMk id="{94057368-DEC4-4A79-8386-0A5C971AD7F5}"/>
              </pc2:cmMkLst>
            </pc226:cmChg>
          </p:ext>
        </pc:extLst>
      </pc:sldChg>
      <pc:sldChg chg="addSp modSp mod">
        <pc:chgData name="Boyse, Chelsey A (She/Her) (MCCSS)" userId="d31f7d9c-9fbe-4a51-97fe-700d849ea6ce" providerId="ADAL" clId="{38FE5BC2-4325-417F-9F2F-5F7851221239}" dt="2025-01-07T20:05:06.608" v="1497" actId="20577"/>
        <pc:sldMkLst>
          <pc:docMk/>
          <pc:sldMk cId="1639564373" sldId="2147375627"/>
        </pc:sldMkLst>
        <pc:spChg chg="add mod">
          <ac:chgData name="Boyse, Chelsey A (She/Her) (MCCSS)" userId="d31f7d9c-9fbe-4a51-97fe-700d849ea6ce" providerId="ADAL" clId="{38FE5BC2-4325-417F-9F2F-5F7851221239}" dt="2025-01-07T20:05:06.608" v="1497" actId="20577"/>
          <ac:spMkLst>
            <pc:docMk/>
            <pc:sldMk cId="1639564373" sldId="2147375627"/>
            <ac:spMk id="3" creationId="{5C3605B4-10D9-7B49-3512-754F8E037871}"/>
          </ac:spMkLst>
        </pc:spChg>
        <pc:graphicFrameChg chg="modGraphic">
          <ac:chgData name="Boyse, Chelsey A (She/Her) (MCCSS)" userId="d31f7d9c-9fbe-4a51-97fe-700d849ea6ce" providerId="ADAL" clId="{38FE5BC2-4325-417F-9F2F-5F7851221239}" dt="2025-01-07T19:51:23.648" v="771" actId="2165"/>
          <ac:graphicFrameMkLst>
            <pc:docMk/>
            <pc:sldMk cId="1639564373" sldId="2147375627"/>
            <ac:graphicFrameMk id="6" creationId="{167CC744-1149-F49C-0C64-0440D88E59E1}"/>
          </ac:graphicFrameMkLst>
        </pc:graphicFrameChg>
      </pc:sldChg>
      <pc:sldChg chg="addSp modSp mod">
        <pc:chgData name="Boyse, Chelsey A (She/Her) (MCCSS)" userId="d31f7d9c-9fbe-4a51-97fe-700d849ea6ce" providerId="ADAL" clId="{38FE5BC2-4325-417F-9F2F-5F7851221239}" dt="2025-01-07T20:08:27.487" v="1636" actId="20577"/>
        <pc:sldMkLst>
          <pc:docMk/>
          <pc:sldMk cId="2543044108" sldId="2147375628"/>
        </pc:sldMkLst>
        <pc:spChg chg="add mod">
          <ac:chgData name="Boyse, Chelsey A (She/Her) (MCCSS)" userId="d31f7d9c-9fbe-4a51-97fe-700d849ea6ce" providerId="ADAL" clId="{38FE5BC2-4325-417F-9F2F-5F7851221239}" dt="2025-01-07T20:08:27.487" v="1636" actId="20577"/>
          <ac:spMkLst>
            <pc:docMk/>
            <pc:sldMk cId="2543044108" sldId="2147375628"/>
            <ac:spMk id="3" creationId="{603AF8CE-D999-AC03-647C-B383DC2BE05F}"/>
          </ac:spMkLst>
        </pc:spChg>
        <pc:graphicFrameChg chg="modGraphic">
          <ac:chgData name="Boyse, Chelsey A (She/Her) (MCCSS)" userId="d31f7d9c-9fbe-4a51-97fe-700d849ea6ce" providerId="ADAL" clId="{38FE5BC2-4325-417F-9F2F-5F7851221239}" dt="2025-01-07T19:53:55.385" v="789" actId="2165"/>
          <ac:graphicFrameMkLst>
            <pc:docMk/>
            <pc:sldMk cId="2543044108" sldId="2147375628"/>
            <ac:graphicFrameMk id="6" creationId="{167CC744-1149-F49C-0C64-0440D88E59E1}"/>
          </ac:graphicFrameMkLst>
        </pc:graphicFrameChg>
      </pc:sldChg>
      <pc:sldChg chg="delSp modSp mod delCm">
        <pc:chgData name="Boyse, Chelsey A (She/Her) (MCCSS)" userId="d31f7d9c-9fbe-4a51-97fe-700d849ea6ce" providerId="ADAL" clId="{38FE5BC2-4325-417F-9F2F-5F7851221239}" dt="2025-01-08T16:17:29.826" v="2053"/>
        <pc:sldMkLst>
          <pc:docMk/>
          <pc:sldMk cId="4086598792" sldId="2147375629"/>
        </pc:sldMkLst>
        <pc:spChg chg="del">
          <ac:chgData name="Boyse, Chelsey A (She/Her) (MCCSS)" userId="d31f7d9c-9fbe-4a51-97fe-700d849ea6ce" providerId="ADAL" clId="{38FE5BC2-4325-417F-9F2F-5F7851221239}" dt="2025-01-07T19:46:56.856" v="758" actId="478"/>
          <ac:spMkLst>
            <pc:docMk/>
            <pc:sldMk cId="4086598792" sldId="2147375629"/>
            <ac:spMk id="3" creationId="{5FD9BBEC-9827-5EB5-103C-B273CD841987}"/>
          </ac:spMkLst>
        </pc:spChg>
        <pc:spChg chg="mod">
          <ac:chgData name="Boyse, Chelsey A (She/Her) (MCCSS)" userId="d31f7d9c-9fbe-4a51-97fe-700d849ea6ce" providerId="ADAL" clId="{38FE5BC2-4325-417F-9F2F-5F7851221239}" dt="2025-01-07T19:47:00.032" v="759" actId="1076"/>
          <ac:spMkLst>
            <pc:docMk/>
            <pc:sldMk cId="4086598792" sldId="2147375629"/>
            <ac:spMk id="13" creationId="{AEEBC043-E553-8808-6A71-30D87D66325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Boyse, Chelsey A (She/Her) (MCCSS)" userId="d31f7d9c-9fbe-4a51-97fe-700d849ea6ce" providerId="ADAL" clId="{38FE5BC2-4325-417F-9F2F-5F7851221239}" dt="2025-01-08T16:17:29.826" v="2053"/>
              <pc2:cmMkLst xmlns:pc2="http://schemas.microsoft.com/office/powerpoint/2019/9/main/command">
                <pc:docMk/>
                <pc:sldMk cId="4086598792" sldId="2147375629"/>
                <pc2:cmMk id="{5B14B2E3-7505-46AB-99DE-7BA929D2DBFF}"/>
              </pc2:cmMkLst>
            </pc226:cmChg>
          </p:ext>
        </pc:extLst>
      </pc:sldChg>
      <pc:sldChg chg="modSp new mod ord">
        <pc:chgData name="Boyse, Chelsey A (She/Her) (MCCSS)" userId="d31f7d9c-9fbe-4a51-97fe-700d849ea6ce" providerId="ADAL" clId="{38FE5BC2-4325-417F-9F2F-5F7851221239}" dt="2025-01-07T20:33:03.538" v="1990" actId="20577"/>
        <pc:sldMkLst>
          <pc:docMk/>
          <pc:sldMk cId="3824089586" sldId="2147375630"/>
        </pc:sldMkLst>
        <pc:spChg chg="mod">
          <ac:chgData name="Boyse, Chelsey A (She/Her) (MCCSS)" userId="d31f7d9c-9fbe-4a51-97fe-700d849ea6ce" providerId="ADAL" clId="{38FE5BC2-4325-417F-9F2F-5F7851221239}" dt="2025-01-07T20:32:48.996" v="1978" actId="21"/>
          <ac:spMkLst>
            <pc:docMk/>
            <pc:sldMk cId="3824089586" sldId="2147375630"/>
            <ac:spMk id="2" creationId="{E3C60191-4177-4F4C-6E23-C0A4DC6B78A9}"/>
          </ac:spMkLst>
        </pc:spChg>
        <pc:spChg chg="mod">
          <ac:chgData name="Boyse, Chelsey A (She/Her) (MCCSS)" userId="d31f7d9c-9fbe-4a51-97fe-700d849ea6ce" providerId="ADAL" clId="{38FE5BC2-4325-417F-9F2F-5F7851221239}" dt="2025-01-07T20:33:03.538" v="1990" actId="20577"/>
          <ac:spMkLst>
            <pc:docMk/>
            <pc:sldMk cId="3824089586" sldId="2147375630"/>
            <ac:spMk id="4" creationId="{10989EE5-42B9-8A30-B654-BCA5CC50B2F5}"/>
          </ac:spMkLst>
        </pc:spChg>
      </pc:sldChg>
      <pc:sldChg chg="modSp new mod">
        <pc:chgData name="Boyse, Chelsey A (She/Her) (MCCSS)" userId="d31f7d9c-9fbe-4a51-97fe-700d849ea6ce" providerId="ADAL" clId="{38FE5BC2-4325-417F-9F2F-5F7851221239}" dt="2025-01-07T19:41:08.933" v="184" actId="20577"/>
        <pc:sldMkLst>
          <pc:docMk/>
          <pc:sldMk cId="771353919" sldId="2147375631"/>
        </pc:sldMkLst>
        <pc:spChg chg="mod">
          <ac:chgData name="Boyse, Chelsey A (She/Her) (MCCSS)" userId="d31f7d9c-9fbe-4a51-97fe-700d849ea6ce" providerId="ADAL" clId="{38FE5BC2-4325-417F-9F2F-5F7851221239}" dt="2025-01-07T19:41:08.933" v="184" actId="20577"/>
          <ac:spMkLst>
            <pc:docMk/>
            <pc:sldMk cId="771353919" sldId="2147375631"/>
            <ac:spMk id="2" creationId="{910B57EB-9017-B3F9-598D-66190ADB83C0}"/>
          </ac:spMkLst>
        </pc:spChg>
      </pc:sldChg>
      <pc:sldChg chg="modSp new del mod">
        <pc:chgData name="Boyse, Chelsey A (She/Her) (MCCSS)" userId="d31f7d9c-9fbe-4a51-97fe-700d849ea6ce" providerId="ADAL" clId="{38FE5BC2-4325-417F-9F2F-5F7851221239}" dt="2025-01-07T20:34:30.523" v="2051" actId="47"/>
        <pc:sldMkLst>
          <pc:docMk/>
          <pc:sldMk cId="309322024" sldId="2147375632"/>
        </pc:sldMkLst>
        <pc:spChg chg="mod">
          <ac:chgData name="Boyse, Chelsey A (She/Her) (MCCSS)" userId="d31f7d9c-9fbe-4a51-97fe-700d849ea6ce" providerId="ADAL" clId="{38FE5BC2-4325-417F-9F2F-5F7851221239}" dt="2025-01-07T19:42:55.811" v="233" actId="20577"/>
          <ac:spMkLst>
            <pc:docMk/>
            <pc:sldMk cId="309322024" sldId="2147375632"/>
            <ac:spMk id="2" creationId="{3CF292B0-886C-1BB9-9765-2E513A6A95B3}"/>
          </ac:spMkLst>
        </pc:spChg>
        <pc:spChg chg="mod">
          <ac:chgData name="Boyse, Chelsey A (She/Her) (MCCSS)" userId="d31f7d9c-9fbe-4a51-97fe-700d849ea6ce" providerId="ADAL" clId="{38FE5BC2-4325-417F-9F2F-5F7851221239}" dt="2025-01-07T19:46:48.869" v="757" actId="20577"/>
          <ac:spMkLst>
            <pc:docMk/>
            <pc:sldMk cId="309322024" sldId="2147375632"/>
            <ac:spMk id="3" creationId="{28062D2F-119F-F10D-8D2F-51F34D5F2F16}"/>
          </ac:spMkLst>
        </pc:spChg>
      </pc:sldChg>
      <pc:sldChg chg="modSp new del mod">
        <pc:chgData name="Boyse, Chelsey A (She/Her) (MCCSS)" userId="d31f7d9c-9fbe-4a51-97fe-700d849ea6ce" providerId="ADAL" clId="{38FE5BC2-4325-417F-9F2F-5F7851221239}" dt="2025-01-07T20:34:33.325" v="2052" actId="47"/>
        <pc:sldMkLst>
          <pc:docMk/>
          <pc:sldMk cId="1139811902" sldId="2147375633"/>
        </pc:sldMkLst>
        <pc:spChg chg="mod">
          <ac:chgData name="Boyse, Chelsey A (She/Her) (MCCSS)" userId="d31f7d9c-9fbe-4a51-97fe-700d849ea6ce" providerId="ADAL" clId="{38FE5BC2-4325-417F-9F2F-5F7851221239}" dt="2025-01-07T19:43:02.326" v="236" actId="20577"/>
          <ac:spMkLst>
            <pc:docMk/>
            <pc:sldMk cId="1139811902" sldId="2147375633"/>
            <ac:spMk id="2" creationId="{53E6E636-AC9D-C84F-5BB8-C872F0146B6C}"/>
          </ac:spMkLst>
        </pc:spChg>
        <pc:spChg chg="mod">
          <ac:chgData name="Boyse, Chelsey A (She/Her) (MCCSS)" userId="d31f7d9c-9fbe-4a51-97fe-700d849ea6ce" providerId="ADAL" clId="{38FE5BC2-4325-417F-9F2F-5F7851221239}" dt="2025-01-07T19:46:25.614" v="682" actId="20577"/>
          <ac:spMkLst>
            <pc:docMk/>
            <pc:sldMk cId="1139811902" sldId="2147375633"/>
            <ac:spMk id="3" creationId="{BB9B0485-8E46-73CB-ACEC-7A9E732F907F}"/>
          </ac:spMkLst>
        </pc:spChg>
      </pc:sldChg>
      <pc:sldChg chg="modSp new del mod">
        <pc:chgData name="Boyse, Chelsey A (She/Her) (MCCSS)" userId="d31f7d9c-9fbe-4a51-97fe-700d849ea6ce" providerId="ADAL" clId="{38FE5BC2-4325-417F-9F2F-5F7851221239}" dt="2025-01-07T19:53:48.665" v="788" actId="47"/>
        <pc:sldMkLst>
          <pc:docMk/>
          <pc:sldMk cId="4021947099" sldId="2147375634"/>
        </pc:sldMkLst>
        <pc:spChg chg="mod">
          <ac:chgData name="Boyse, Chelsey A (She/Her) (MCCSS)" userId="d31f7d9c-9fbe-4a51-97fe-700d849ea6ce" providerId="ADAL" clId="{38FE5BC2-4325-417F-9F2F-5F7851221239}" dt="2025-01-07T19:50:18.011" v="763"/>
          <ac:spMkLst>
            <pc:docMk/>
            <pc:sldMk cId="4021947099" sldId="2147375634"/>
            <ac:spMk id="2" creationId="{1065D269-541A-318C-B64B-46C4131C1AE3}"/>
          </ac:spMkLst>
        </pc:spChg>
      </pc:sldChg>
      <pc:sldChg chg="addSp modSp add mod">
        <pc:chgData name="Boyse, Chelsey A (She/Her) (MCCSS)" userId="d31f7d9c-9fbe-4a51-97fe-700d849ea6ce" providerId="ADAL" clId="{38FE5BC2-4325-417F-9F2F-5F7851221239}" dt="2025-01-07T20:07:30.887" v="1629" actId="20577"/>
        <pc:sldMkLst>
          <pc:docMk/>
          <pc:sldMk cId="3351337755" sldId="2147375635"/>
        </pc:sldMkLst>
        <pc:spChg chg="add mod">
          <ac:chgData name="Boyse, Chelsey A (She/Her) (MCCSS)" userId="d31f7d9c-9fbe-4a51-97fe-700d849ea6ce" providerId="ADAL" clId="{38FE5BC2-4325-417F-9F2F-5F7851221239}" dt="2025-01-07T20:07:30.887" v="1629" actId="20577"/>
          <ac:spMkLst>
            <pc:docMk/>
            <pc:sldMk cId="3351337755" sldId="2147375635"/>
            <ac:spMk id="3" creationId="{0EF85DFE-6762-D203-C1AD-FEEA327FA813}"/>
          </ac:spMkLst>
        </pc:spChg>
        <pc:graphicFrameChg chg="modGraphic">
          <ac:chgData name="Boyse, Chelsey A (She/Her) (MCCSS)" userId="d31f7d9c-9fbe-4a51-97fe-700d849ea6ce" providerId="ADAL" clId="{38FE5BC2-4325-417F-9F2F-5F7851221239}" dt="2025-01-07T19:52:06.565" v="776" actId="2165"/>
          <ac:graphicFrameMkLst>
            <pc:docMk/>
            <pc:sldMk cId="3351337755" sldId="2147375635"/>
            <ac:graphicFrameMk id="6" creationId="{167CC744-1149-F49C-0C64-0440D88E59E1}"/>
          </ac:graphicFrameMkLst>
        </pc:graphicFrameChg>
      </pc:sldChg>
      <pc:sldChg chg="add del">
        <pc:chgData name="Boyse, Chelsey A (She/Her) (MCCSS)" userId="d31f7d9c-9fbe-4a51-97fe-700d849ea6ce" providerId="ADAL" clId="{38FE5BC2-4325-417F-9F2F-5F7851221239}" dt="2025-01-07T19:50:53.622" v="766" actId="2890"/>
        <pc:sldMkLst>
          <pc:docMk/>
          <pc:sldMk cId="3722801166" sldId="2147375635"/>
        </pc:sldMkLst>
      </pc:sldChg>
      <pc:sldChg chg="addSp modSp add mod">
        <pc:chgData name="Boyse, Chelsey A (She/Her) (MCCSS)" userId="d31f7d9c-9fbe-4a51-97fe-700d849ea6ce" providerId="ADAL" clId="{38FE5BC2-4325-417F-9F2F-5F7851221239}" dt="2025-01-07T20:04:31.076" v="1448" actId="20577"/>
        <pc:sldMkLst>
          <pc:docMk/>
          <pc:sldMk cId="4031207346" sldId="2147375636"/>
        </pc:sldMkLst>
        <pc:spChg chg="add mod">
          <ac:chgData name="Boyse, Chelsey A (She/Her) (MCCSS)" userId="d31f7d9c-9fbe-4a51-97fe-700d849ea6ce" providerId="ADAL" clId="{38FE5BC2-4325-417F-9F2F-5F7851221239}" dt="2025-01-07T20:04:31.076" v="1448" actId="20577"/>
          <ac:spMkLst>
            <pc:docMk/>
            <pc:sldMk cId="4031207346" sldId="2147375636"/>
            <ac:spMk id="3" creationId="{33969AAD-37CF-C94C-99B2-E4E0C6943260}"/>
          </ac:spMkLst>
        </pc:spChg>
        <pc:graphicFrameChg chg="modGraphic">
          <ac:chgData name="Boyse, Chelsey A (She/Her) (MCCSS)" userId="d31f7d9c-9fbe-4a51-97fe-700d849ea6ce" providerId="ADAL" clId="{38FE5BC2-4325-417F-9F2F-5F7851221239}" dt="2025-01-07T19:51:57.043" v="775" actId="2165"/>
          <ac:graphicFrameMkLst>
            <pc:docMk/>
            <pc:sldMk cId="4031207346" sldId="2147375636"/>
            <ac:graphicFrameMk id="6" creationId="{167CC744-1149-F49C-0C64-0440D88E59E1}"/>
          </ac:graphicFrameMkLst>
        </pc:graphicFrameChg>
      </pc:sldChg>
      <pc:sldChg chg="addSp modSp add mod">
        <pc:chgData name="Boyse, Chelsey A (She/Her) (MCCSS)" userId="d31f7d9c-9fbe-4a51-97fe-700d849ea6ce" providerId="ADAL" clId="{38FE5BC2-4325-417F-9F2F-5F7851221239}" dt="2025-01-07T20:03:29.875" v="1377" actId="20577"/>
        <pc:sldMkLst>
          <pc:docMk/>
          <pc:sldMk cId="917341924" sldId="2147375637"/>
        </pc:sldMkLst>
        <pc:spChg chg="add mod">
          <ac:chgData name="Boyse, Chelsey A (She/Her) (MCCSS)" userId="d31f7d9c-9fbe-4a51-97fe-700d849ea6ce" providerId="ADAL" clId="{38FE5BC2-4325-417F-9F2F-5F7851221239}" dt="2025-01-07T20:03:29.875" v="1377" actId="20577"/>
          <ac:spMkLst>
            <pc:docMk/>
            <pc:sldMk cId="917341924" sldId="2147375637"/>
            <ac:spMk id="3" creationId="{B816E50A-5732-E12B-3923-6E5FC36F029E}"/>
          </ac:spMkLst>
        </pc:spChg>
        <pc:graphicFrameChg chg="modGraphic">
          <ac:chgData name="Boyse, Chelsey A (She/Her) (MCCSS)" userId="d31f7d9c-9fbe-4a51-97fe-700d849ea6ce" providerId="ADAL" clId="{38FE5BC2-4325-417F-9F2F-5F7851221239}" dt="2025-01-07T19:51:40.003" v="773" actId="2165"/>
          <ac:graphicFrameMkLst>
            <pc:docMk/>
            <pc:sldMk cId="917341924" sldId="2147375637"/>
            <ac:graphicFrameMk id="6" creationId="{167CC744-1149-F49C-0C64-0440D88E59E1}"/>
          </ac:graphicFrameMkLst>
        </pc:graphicFrameChg>
      </pc:sldChg>
      <pc:sldChg chg="addSp modSp add mod">
        <pc:chgData name="Boyse, Chelsey A (She/Her) (MCCSS)" userId="d31f7d9c-9fbe-4a51-97fe-700d849ea6ce" providerId="ADAL" clId="{38FE5BC2-4325-417F-9F2F-5F7851221239}" dt="2025-01-07T20:17:51.832" v="1659" actId="20577"/>
        <pc:sldMkLst>
          <pc:docMk/>
          <pc:sldMk cId="1510584056" sldId="2147375638"/>
        </pc:sldMkLst>
        <pc:spChg chg="add mod">
          <ac:chgData name="Boyse, Chelsey A (She/Her) (MCCSS)" userId="d31f7d9c-9fbe-4a51-97fe-700d849ea6ce" providerId="ADAL" clId="{38FE5BC2-4325-417F-9F2F-5F7851221239}" dt="2025-01-07T20:17:51.832" v="1659" actId="20577"/>
          <ac:spMkLst>
            <pc:docMk/>
            <pc:sldMk cId="1510584056" sldId="2147375638"/>
            <ac:spMk id="3" creationId="{CC6241FC-850C-1FB8-808C-DF55C2A26EB8}"/>
          </ac:spMkLst>
        </pc:spChg>
        <pc:graphicFrameChg chg="modGraphic">
          <ac:chgData name="Boyse, Chelsey A (She/Her) (MCCSS)" userId="d31f7d9c-9fbe-4a51-97fe-700d849ea6ce" providerId="ADAL" clId="{38FE5BC2-4325-417F-9F2F-5F7851221239}" dt="2025-01-07T19:54:05.424" v="791" actId="2165"/>
          <ac:graphicFrameMkLst>
            <pc:docMk/>
            <pc:sldMk cId="1510584056" sldId="2147375638"/>
            <ac:graphicFrameMk id="6" creationId="{167CC744-1149-F49C-0C64-0440D88E59E1}"/>
          </ac:graphicFrameMkLst>
        </pc:graphicFrameChg>
      </pc:sldChg>
      <pc:sldChg chg="addSp modSp add mod">
        <pc:chgData name="Boyse, Chelsey A (She/Her) (MCCSS)" userId="d31f7d9c-9fbe-4a51-97fe-700d849ea6ce" providerId="ADAL" clId="{38FE5BC2-4325-417F-9F2F-5F7851221239}" dt="2025-01-07T20:24:00.331" v="1689" actId="20577"/>
        <pc:sldMkLst>
          <pc:docMk/>
          <pc:sldMk cId="289741368" sldId="2147375639"/>
        </pc:sldMkLst>
        <pc:spChg chg="add mod">
          <ac:chgData name="Boyse, Chelsey A (She/Her) (MCCSS)" userId="d31f7d9c-9fbe-4a51-97fe-700d849ea6ce" providerId="ADAL" clId="{38FE5BC2-4325-417F-9F2F-5F7851221239}" dt="2025-01-07T20:24:00.331" v="1689" actId="20577"/>
          <ac:spMkLst>
            <pc:docMk/>
            <pc:sldMk cId="289741368" sldId="2147375639"/>
            <ac:spMk id="3" creationId="{903A7621-67C4-15A0-7BD2-058286F46389}"/>
          </ac:spMkLst>
        </pc:spChg>
        <pc:graphicFrameChg chg="modGraphic">
          <ac:chgData name="Boyse, Chelsey A (She/Her) (MCCSS)" userId="d31f7d9c-9fbe-4a51-97fe-700d849ea6ce" providerId="ADAL" clId="{38FE5BC2-4325-417F-9F2F-5F7851221239}" dt="2025-01-07T19:54:19.256" v="793" actId="2165"/>
          <ac:graphicFrameMkLst>
            <pc:docMk/>
            <pc:sldMk cId="289741368" sldId="2147375639"/>
            <ac:graphicFrameMk id="6" creationId="{167CC744-1149-F49C-0C64-0440D88E59E1}"/>
          </ac:graphicFrameMkLst>
        </pc:graphicFrameChg>
      </pc:sldChg>
      <pc:sldChg chg="addSp modSp add mod">
        <pc:chgData name="Boyse, Chelsey A (She/Her) (MCCSS)" userId="d31f7d9c-9fbe-4a51-97fe-700d849ea6ce" providerId="ADAL" clId="{38FE5BC2-4325-417F-9F2F-5F7851221239}" dt="2025-01-07T20:29:27.126" v="1737" actId="20577"/>
        <pc:sldMkLst>
          <pc:docMk/>
          <pc:sldMk cId="1425785063" sldId="2147375640"/>
        </pc:sldMkLst>
        <pc:spChg chg="add mod">
          <ac:chgData name="Boyse, Chelsey A (She/Her) (MCCSS)" userId="d31f7d9c-9fbe-4a51-97fe-700d849ea6ce" providerId="ADAL" clId="{38FE5BC2-4325-417F-9F2F-5F7851221239}" dt="2025-01-07T20:29:27.126" v="1737" actId="20577"/>
          <ac:spMkLst>
            <pc:docMk/>
            <pc:sldMk cId="1425785063" sldId="2147375640"/>
            <ac:spMk id="3" creationId="{2085BB60-B195-4493-695F-60A76747FD0F}"/>
          </ac:spMkLst>
        </pc:spChg>
        <pc:graphicFrameChg chg="modGraphic">
          <ac:chgData name="Boyse, Chelsey A (She/Her) (MCCSS)" userId="d31f7d9c-9fbe-4a51-97fe-700d849ea6ce" providerId="ADAL" clId="{38FE5BC2-4325-417F-9F2F-5F7851221239}" dt="2025-01-07T19:54:30.985" v="795" actId="2165"/>
          <ac:graphicFrameMkLst>
            <pc:docMk/>
            <pc:sldMk cId="1425785063" sldId="2147375640"/>
            <ac:graphicFrameMk id="6" creationId="{167CC744-1149-F49C-0C64-0440D88E59E1}"/>
          </ac:graphicFrameMkLst>
        </pc:graphicFrameChg>
      </pc:sldChg>
      <pc:sldChg chg="addSp modSp add mod">
        <pc:chgData name="Boyse, Chelsey A (She/Her) (MCCSS)" userId="d31f7d9c-9fbe-4a51-97fe-700d849ea6ce" providerId="ADAL" clId="{38FE5BC2-4325-417F-9F2F-5F7851221239}" dt="2025-01-07T20:29:17.271" v="1733" actId="20577"/>
        <pc:sldMkLst>
          <pc:docMk/>
          <pc:sldMk cId="3509514793" sldId="2147375641"/>
        </pc:sldMkLst>
        <pc:spChg chg="add mod">
          <ac:chgData name="Boyse, Chelsey A (She/Her) (MCCSS)" userId="d31f7d9c-9fbe-4a51-97fe-700d849ea6ce" providerId="ADAL" clId="{38FE5BC2-4325-417F-9F2F-5F7851221239}" dt="2025-01-07T20:29:17.271" v="1733" actId="20577"/>
          <ac:spMkLst>
            <pc:docMk/>
            <pc:sldMk cId="3509514793" sldId="2147375641"/>
            <ac:spMk id="3" creationId="{890E1D6A-4EBE-C7B0-1AE4-CECECC439D2E}"/>
          </ac:spMkLst>
        </pc:spChg>
        <pc:graphicFrameChg chg="modGraphic">
          <ac:chgData name="Boyse, Chelsey A (She/Her) (MCCSS)" userId="d31f7d9c-9fbe-4a51-97fe-700d849ea6ce" providerId="ADAL" clId="{38FE5BC2-4325-417F-9F2F-5F7851221239}" dt="2025-01-07T19:54:36.597" v="796" actId="2165"/>
          <ac:graphicFrameMkLst>
            <pc:docMk/>
            <pc:sldMk cId="3509514793" sldId="2147375641"/>
            <ac:graphicFrameMk id="6" creationId="{167CC744-1149-F49C-0C64-0440D88E59E1}"/>
          </ac:graphicFrameMkLst>
        </pc:graphicFrameChg>
      </pc:sldChg>
      <pc:sldChg chg="modSp new mod">
        <pc:chgData name="Boyse, Chelsey A (She/Her) (MCCSS)" userId="d31f7d9c-9fbe-4a51-97fe-700d849ea6ce" providerId="ADAL" clId="{38FE5BC2-4325-417F-9F2F-5F7851221239}" dt="2025-01-08T16:17:44.640" v="2056" actId="20577"/>
        <pc:sldMkLst>
          <pc:docMk/>
          <pc:sldMk cId="1565426188" sldId="2147375642"/>
        </pc:sldMkLst>
        <pc:spChg chg="mod">
          <ac:chgData name="Boyse, Chelsey A (She/Her) (MCCSS)" userId="d31f7d9c-9fbe-4a51-97fe-700d849ea6ce" providerId="ADAL" clId="{38FE5BC2-4325-417F-9F2F-5F7851221239}" dt="2025-01-07T20:02:37.049" v="1367" actId="20577"/>
          <ac:spMkLst>
            <pc:docMk/>
            <pc:sldMk cId="1565426188" sldId="2147375642"/>
            <ac:spMk id="2" creationId="{943B01FB-E0A1-7FFB-642E-227D944041FC}"/>
          </ac:spMkLst>
        </pc:spChg>
        <pc:spChg chg="mod">
          <ac:chgData name="Boyse, Chelsey A (She/Her) (MCCSS)" userId="d31f7d9c-9fbe-4a51-97fe-700d849ea6ce" providerId="ADAL" clId="{38FE5BC2-4325-417F-9F2F-5F7851221239}" dt="2025-01-08T16:17:44.640" v="2056" actId="20577"/>
          <ac:spMkLst>
            <pc:docMk/>
            <pc:sldMk cId="1565426188" sldId="2147375642"/>
            <ac:spMk id="3" creationId="{62392A91-F95B-F2D7-D3C9-6613C8BAC839}"/>
          </ac:spMkLst>
        </pc:spChg>
      </pc:sldChg>
      <pc:sldChg chg="modSp new mod">
        <pc:chgData name="Boyse, Chelsey A (She/Her) (MCCSS)" userId="d31f7d9c-9fbe-4a51-97fe-700d849ea6ce" providerId="ADAL" clId="{38FE5BC2-4325-417F-9F2F-5F7851221239}" dt="2025-01-07T20:31:14.025" v="1893" actId="403"/>
        <pc:sldMkLst>
          <pc:docMk/>
          <pc:sldMk cId="64280686" sldId="2147375643"/>
        </pc:sldMkLst>
        <pc:spChg chg="mod">
          <ac:chgData name="Boyse, Chelsey A (She/Her) (MCCSS)" userId="d31f7d9c-9fbe-4a51-97fe-700d849ea6ce" providerId="ADAL" clId="{38FE5BC2-4325-417F-9F2F-5F7851221239}" dt="2025-01-07T20:29:33.176" v="1745" actId="20577"/>
          <ac:spMkLst>
            <pc:docMk/>
            <pc:sldMk cId="64280686" sldId="2147375643"/>
            <ac:spMk id="2" creationId="{41E6172A-D427-2086-BC24-9DA78F8704D2}"/>
          </ac:spMkLst>
        </pc:spChg>
        <pc:spChg chg="mod">
          <ac:chgData name="Boyse, Chelsey A (She/Her) (MCCSS)" userId="d31f7d9c-9fbe-4a51-97fe-700d849ea6ce" providerId="ADAL" clId="{38FE5BC2-4325-417F-9F2F-5F7851221239}" dt="2025-01-07T20:31:14.025" v="1893" actId="403"/>
          <ac:spMkLst>
            <pc:docMk/>
            <pc:sldMk cId="64280686" sldId="2147375643"/>
            <ac:spMk id="4" creationId="{08CAE6E4-1FD9-29CA-AFE5-DB196626E1AE}"/>
          </ac:spMkLst>
        </pc:spChg>
      </pc:sldChg>
    </pc:docChg>
  </pc:docChgLst>
  <pc:docChgLst>
    <pc:chgData name="Li, Diana (MCCSS)" userId="S::diana.li@ontario.ca::d0684611-0e32-41d7-9fb8-73d66b353784" providerId="AD" clId="Web-{537C6ABD-F8F5-2802-6159-684C40137059}"/>
    <pc:docChg chg="modSld">
      <pc:chgData name="Li, Diana (MCCSS)" userId="S::diana.li@ontario.ca::d0684611-0e32-41d7-9fb8-73d66b353784" providerId="AD" clId="Web-{537C6ABD-F8F5-2802-6159-684C40137059}" dt="2025-04-02T21:01:51.060" v="9"/>
      <pc:docMkLst>
        <pc:docMk/>
      </pc:docMkLst>
      <pc:sldChg chg="modSp">
        <pc:chgData name="Li, Diana (MCCSS)" userId="S::diana.li@ontario.ca::d0684611-0e32-41d7-9fb8-73d66b353784" providerId="AD" clId="Web-{537C6ABD-F8F5-2802-6159-684C40137059}" dt="2025-04-02T21:01:51.060" v="9"/>
        <pc:sldMkLst>
          <pc:docMk/>
          <pc:sldMk cId="3628325301" sldId="2147375563"/>
        </pc:sldMkLst>
        <pc:graphicFrameChg chg="mod modGraphic">
          <ac:chgData name="Li, Diana (MCCSS)" userId="S::diana.li@ontario.ca::d0684611-0e32-41d7-9fb8-73d66b353784" providerId="AD" clId="Web-{537C6ABD-F8F5-2802-6159-684C40137059}" dt="2025-04-02T21:01:51.060" v="9"/>
          <ac:graphicFrameMkLst>
            <pc:docMk/>
            <pc:sldMk cId="3628325301" sldId="2147375563"/>
            <ac:graphicFrameMk id="20" creationId="{918CD7E6-ED68-C6E5-E90B-B2F2B74E801B}"/>
          </ac:graphicFrameMkLst>
        </pc:graphicFrameChg>
      </pc:sldChg>
    </pc:docChg>
  </pc:docChgLst>
  <pc:docChgLst>
    <pc:chgData name="Li, Diana (MCCSS)" userId="S::diana.li@ontario.ca::d0684611-0e32-41d7-9fb8-73d66b353784" providerId="AD" clId="Web-{1CAA1D9A-910D-60BD-B077-210EED0F0356}"/>
    <pc:docChg chg="modSld">
      <pc:chgData name="Li, Diana (MCCSS)" userId="S::diana.li@ontario.ca::d0684611-0e32-41d7-9fb8-73d66b353784" providerId="AD" clId="Web-{1CAA1D9A-910D-60BD-B077-210EED0F0356}" dt="2025-04-07T13:40:55.502" v="66" actId="20577"/>
      <pc:docMkLst>
        <pc:docMk/>
      </pc:docMkLst>
      <pc:sldChg chg="modSp modCm">
        <pc:chgData name="Li, Diana (MCCSS)" userId="S::diana.li@ontario.ca::d0684611-0e32-41d7-9fb8-73d66b353784" providerId="AD" clId="Web-{1CAA1D9A-910D-60BD-B077-210EED0F0356}" dt="2025-04-07T13:40:55.502" v="66" actId="20577"/>
        <pc:sldMkLst>
          <pc:docMk/>
          <pc:sldMk cId="3033985574" sldId="2147375804"/>
        </pc:sldMkLst>
        <pc:spChg chg="mod">
          <ac:chgData name="Li, Diana (MCCSS)" userId="S::diana.li@ontario.ca::d0684611-0e32-41d7-9fb8-73d66b353784" providerId="AD" clId="Web-{1CAA1D9A-910D-60BD-B077-210EED0F0356}" dt="2025-04-07T13:40:55.502" v="66" actId="20577"/>
          <ac:spMkLst>
            <pc:docMk/>
            <pc:sldMk cId="3033985574" sldId="2147375804"/>
            <ac:spMk id="3" creationId="{9B87EB83-C5F7-9E99-0C5A-9DD5C918C2A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i, Diana (MCCSS)" userId="S::diana.li@ontario.ca::d0684611-0e32-41d7-9fb8-73d66b353784" providerId="AD" clId="Web-{1CAA1D9A-910D-60BD-B077-210EED0F0356}" dt="2025-04-07T13:40:35.909" v="65" actId="20577"/>
              <pc2:cmMkLst xmlns:pc2="http://schemas.microsoft.com/office/powerpoint/2019/9/main/command">
                <pc:docMk/>
                <pc:sldMk cId="3033985574" sldId="2147375804"/>
                <pc2:cmMk id="{223775EA-C6E6-415A-AE1C-97ADA060623B}"/>
              </pc2:cmMkLst>
            </pc226:cmChg>
          </p:ext>
        </pc:extLst>
      </pc:sldChg>
      <pc:sldChg chg="modSp modCm">
        <pc:chgData name="Li, Diana (MCCSS)" userId="S::diana.li@ontario.ca::d0684611-0e32-41d7-9fb8-73d66b353784" providerId="AD" clId="Web-{1CAA1D9A-910D-60BD-B077-210EED0F0356}" dt="2025-04-07T13:38:35.769" v="19" actId="20577"/>
        <pc:sldMkLst>
          <pc:docMk/>
          <pc:sldMk cId="2318807127" sldId="2147375809"/>
        </pc:sldMkLst>
        <pc:graphicFrameChg chg="modGraphic">
          <ac:chgData name="Li, Diana (MCCSS)" userId="S::diana.li@ontario.ca::d0684611-0e32-41d7-9fb8-73d66b353784" providerId="AD" clId="Web-{1CAA1D9A-910D-60BD-B077-210EED0F0356}" dt="2025-04-07T13:38:35.769" v="19" actId="20577"/>
          <ac:graphicFrameMkLst>
            <pc:docMk/>
            <pc:sldMk cId="2318807127" sldId="2147375809"/>
            <ac:graphicFrameMk id="1589" creationId="{55F92E66-2884-034A-54C8-695D108F5AD3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i, Diana (MCCSS)" userId="S::diana.li@ontario.ca::d0684611-0e32-41d7-9fb8-73d66b353784" providerId="AD" clId="Web-{1CAA1D9A-910D-60BD-B077-210EED0F0356}" dt="2025-04-07T13:38:33.863" v="18" actId="20577"/>
              <pc2:cmMkLst xmlns:pc2="http://schemas.microsoft.com/office/powerpoint/2019/9/main/command">
                <pc:docMk/>
                <pc:sldMk cId="2318807127" sldId="2147375809"/>
                <pc2:cmMk id="{2BE3432C-DEF2-401A-85A2-6B7533CF1502}"/>
              </pc2:cmMkLst>
            </pc226:cmChg>
          </p:ext>
        </pc:extLst>
      </pc:sldChg>
    </pc:docChg>
  </pc:docChgLst>
  <pc:docChgLst>
    <pc:chgData name="Olmstead, Amy (She/Her) (MCCSS)" userId="S::amy.olmstead@ontario.ca::50200071-7eb9-48b8-8893-0de047be4d44" providerId="AD" clId="Web-{7813F4A1-B03F-776D-4680-C97F4C1E4EE0}"/>
    <pc:docChg chg="addSld modSld">
      <pc:chgData name="Olmstead, Amy (She/Her) (MCCSS)" userId="S::amy.olmstead@ontario.ca::50200071-7eb9-48b8-8893-0de047be4d44" providerId="AD" clId="Web-{7813F4A1-B03F-776D-4680-C97F4C1E4EE0}" dt="2025-04-27T17:38:57.553" v="157"/>
      <pc:docMkLst>
        <pc:docMk/>
      </pc:docMkLst>
      <pc:sldChg chg="addSp delSp modSp">
        <pc:chgData name="Olmstead, Amy (She/Her) (MCCSS)" userId="S::amy.olmstead@ontario.ca::50200071-7eb9-48b8-8893-0de047be4d44" providerId="AD" clId="Web-{7813F4A1-B03F-776D-4680-C97F4C1E4EE0}" dt="2025-04-27T17:31:59.905" v="107" actId="1076"/>
        <pc:sldMkLst>
          <pc:docMk/>
          <pc:sldMk cId="2905551956" sldId="2147375235"/>
        </pc:sldMkLst>
        <pc:spChg chg="del">
          <ac:chgData name="Olmstead, Amy (She/Her) (MCCSS)" userId="S::amy.olmstead@ontario.ca::50200071-7eb9-48b8-8893-0de047be4d44" providerId="AD" clId="Web-{7813F4A1-B03F-776D-4680-C97F4C1E4EE0}" dt="2025-04-27T17:31:52.733" v="105"/>
          <ac:spMkLst>
            <pc:docMk/>
            <pc:sldMk cId="2905551956" sldId="2147375235"/>
            <ac:spMk id="4" creationId="{5C2EF3D1-8EFF-9028-560B-8BA750BEBFD7}"/>
          </ac:spMkLst>
        </pc:spChg>
        <pc:spChg chg="add mod">
          <ac:chgData name="Olmstead, Amy (She/Her) (MCCSS)" userId="S::amy.olmstead@ontario.ca::50200071-7eb9-48b8-8893-0de047be4d44" providerId="AD" clId="Web-{7813F4A1-B03F-776D-4680-C97F4C1E4EE0}" dt="2025-04-27T17:31:59.905" v="107" actId="1076"/>
          <ac:spMkLst>
            <pc:docMk/>
            <pc:sldMk cId="2905551956" sldId="2147375235"/>
            <ac:spMk id="6" creationId="{EB06B7FB-B87F-6D52-633D-9FA1559F6D8E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9:55.339" v="86" actId="20577"/>
          <ac:spMkLst>
            <pc:docMk/>
            <pc:sldMk cId="2905551956" sldId="2147375235"/>
            <ac:spMk id="9" creationId="{3B5CF0D9-31B2-190A-D276-6CE67305FDB1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0:16.058" v="88" actId="14100"/>
          <ac:spMkLst>
            <pc:docMk/>
            <pc:sldMk cId="2905551956" sldId="2147375235"/>
            <ac:spMk id="17" creationId="{EAFB01C2-7927-EB60-2C12-B351D1F18FA6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0:16.074" v="89" actId="14100"/>
          <ac:spMkLst>
            <pc:docMk/>
            <pc:sldMk cId="2905551956" sldId="2147375235"/>
            <ac:spMk id="18" creationId="{04E4CC00-6150-73F9-E808-318BF71C1C82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0:16.090" v="90" actId="14100"/>
          <ac:spMkLst>
            <pc:docMk/>
            <pc:sldMk cId="2905551956" sldId="2147375235"/>
            <ac:spMk id="19" creationId="{1DAC2630-F30B-1BE8-3423-BC7C324D7C98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0:42.793" v="92" actId="20577"/>
          <ac:spMkLst>
            <pc:docMk/>
            <pc:sldMk cId="2905551956" sldId="2147375235"/>
            <ac:spMk id="24" creationId="{07C0B8E1-A862-458B-B05C-B2384724C616}"/>
          </ac:spMkLst>
        </pc:spChg>
      </pc:sldChg>
      <pc:sldChg chg="modSp">
        <pc:chgData name="Olmstead, Amy (She/Her) (MCCSS)" userId="S::amy.olmstead@ontario.ca::50200071-7eb9-48b8-8893-0de047be4d44" providerId="AD" clId="Web-{7813F4A1-B03F-776D-4680-C97F4C1E4EE0}" dt="2025-04-27T17:26:21.695" v="45" actId="1076"/>
        <pc:sldMkLst>
          <pc:docMk/>
          <pc:sldMk cId="474563580" sldId="2147375290"/>
        </pc:sldMkLst>
        <pc:spChg chg="mod">
          <ac:chgData name="Olmstead, Amy (She/Her) (MCCSS)" userId="S::amy.olmstead@ontario.ca::50200071-7eb9-48b8-8893-0de047be4d44" providerId="AD" clId="Web-{7813F4A1-B03F-776D-4680-C97F4C1E4EE0}" dt="2025-04-27T17:26:15.163" v="43" actId="14100"/>
          <ac:spMkLst>
            <pc:docMk/>
            <pc:sldMk cId="474563580" sldId="2147375290"/>
            <ac:spMk id="2" creationId="{33E12775-3031-3923-73AA-6CCFD1F6B29F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6:08.288" v="38" actId="1076"/>
          <ac:spMkLst>
            <pc:docMk/>
            <pc:sldMk cId="474563580" sldId="2147375290"/>
            <ac:spMk id="4" creationId="{1AB6EDFC-B82C-9B92-4629-1E76B42B49AF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6:21.695" v="45" actId="1076"/>
          <ac:spMkLst>
            <pc:docMk/>
            <pc:sldMk cId="474563580" sldId="2147375290"/>
            <ac:spMk id="17" creationId="{92889D56-EA70-C54C-4D93-B18D323B2C2A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6:18.866" v="44" actId="1076"/>
          <ac:spMkLst>
            <pc:docMk/>
            <pc:sldMk cId="474563580" sldId="2147375290"/>
            <ac:spMk id="18" creationId="{471F909A-27FF-44C3-4129-39906EB2B633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6:08.163" v="29" actId="1076"/>
          <ac:spMkLst>
            <pc:docMk/>
            <pc:sldMk cId="474563580" sldId="2147375290"/>
            <ac:spMk id="19" creationId="{BB53B365-08BC-8506-2568-3AA0671164DD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6:08.179" v="30" actId="1076"/>
          <ac:spMkLst>
            <pc:docMk/>
            <pc:sldMk cId="474563580" sldId="2147375290"/>
            <ac:spMk id="22" creationId="{CAAFEE99-690C-FCF8-4DC7-7CD6F4941971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6:08.194" v="31" actId="1076"/>
          <ac:spMkLst>
            <pc:docMk/>
            <pc:sldMk cId="474563580" sldId="2147375290"/>
            <ac:spMk id="23" creationId="{2D0868C4-22C2-BC08-C71D-929F82830708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6:08.210" v="32" actId="1076"/>
          <ac:spMkLst>
            <pc:docMk/>
            <pc:sldMk cId="474563580" sldId="2147375290"/>
            <ac:spMk id="24" creationId="{B8C726CC-E26D-15ED-3825-03191BC48562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6:08.226" v="33" actId="1076"/>
          <ac:spMkLst>
            <pc:docMk/>
            <pc:sldMk cId="474563580" sldId="2147375290"/>
            <ac:spMk id="25" creationId="{C1350FF9-26E6-3608-B025-0C7E90F7FBBF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6:08.226" v="34" actId="1076"/>
          <ac:spMkLst>
            <pc:docMk/>
            <pc:sldMk cId="474563580" sldId="2147375290"/>
            <ac:spMk id="26" creationId="{56278AE0-A137-70CD-DBDA-98187C5ACD70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6:08.241" v="35" actId="1076"/>
          <ac:spMkLst>
            <pc:docMk/>
            <pc:sldMk cId="474563580" sldId="2147375290"/>
            <ac:spMk id="27" creationId="{0F3E01F4-E73C-4621-EED3-CE692F4CF3B3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6:08.273" v="37" actId="1076"/>
          <ac:spMkLst>
            <pc:docMk/>
            <pc:sldMk cId="474563580" sldId="2147375290"/>
            <ac:spMk id="29" creationId="{D5B81AB1-9E20-1082-62C7-0A5D7E47055E}"/>
          </ac:spMkLst>
        </pc:spChg>
        <pc:picChg chg="mod">
          <ac:chgData name="Olmstead, Amy (She/Her) (MCCSS)" userId="S::amy.olmstead@ontario.ca::50200071-7eb9-48b8-8893-0de047be4d44" providerId="AD" clId="Web-{7813F4A1-B03F-776D-4680-C97F4C1E4EE0}" dt="2025-04-27T17:26:08.257" v="36" actId="1076"/>
          <ac:picMkLst>
            <pc:docMk/>
            <pc:sldMk cId="474563580" sldId="2147375290"/>
            <ac:picMk id="28" creationId="{E5154387-937D-0C2D-A735-43C3FC4F7AD6}"/>
          </ac:picMkLst>
        </pc:picChg>
        <pc:cxnChg chg="mod">
          <ac:chgData name="Olmstead, Amy (She/Her) (MCCSS)" userId="S::amy.olmstead@ontario.ca::50200071-7eb9-48b8-8893-0de047be4d44" providerId="AD" clId="Web-{7813F4A1-B03F-776D-4680-C97F4C1E4EE0}" dt="2025-04-27T17:26:08.288" v="39" actId="1076"/>
          <ac:cxnSpMkLst>
            <pc:docMk/>
            <pc:sldMk cId="474563580" sldId="2147375290"/>
            <ac:cxnSpMk id="6" creationId="{D6F31C5E-D1D2-B323-DD66-C10A389FE8BF}"/>
          </ac:cxnSpMkLst>
        </pc:cxnChg>
        <pc:cxnChg chg="mod">
          <ac:chgData name="Olmstead, Amy (She/Her) (MCCSS)" userId="S::amy.olmstead@ontario.ca::50200071-7eb9-48b8-8893-0de047be4d44" providerId="AD" clId="Web-{7813F4A1-B03F-776D-4680-C97F4C1E4EE0}" dt="2025-04-27T17:26:08.304" v="40" actId="1076"/>
          <ac:cxnSpMkLst>
            <pc:docMk/>
            <pc:sldMk cId="474563580" sldId="2147375290"/>
            <ac:cxnSpMk id="10" creationId="{03F8227A-B386-B4E6-3984-48E1F48032D3}"/>
          </ac:cxnSpMkLst>
        </pc:cxnChg>
        <pc:cxnChg chg="mod">
          <ac:chgData name="Olmstead, Amy (She/Her) (MCCSS)" userId="S::amy.olmstead@ontario.ca::50200071-7eb9-48b8-8893-0de047be4d44" providerId="AD" clId="Web-{7813F4A1-B03F-776D-4680-C97F4C1E4EE0}" dt="2025-04-27T17:26:08.304" v="41" actId="1076"/>
          <ac:cxnSpMkLst>
            <pc:docMk/>
            <pc:sldMk cId="474563580" sldId="2147375290"/>
            <ac:cxnSpMk id="11" creationId="{79A58F32-AB2A-3DC3-19A5-DCE229D2C44C}"/>
          </ac:cxnSpMkLst>
        </pc:cxnChg>
        <pc:cxnChg chg="mod">
          <ac:chgData name="Olmstead, Amy (She/Her) (MCCSS)" userId="S::amy.olmstead@ontario.ca::50200071-7eb9-48b8-8893-0de047be4d44" providerId="AD" clId="Web-{7813F4A1-B03F-776D-4680-C97F4C1E4EE0}" dt="2025-04-27T17:26:08.319" v="42" actId="1076"/>
          <ac:cxnSpMkLst>
            <pc:docMk/>
            <pc:sldMk cId="474563580" sldId="2147375290"/>
            <ac:cxnSpMk id="12" creationId="{A25349E0-7C08-3F9A-18E2-50189239FE84}"/>
          </ac:cxnSpMkLst>
        </pc:cxnChg>
      </pc:sldChg>
      <pc:sldChg chg="modSp">
        <pc:chgData name="Olmstead, Amy (She/Her) (MCCSS)" userId="S::amy.olmstead@ontario.ca::50200071-7eb9-48b8-8893-0de047be4d44" providerId="AD" clId="Web-{7813F4A1-B03F-776D-4680-C97F4C1E4EE0}" dt="2025-04-27T17:26:36.632" v="49"/>
        <pc:sldMkLst>
          <pc:docMk/>
          <pc:sldMk cId="298614516" sldId="2147375291"/>
        </pc:sldMkLst>
        <pc:spChg chg="mod">
          <ac:chgData name="Olmstead, Amy (She/Her) (MCCSS)" userId="S::amy.olmstead@ontario.ca::50200071-7eb9-48b8-8893-0de047be4d44" providerId="AD" clId="Web-{7813F4A1-B03F-776D-4680-C97F4C1E4EE0}" dt="2025-04-27T17:26:36.632" v="49"/>
          <ac:spMkLst>
            <pc:docMk/>
            <pc:sldMk cId="298614516" sldId="2147375291"/>
            <ac:spMk id="4" creationId="{D7AD9A28-82BF-8323-7BB3-8A717F970072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6:31.242" v="48" actId="1076"/>
          <ac:spMkLst>
            <pc:docMk/>
            <pc:sldMk cId="298614516" sldId="2147375291"/>
            <ac:spMk id="14" creationId="{14D45C97-D03A-2DA7-ABC9-03394319BB15}"/>
          </ac:spMkLst>
        </pc:spChg>
      </pc:sldChg>
      <pc:sldChg chg="modSp">
        <pc:chgData name="Olmstead, Amy (She/Her) (MCCSS)" userId="S::amy.olmstead@ontario.ca::50200071-7eb9-48b8-8893-0de047be4d44" providerId="AD" clId="Web-{7813F4A1-B03F-776D-4680-C97F4C1E4EE0}" dt="2025-04-27T17:25:43.460" v="12" actId="1076"/>
        <pc:sldMkLst>
          <pc:docMk/>
          <pc:sldMk cId="2914369162" sldId="2147375521"/>
        </pc:sldMkLst>
        <pc:spChg chg="mod">
          <ac:chgData name="Olmstead, Amy (She/Her) (MCCSS)" userId="S::amy.olmstead@ontario.ca::50200071-7eb9-48b8-8893-0de047be4d44" providerId="AD" clId="Web-{7813F4A1-B03F-776D-4680-C97F4C1E4EE0}" dt="2025-04-27T17:25:25.037" v="8" actId="1076"/>
          <ac:spMkLst>
            <pc:docMk/>
            <pc:sldMk cId="2914369162" sldId="2147375521"/>
            <ac:spMk id="2" creationId="{3DB89707-045A-4787-838C-2948B22CA0C8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5:37.069" v="10" actId="1076"/>
          <ac:spMkLst>
            <pc:docMk/>
            <pc:sldMk cId="2914369162" sldId="2147375521"/>
            <ac:spMk id="6" creationId="{C2B511DA-0C5A-4D4A-438A-49442747DE91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5:39.866" v="11" actId="1076"/>
          <ac:spMkLst>
            <pc:docMk/>
            <pc:sldMk cId="2914369162" sldId="2147375521"/>
            <ac:spMk id="7" creationId="{AF030044-8E9F-3A3B-DF83-78DB142EF598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5:43.460" v="12" actId="1076"/>
          <ac:spMkLst>
            <pc:docMk/>
            <pc:sldMk cId="2914369162" sldId="2147375521"/>
            <ac:spMk id="8" creationId="{E35A62FA-DDEF-B555-58AB-8D2367CD2D77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5:33.303" v="9" actId="1076"/>
          <ac:spMkLst>
            <pc:docMk/>
            <pc:sldMk cId="2914369162" sldId="2147375521"/>
            <ac:spMk id="9" creationId="{86C83074-8104-14CB-EBCF-474631E06268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5:21.115" v="7" actId="1076"/>
          <ac:spMkLst>
            <pc:docMk/>
            <pc:sldMk cId="2914369162" sldId="2147375521"/>
            <ac:spMk id="13" creationId="{00000000-0000-0000-0000-000000000000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5:14.553" v="5" actId="1076"/>
          <ac:spMkLst>
            <pc:docMk/>
            <pc:sldMk cId="2914369162" sldId="2147375521"/>
            <ac:spMk id="24" creationId="{188D4A77-831B-49A8-A289-77A76BCA8CD5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5:03.240" v="2" actId="1076"/>
          <ac:spMkLst>
            <pc:docMk/>
            <pc:sldMk cId="2914369162" sldId="2147375521"/>
            <ac:spMk id="25" creationId="{392226B9-5ED9-4F50-A16B-56C13DD6FC96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5:08.021" v="3" actId="1076"/>
          <ac:spMkLst>
            <pc:docMk/>
            <pc:sldMk cId="2914369162" sldId="2147375521"/>
            <ac:spMk id="26" creationId="{8C49BF7C-589C-44A0-9F2E-95146CFD1518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5:08.037" v="4" actId="1076"/>
          <ac:spMkLst>
            <pc:docMk/>
            <pc:sldMk cId="2914369162" sldId="2147375521"/>
            <ac:spMk id="29" creationId="{4D3A3828-759E-413C-BF3E-61240B09C00C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5:03.240" v="1" actId="1076"/>
          <ac:spMkLst>
            <pc:docMk/>
            <pc:sldMk cId="2914369162" sldId="2147375521"/>
            <ac:spMk id="60" creationId="{00000000-0000-0000-0000-000000000000}"/>
          </ac:spMkLst>
        </pc:spChg>
      </pc:sldChg>
      <pc:sldChg chg="addSp modSp">
        <pc:chgData name="Olmstead, Amy (She/Her) (MCCSS)" userId="S::amy.olmstead@ontario.ca::50200071-7eb9-48b8-8893-0de047be4d44" providerId="AD" clId="Web-{7813F4A1-B03F-776D-4680-C97F4C1E4EE0}" dt="2025-04-27T17:37:57.990" v="156" actId="20577"/>
        <pc:sldMkLst>
          <pc:docMk/>
          <pc:sldMk cId="2238948166" sldId="2147375801"/>
        </pc:sldMkLst>
        <pc:spChg chg="mod">
          <ac:chgData name="Olmstead, Amy (She/Her) (MCCSS)" userId="S::amy.olmstead@ontario.ca::50200071-7eb9-48b8-8893-0de047be4d44" providerId="AD" clId="Web-{7813F4A1-B03F-776D-4680-C97F4C1E4EE0}" dt="2025-04-27T17:32:42.765" v="115" actId="1076"/>
          <ac:spMkLst>
            <pc:docMk/>
            <pc:sldMk cId="2238948166" sldId="2147375801"/>
            <ac:spMk id="4" creationId="{C158DB31-B051-C514-B599-926167ABABFA}"/>
          </ac:spMkLst>
        </pc:spChg>
        <pc:spChg chg="add mod">
          <ac:chgData name="Olmstead, Amy (She/Her) (MCCSS)" userId="S::amy.olmstead@ontario.ca::50200071-7eb9-48b8-8893-0de047be4d44" providerId="AD" clId="Web-{7813F4A1-B03F-776D-4680-C97F4C1E4EE0}" dt="2025-04-27T17:33:33" v="120"/>
          <ac:spMkLst>
            <pc:docMk/>
            <pc:sldMk cId="2238948166" sldId="2147375801"/>
            <ac:spMk id="6" creationId="{381FFBAE-5B96-7F7D-D812-083C1A2C049B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7:57.990" v="156" actId="20577"/>
          <ac:spMkLst>
            <pc:docMk/>
            <pc:sldMk cId="2238948166" sldId="2147375801"/>
            <ac:spMk id="9" creationId="{DC5FA1E0-F626-CEDF-135C-12F04FBDA2DC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4:47.236" v="135" actId="14100"/>
          <ac:spMkLst>
            <pc:docMk/>
            <pc:sldMk cId="2238948166" sldId="2147375801"/>
            <ac:spMk id="11" creationId="{5BC42FD3-5D65-E0C4-74CC-9DD8821B3DE7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4:39.033" v="134" actId="1076"/>
          <ac:spMkLst>
            <pc:docMk/>
            <pc:sldMk cId="2238948166" sldId="2147375801"/>
            <ac:spMk id="14" creationId="{A02296E1-9AAF-D2ED-6E34-147FA2102FEB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3:49.079" v="123" actId="1076"/>
          <ac:spMkLst>
            <pc:docMk/>
            <pc:sldMk cId="2238948166" sldId="2147375801"/>
            <ac:spMk id="16" creationId="{F1540B52-0014-781B-F7D6-D2F6979C07DA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3:49.094" v="124" actId="1076"/>
          <ac:spMkLst>
            <pc:docMk/>
            <pc:sldMk cId="2238948166" sldId="2147375801"/>
            <ac:spMk id="20" creationId="{86C91FB8-ABDA-2A30-D155-F242558A4589}"/>
          </ac:spMkLst>
        </pc:spChg>
      </pc:sldChg>
      <pc:sldChg chg="modSp">
        <pc:chgData name="Olmstead, Amy (She/Her) (MCCSS)" userId="S::amy.olmstead@ontario.ca::50200071-7eb9-48b8-8893-0de047be4d44" providerId="AD" clId="Web-{7813F4A1-B03F-776D-4680-C97F4C1E4EE0}" dt="2025-04-27T17:37:04.020" v="154" actId="20577"/>
        <pc:sldMkLst>
          <pc:docMk/>
          <pc:sldMk cId="2318807127" sldId="2147375809"/>
        </pc:sldMkLst>
        <pc:spChg chg="mod">
          <ac:chgData name="Olmstead, Amy (She/Her) (MCCSS)" userId="S::amy.olmstead@ontario.ca::50200071-7eb9-48b8-8893-0de047be4d44" providerId="AD" clId="Web-{7813F4A1-B03F-776D-4680-C97F4C1E4EE0}" dt="2025-04-27T17:37:04.020" v="154" actId="20577"/>
          <ac:spMkLst>
            <pc:docMk/>
            <pc:sldMk cId="2318807127" sldId="2147375809"/>
            <ac:spMk id="2" creationId="{90367FE4-ADFA-7124-7641-1F3215F0851A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5:55.815" v="145" actId="1076"/>
          <ac:spMkLst>
            <pc:docMk/>
            <pc:sldMk cId="2318807127" sldId="2147375809"/>
            <ac:spMk id="18" creationId="{2BC18D80-1C4E-D718-303C-2A05EAFC1785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5:55.800" v="144" actId="1076"/>
          <ac:spMkLst>
            <pc:docMk/>
            <pc:sldMk cId="2318807127" sldId="2147375809"/>
            <ac:spMk id="19" creationId="{6B25DB1A-79F5-CE22-1FE1-9FEFCD361788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5:55.784" v="143" actId="1076"/>
          <ac:spMkLst>
            <pc:docMk/>
            <pc:sldMk cId="2318807127" sldId="2147375809"/>
            <ac:spMk id="20" creationId="{CA7746F9-DAED-F6E9-6D10-6DFC62C326B8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6:14.456" v="150" actId="1076"/>
          <ac:spMkLst>
            <pc:docMk/>
            <pc:sldMk cId="2318807127" sldId="2147375809"/>
            <ac:spMk id="1616" creationId="{E35EEF8F-84DE-9B49-3066-F7C8FD1DFB70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4:28.517" v="130"/>
          <ac:spMkLst>
            <pc:docMk/>
            <pc:sldMk cId="2318807127" sldId="2147375809"/>
            <ac:spMk id="1680" creationId="{02869CAA-CB04-53B8-10F7-E5775854155B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6:26.957" v="151" actId="14100"/>
          <ac:spMkLst>
            <pc:docMk/>
            <pc:sldMk cId="2318807127" sldId="2147375809"/>
            <ac:spMk id="1687" creationId="{30D8DED9-B8D9-415C-79C3-1B3B4DC245F2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6:44.488" v="152"/>
          <ac:spMkLst>
            <pc:docMk/>
            <pc:sldMk cId="2318807127" sldId="2147375809"/>
            <ac:spMk id="1688" creationId="{DAA3F40D-636D-D831-0F54-44589F358D68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5:19.784" v="139"/>
          <ac:spMkLst>
            <pc:docMk/>
            <pc:sldMk cId="2318807127" sldId="2147375809"/>
            <ac:spMk id="1690" creationId="{4BA9F1D9-B027-989A-2DC6-47795FE8B699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5:19.752" v="138"/>
          <ac:spMkLst>
            <pc:docMk/>
            <pc:sldMk cId="2318807127" sldId="2147375809"/>
            <ac:spMk id="1691" creationId="{1DB5DC3F-C8E4-CDAC-9140-D43E27CACBE7}"/>
          </ac:spMkLst>
        </pc:spChg>
        <pc:picChg chg="mod">
          <ac:chgData name="Olmstead, Amy (She/Her) (MCCSS)" userId="S::amy.olmstead@ontario.ca::50200071-7eb9-48b8-8893-0de047be4d44" providerId="AD" clId="Web-{7813F4A1-B03F-776D-4680-C97F4C1E4EE0}" dt="2025-04-27T17:36:02.237" v="146" actId="1076"/>
          <ac:picMkLst>
            <pc:docMk/>
            <pc:sldMk cId="2318807127" sldId="2147375809"/>
            <ac:picMk id="41" creationId="{35522E9E-FA78-43BD-826F-132DED0A88A3}"/>
          </ac:picMkLst>
        </pc:picChg>
        <pc:picChg chg="mod">
          <ac:chgData name="Olmstead, Amy (She/Her) (MCCSS)" userId="S::amy.olmstead@ontario.ca::50200071-7eb9-48b8-8893-0de047be4d44" providerId="AD" clId="Web-{7813F4A1-B03F-776D-4680-C97F4C1E4EE0}" dt="2025-04-27T17:36:02.253" v="147" actId="1076"/>
          <ac:picMkLst>
            <pc:docMk/>
            <pc:sldMk cId="2318807127" sldId="2147375809"/>
            <ac:picMk id="43" creationId="{1B409B62-DCF7-5FA5-D5F2-C1507000C403}"/>
          </ac:picMkLst>
        </pc:picChg>
        <pc:picChg chg="mod">
          <ac:chgData name="Olmstead, Amy (She/Her) (MCCSS)" userId="S::amy.olmstead@ontario.ca::50200071-7eb9-48b8-8893-0de047be4d44" providerId="AD" clId="Web-{7813F4A1-B03F-776D-4680-C97F4C1E4EE0}" dt="2025-04-27T17:36:02.269" v="148" actId="1076"/>
          <ac:picMkLst>
            <pc:docMk/>
            <pc:sldMk cId="2318807127" sldId="2147375809"/>
            <ac:picMk id="53" creationId="{3926F7A5-CAA6-4350-6CAC-0A093543547E}"/>
          </ac:picMkLst>
        </pc:picChg>
      </pc:sldChg>
      <pc:sldChg chg="addSp delSp modSp">
        <pc:chgData name="Olmstead, Amy (She/Her) (MCCSS)" userId="S::amy.olmstead@ontario.ca::50200071-7eb9-48b8-8893-0de047be4d44" providerId="AD" clId="Web-{7813F4A1-B03F-776D-4680-C97F4C1E4EE0}" dt="2025-04-27T17:33:16.031" v="119" actId="1076"/>
        <pc:sldMkLst>
          <pc:docMk/>
          <pc:sldMk cId="2624988920" sldId="2147375811"/>
        </pc:sldMkLst>
        <pc:spChg chg="mod">
          <ac:chgData name="Olmstead, Amy (She/Her) (MCCSS)" userId="S::amy.olmstead@ontario.ca::50200071-7eb9-48b8-8893-0de047be4d44" providerId="AD" clId="Web-{7813F4A1-B03F-776D-4680-C97F4C1E4EE0}" dt="2025-04-27T17:32:29.171" v="114" actId="1076"/>
          <ac:spMkLst>
            <pc:docMk/>
            <pc:sldMk cId="2624988920" sldId="2147375811"/>
            <ac:spMk id="2" creationId="{21B2EF7C-F56B-4345-B1F8-329A0A30D86C}"/>
          </ac:spMkLst>
        </pc:spChg>
        <pc:spChg chg="del">
          <ac:chgData name="Olmstead, Amy (She/Her) (MCCSS)" userId="S::amy.olmstead@ontario.ca::50200071-7eb9-48b8-8893-0de047be4d44" providerId="AD" clId="Web-{7813F4A1-B03F-776D-4680-C97F4C1E4EE0}" dt="2025-04-27T17:32:55.359" v="116"/>
          <ac:spMkLst>
            <pc:docMk/>
            <pc:sldMk cId="2624988920" sldId="2147375811"/>
            <ac:spMk id="4" creationId="{9C84D4F2-9351-4443-87CF-62AF75906B52}"/>
          </ac:spMkLst>
        </pc:spChg>
        <pc:spChg chg="add mod">
          <ac:chgData name="Olmstead, Amy (She/Her) (MCCSS)" userId="S::amy.olmstead@ontario.ca::50200071-7eb9-48b8-8893-0de047be4d44" providerId="AD" clId="Web-{7813F4A1-B03F-776D-4680-C97F4C1E4EE0}" dt="2025-04-27T17:33:16.031" v="119" actId="1076"/>
          <ac:spMkLst>
            <pc:docMk/>
            <pc:sldMk cId="2624988920" sldId="2147375811"/>
            <ac:spMk id="6" creationId="{C913D12F-3B9A-2BD8-181F-EF0083FD4C5E}"/>
          </ac:spMkLst>
        </pc:spChg>
      </pc:sldChg>
      <pc:sldChg chg="modSp">
        <pc:chgData name="Olmstead, Amy (She/Her) (MCCSS)" userId="S::amy.olmstead@ontario.ca::50200071-7eb9-48b8-8893-0de047be4d44" providerId="AD" clId="Web-{7813F4A1-B03F-776D-4680-C97F4C1E4EE0}" dt="2025-04-27T17:31:37.279" v="104" actId="14100"/>
        <pc:sldMkLst>
          <pc:docMk/>
          <pc:sldMk cId="379349034" sldId="2147375816"/>
        </pc:sldMkLst>
        <pc:spChg chg="mod">
          <ac:chgData name="Olmstead, Amy (She/Her) (MCCSS)" userId="S::amy.olmstead@ontario.ca::50200071-7eb9-48b8-8893-0de047be4d44" providerId="AD" clId="Web-{7813F4A1-B03F-776D-4680-C97F4C1E4EE0}" dt="2025-04-27T17:31:37.279" v="104" actId="14100"/>
          <ac:spMkLst>
            <pc:docMk/>
            <pc:sldMk cId="379349034" sldId="2147375816"/>
            <ac:spMk id="2" creationId="{97DCCF72-CC01-8924-D90B-ADE92B9C4864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8:53.760" v="78" actId="1076"/>
          <ac:spMkLst>
            <pc:docMk/>
            <pc:sldMk cId="379349034" sldId="2147375816"/>
            <ac:spMk id="5" creationId="{8F498E84-8C60-535C-074C-2990D57A7DB9}"/>
          </ac:spMkLst>
        </pc:spChg>
      </pc:sldChg>
      <pc:sldChg chg="addSp delSp modSp">
        <pc:chgData name="Olmstead, Amy (She/Her) (MCCSS)" userId="S::amy.olmstead@ontario.ca::50200071-7eb9-48b8-8893-0de047be4d44" providerId="AD" clId="Web-{7813F4A1-B03F-776D-4680-C97F4C1E4EE0}" dt="2025-04-27T17:32:11.405" v="110" actId="1076"/>
        <pc:sldMkLst>
          <pc:docMk/>
          <pc:sldMk cId="786190349" sldId="2147375817"/>
        </pc:sldMkLst>
        <pc:spChg chg="del">
          <ac:chgData name="Olmstead, Amy (She/Her) (MCCSS)" userId="S::amy.olmstead@ontario.ca::50200071-7eb9-48b8-8893-0de047be4d44" providerId="AD" clId="Web-{7813F4A1-B03F-776D-4680-C97F4C1E4EE0}" dt="2025-04-27T17:32:07.592" v="108"/>
          <ac:spMkLst>
            <pc:docMk/>
            <pc:sldMk cId="786190349" sldId="2147375817"/>
            <ac:spMk id="2" creationId="{EEAC37D2-EF10-00D1-7FDF-3EE759DE5F00}"/>
          </ac:spMkLst>
        </pc:spChg>
        <pc:spChg chg="add mod">
          <ac:chgData name="Olmstead, Amy (She/Her) (MCCSS)" userId="S::amy.olmstead@ontario.ca::50200071-7eb9-48b8-8893-0de047be4d44" providerId="AD" clId="Web-{7813F4A1-B03F-776D-4680-C97F4C1E4EE0}" dt="2025-04-27T17:32:11.405" v="110" actId="1076"/>
          <ac:spMkLst>
            <pc:docMk/>
            <pc:sldMk cId="786190349" sldId="2147375817"/>
            <ac:spMk id="4" creationId="{FC896916-143B-707D-99B7-9F89A955399C}"/>
          </ac:spMkLst>
        </pc:spChg>
      </pc:sldChg>
      <pc:sldChg chg="addSp delSp modSp">
        <pc:chgData name="Olmstead, Amy (She/Her) (MCCSS)" userId="S::amy.olmstead@ontario.ca::50200071-7eb9-48b8-8893-0de047be4d44" providerId="AD" clId="Web-{7813F4A1-B03F-776D-4680-C97F4C1E4EE0}" dt="2025-04-27T17:32:20.749" v="113"/>
        <pc:sldMkLst>
          <pc:docMk/>
          <pc:sldMk cId="4195785043" sldId="2147375818"/>
        </pc:sldMkLst>
        <pc:spChg chg="del mod">
          <ac:chgData name="Olmstead, Amy (She/Her) (MCCSS)" userId="S::amy.olmstead@ontario.ca::50200071-7eb9-48b8-8893-0de047be4d44" providerId="AD" clId="Web-{7813F4A1-B03F-776D-4680-C97F4C1E4EE0}" dt="2025-04-27T17:32:20.749" v="113"/>
          <ac:spMkLst>
            <pc:docMk/>
            <pc:sldMk cId="4195785043" sldId="2147375818"/>
            <ac:spMk id="2" creationId="{4E6174D1-D917-6BA8-6578-0FFB2C9DD494}"/>
          </ac:spMkLst>
        </pc:spChg>
        <pc:spChg chg="del">
          <ac:chgData name="Olmstead, Amy (She/Her) (MCCSS)" userId="S::amy.olmstead@ontario.ca::50200071-7eb9-48b8-8893-0de047be4d44" providerId="AD" clId="Web-{7813F4A1-B03F-776D-4680-C97F4C1E4EE0}" dt="2025-04-27T17:31:09.309" v="99"/>
          <ac:spMkLst>
            <pc:docMk/>
            <pc:sldMk cId="4195785043" sldId="2147375818"/>
            <ac:spMk id="3" creationId="{E2403669-8A9B-6930-35EA-4CEF6EB0712F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0:59.262" v="95" actId="1076"/>
          <ac:spMkLst>
            <pc:docMk/>
            <pc:sldMk cId="4195785043" sldId="2147375818"/>
            <ac:spMk id="4" creationId="{9000D376-B2DA-4CC1-99E1-CE57775461EA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0:54.200" v="93" actId="1076"/>
          <ac:spMkLst>
            <pc:docMk/>
            <pc:sldMk cId="4195785043" sldId="2147375818"/>
            <ac:spMk id="5" creationId="{68F44BE6-D9C0-89AB-5B5F-DEEECA025B2B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0:59.278" v="96" actId="1076"/>
          <ac:spMkLst>
            <pc:docMk/>
            <pc:sldMk cId="4195785043" sldId="2147375818"/>
            <ac:spMk id="6" creationId="{AE091B49-2CB4-27F5-96DA-B5D1F1E6C59D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1:06.247" v="98" actId="1076"/>
          <ac:spMkLst>
            <pc:docMk/>
            <pc:sldMk cId="4195785043" sldId="2147375818"/>
            <ac:spMk id="8" creationId="{1993DF6A-5B1B-7C67-2537-33998F16AE79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0:59.247" v="94" actId="1076"/>
          <ac:spMkLst>
            <pc:docMk/>
            <pc:sldMk cId="4195785043" sldId="2147375818"/>
            <ac:spMk id="9" creationId="{69A193EA-1ADD-CE10-5A0E-3DBB9117F6F5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30:59.294" v="97" actId="1076"/>
          <ac:spMkLst>
            <pc:docMk/>
            <pc:sldMk cId="4195785043" sldId="2147375818"/>
            <ac:spMk id="10" creationId="{8EA8E8D2-FF72-9A34-BBEA-2C38851C7F23}"/>
          </ac:spMkLst>
        </pc:spChg>
        <pc:spChg chg="add">
          <ac:chgData name="Olmstead, Amy (She/Her) (MCCSS)" userId="S::amy.olmstead@ontario.ca::50200071-7eb9-48b8-8893-0de047be4d44" providerId="AD" clId="Web-{7813F4A1-B03F-776D-4680-C97F4C1E4EE0}" dt="2025-04-27T17:32:17.468" v="112"/>
          <ac:spMkLst>
            <pc:docMk/>
            <pc:sldMk cId="4195785043" sldId="2147375818"/>
            <ac:spMk id="12" creationId="{14595CB8-78B4-1891-D774-74DB956E93B6}"/>
          </ac:spMkLst>
        </pc:spChg>
      </pc:sldChg>
      <pc:sldChg chg="modSp">
        <pc:chgData name="Olmstead, Amy (She/Her) (MCCSS)" userId="S::amy.olmstead@ontario.ca::50200071-7eb9-48b8-8893-0de047be4d44" providerId="AD" clId="Web-{7813F4A1-B03F-776D-4680-C97F4C1E4EE0}" dt="2025-04-27T17:28:26.181" v="76"/>
        <pc:sldMkLst>
          <pc:docMk/>
          <pc:sldMk cId="1260208952" sldId="2147375821"/>
        </pc:sldMkLst>
        <pc:spChg chg="mod">
          <ac:chgData name="Olmstead, Amy (She/Her) (MCCSS)" userId="S::amy.olmstead@ontario.ca::50200071-7eb9-48b8-8893-0de047be4d44" providerId="AD" clId="Web-{7813F4A1-B03F-776D-4680-C97F4C1E4EE0}" dt="2025-04-27T17:27:23.524" v="66" actId="1076"/>
          <ac:spMkLst>
            <pc:docMk/>
            <pc:sldMk cId="1260208952" sldId="2147375821"/>
            <ac:spMk id="2" creationId="{871D20FA-8B8E-67F6-20A3-D31BABAF0820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8:00.665" v="71" actId="14100"/>
          <ac:spMkLst>
            <pc:docMk/>
            <pc:sldMk cId="1260208952" sldId="2147375821"/>
            <ac:spMk id="8" creationId="{E47A497F-B8D6-5F7C-363D-6195E30F478A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8:12.431" v="72" actId="14100"/>
          <ac:spMkLst>
            <pc:docMk/>
            <pc:sldMk cId="1260208952" sldId="2147375821"/>
            <ac:spMk id="9" creationId="{AB0C9E1B-07DD-E84B-1743-8209271E1567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8:26.181" v="76"/>
          <ac:spMkLst>
            <pc:docMk/>
            <pc:sldMk cId="1260208952" sldId="2147375821"/>
            <ac:spMk id="15" creationId="{0A61C57A-CFDB-6FD9-BEFD-B3C93C9EF17E}"/>
          </ac:spMkLst>
        </pc:spChg>
        <pc:spChg chg="mod">
          <ac:chgData name="Olmstead, Amy (She/Her) (MCCSS)" userId="S::amy.olmstead@ontario.ca::50200071-7eb9-48b8-8893-0de047be4d44" providerId="AD" clId="Web-{7813F4A1-B03F-776D-4680-C97F4C1E4EE0}" dt="2025-04-27T17:27:54.478" v="70" actId="14100"/>
          <ac:spMkLst>
            <pc:docMk/>
            <pc:sldMk cId="1260208952" sldId="2147375821"/>
            <ac:spMk id="16" creationId="{9F6C5CF6-941E-12FC-FBCB-5989AFDA2E2A}"/>
          </ac:spMkLst>
        </pc:spChg>
        <pc:grpChg chg="mod">
          <ac:chgData name="Olmstead, Amy (She/Her) (MCCSS)" userId="S::amy.olmstead@ontario.ca::50200071-7eb9-48b8-8893-0de047be4d44" providerId="AD" clId="Web-{7813F4A1-B03F-776D-4680-C97F4C1E4EE0}" dt="2025-04-27T17:27:20.883" v="65" actId="1076"/>
          <ac:grpSpMkLst>
            <pc:docMk/>
            <pc:sldMk cId="1260208952" sldId="2147375821"/>
            <ac:grpSpMk id="18" creationId="{AD6038C9-89AB-439F-D3E8-A7ADFA0C451F}"/>
          </ac:grpSpMkLst>
        </pc:grpChg>
        <pc:graphicFrameChg chg="mod modGraphic">
          <ac:chgData name="Olmstead, Amy (She/Her) (MCCSS)" userId="S::amy.olmstead@ontario.ca::50200071-7eb9-48b8-8893-0de047be4d44" providerId="AD" clId="Web-{7813F4A1-B03F-776D-4680-C97F4C1E4EE0}" dt="2025-04-27T17:28:18.166" v="74"/>
          <ac:graphicFrameMkLst>
            <pc:docMk/>
            <pc:sldMk cId="1260208952" sldId="2147375821"/>
            <ac:graphicFrameMk id="13" creationId="{BF134185-B41F-791B-FB4D-5B44D3C57123}"/>
          </ac:graphicFrameMkLst>
        </pc:graphicFrameChg>
      </pc:sldChg>
      <pc:sldChg chg="add replId">
        <pc:chgData name="Olmstead, Amy (She/Her) (MCCSS)" userId="S::amy.olmstead@ontario.ca::50200071-7eb9-48b8-8893-0de047be4d44" providerId="AD" clId="Web-{7813F4A1-B03F-776D-4680-C97F4C1E4EE0}" dt="2025-04-27T17:38:57.553" v="157"/>
        <pc:sldMkLst>
          <pc:docMk/>
          <pc:sldMk cId="2896314733" sldId="2147375822"/>
        </pc:sldMkLst>
      </pc:sldChg>
    </pc:docChg>
  </pc:docChgLst>
  <pc:docChgLst>
    <pc:chgData name="Chilvers, Ashley (MCCSS)" userId="b7150a40-cd05-40d6-84f5-80b90b5a7282" providerId="ADAL" clId="{463617BB-6E21-4C94-9C44-8F8D910A5861}"/>
    <pc:docChg chg="custSel modSld">
      <pc:chgData name="Chilvers, Ashley (MCCSS)" userId="b7150a40-cd05-40d6-84f5-80b90b5a7282" providerId="ADAL" clId="{463617BB-6E21-4C94-9C44-8F8D910A5861}" dt="2025-04-01T18:46:26.249" v="118"/>
      <pc:docMkLst>
        <pc:docMk/>
      </pc:docMkLst>
      <pc:sldChg chg="modSp mod addCm modCm">
        <pc:chgData name="Chilvers, Ashley (MCCSS)" userId="b7150a40-cd05-40d6-84f5-80b90b5a7282" providerId="ADAL" clId="{463617BB-6E21-4C94-9C44-8F8D910A5861}" dt="2025-04-01T18:46:26.249" v="118"/>
        <pc:sldMkLst>
          <pc:docMk/>
          <pc:sldMk cId="1006120241" sldId="2147375795"/>
        </pc:sldMkLst>
        <pc:graphicFrameChg chg="modGraphic">
          <ac:chgData name="Chilvers, Ashley (MCCSS)" userId="b7150a40-cd05-40d6-84f5-80b90b5a7282" providerId="ADAL" clId="{463617BB-6E21-4C94-9C44-8F8D910A5861}" dt="2025-04-01T18:44:53.909" v="116" actId="400"/>
          <ac:graphicFrameMkLst>
            <pc:docMk/>
            <pc:sldMk cId="1006120241" sldId="2147375795"/>
            <ac:graphicFrameMk id="20" creationId="{918CD7E6-ED68-C6E5-E90B-B2F2B74E801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hilvers, Ashley (MCCSS)" userId="b7150a40-cd05-40d6-84f5-80b90b5a7282" providerId="ADAL" clId="{463617BB-6E21-4C94-9C44-8F8D910A5861}" dt="2025-04-01T18:46:26.249" v="118"/>
              <pc2:cmMkLst xmlns:pc2="http://schemas.microsoft.com/office/powerpoint/2019/9/main/command">
                <pc:docMk/>
                <pc:sldMk cId="1006120241" sldId="2147375795"/>
                <pc2:cmMk id="{4D6925B8-A12E-4DB5-9A6D-D3C3C03F69D8}"/>
              </pc2:cmMkLst>
            </pc226:cmChg>
          </p:ext>
        </pc:extLst>
      </pc:sldChg>
    </pc:docChg>
  </pc:docChgLst>
  <pc:docChgLst>
    <pc:chgData name="Mirzoyan, Lilit (MCCSS)" userId="c6882666-48d9-4667-bf9e-a6b7582a9b2d" providerId="ADAL" clId="{0843645B-111F-485F-A5A1-FE6B0732791B}"/>
    <pc:docChg chg="undo custSel delSld modSld">
      <pc:chgData name="Mirzoyan, Lilit (MCCSS)" userId="c6882666-48d9-4667-bf9e-a6b7582a9b2d" providerId="ADAL" clId="{0843645B-111F-485F-A5A1-FE6B0732791B}" dt="2025-04-28T20:50:33.064" v="300" actId="20577"/>
      <pc:docMkLst>
        <pc:docMk/>
      </pc:docMkLst>
      <pc:sldChg chg="delSp mod">
        <pc:chgData name="Mirzoyan, Lilit (MCCSS)" userId="c6882666-48d9-4667-bf9e-a6b7582a9b2d" providerId="ADAL" clId="{0843645B-111F-485F-A5A1-FE6B0732791B}" dt="2025-04-28T19:24:22.852" v="8" actId="478"/>
        <pc:sldMkLst>
          <pc:docMk/>
          <pc:sldMk cId="2905551956" sldId="2147375235"/>
        </pc:sldMkLst>
        <pc:spChg chg="del">
          <ac:chgData name="Mirzoyan, Lilit (MCCSS)" userId="c6882666-48d9-4667-bf9e-a6b7582a9b2d" providerId="ADAL" clId="{0843645B-111F-485F-A5A1-FE6B0732791B}" dt="2025-04-28T19:24:22.852" v="8" actId="478"/>
          <ac:spMkLst>
            <pc:docMk/>
            <pc:sldMk cId="2905551956" sldId="2147375235"/>
            <ac:spMk id="5" creationId="{F3DAE027-4DC9-F9EC-9FD7-AAEDE1851BEB}"/>
          </ac:spMkLst>
        </pc:spChg>
      </pc:sldChg>
      <pc:sldChg chg="modNotesTx">
        <pc:chgData name="Mirzoyan, Lilit (MCCSS)" userId="c6882666-48d9-4667-bf9e-a6b7582a9b2d" providerId="ADAL" clId="{0843645B-111F-485F-A5A1-FE6B0732791B}" dt="2025-04-28T20:50:33.064" v="300" actId="20577"/>
        <pc:sldMkLst>
          <pc:docMk/>
          <pc:sldMk cId="3686474499" sldId="2147375325"/>
        </pc:sldMkLst>
      </pc:sldChg>
      <pc:sldChg chg="modNotesTx">
        <pc:chgData name="Mirzoyan, Lilit (MCCSS)" userId="c6882666-48d9-4667-bf9e-a6b7582a9b2d" providerId="ADAL" clId="{0843645B-111F-485F-A5A1-FE6B0732791B}" dt="2025-04-28T20:49:46.544" v="294" actId="20577"/>
        <pc:sldMkLst>
          <pc:docMk/>
          <pc:sldMk cId="1922433236" sldId="2147375519"/>
        </pc:sldMkLst>
      </pc:sldChg>
      <pc:sldChg chg="del">
        <pc:chgData name="Mirzoyan, Lilit (MCCSS)" userId="c6882666-48d9-4667-bf9e-a6b7582a9b2d" providerId="ADAL" clId="{0843645B-111F-485F-A5A1-FE6B0732791B}" dt="2025-04-28T19:24:01.206" v="1" actId="47"/>
        <pc:sldMkLst>
          <pc:docMk/>
          <pc:sldMk cId="3628325301" sldId="2147375563"/>
        </pc:sldMkLst>
      </pc:sldChg>
      <pc:sldChg chg="del">
        <pc:chgData name="Mirzoyan, Lilit (MCCSS)" userId="c6882666-48d9-4667-bf9e-a6b7582a9b2d" providerId="ADAL" clId="{0843645B-111F-485F-A5A1-FE6B0732791B}" dt="2025-04-28T19:24:06.725" v="5" actId="47"/>
        <pc:sldMkLst>
          <pc:docMk/>
          <pc:sldMk cId="598813527" sldId="2147375567"/>
        </pc:sldMkLst>
      </pc:sldChg>
      <pc:sldChg chg="del">
        <pc:chgData name="Mirzoyan, Lilit (MCCSS)" userId="c6882666-48d9-4667-bf9e-a6b7582a9b2d" providerId="ADAL" clId="{0843645B-111F-485F-A5A1-FE6B0732791B}" dt="2025-04-28T19:24:00.480" v="0" actId="47"/>
        <pc:sldMkLst>
          <pc:docMk/>
          <pc:sldMk cId="1086228563" sldId="2147375574"/>
        </pc:sldMkLst>
      </pc:sldChg>
      <pc:sldChg chg="del">
        <pc:chgData name="Mirzoyan, Lilit (MCCSS)" userId="c6882666-48d9-4667-bf9e-a6b7582a9b2d" providerId="ADAL" clId="{0843645B-111F-485F-A5A1-FE6B0732791B}" dt="2025-04-28T19:24:04.367" v="3" actId="47"/>
        <pc:sldMkLst>
          <pc:docMk/>
          <pc:sldMk cId="824314703" sldId="2147375768"/>
        </pc:sldMkLst>
      </pc:sldChg>
      <pc:sldChg chg="del">
        <pc:chgData name="Mirzoyan, Lilit (MCCSS)" userId="c6882666-48d9-4667-bf9e-a6b7582a9b2d" providerId="ADAL" clId="{0843645B-111F-485F-A5A1-FE6B0732791B}" dt="2025-04-28T19:24:05.743" v="4" actId="47"/>
        <pc:sldMkLst>
          <pc:docMk/>
          <pc:sldMk cId="2389860229" sldId="2147375770"/>
        </pc:sldMkLst>
      </pc:sldChg>
      <pc:sldChg chg="del">
        <pc:chgData name="Mirzoyan, Lilit (MCCSS)" userId="c6882666-48d9-4667-bf9e-a6b7582a9b2d" providerId="ADAL" clId="{0843645B-111F-485F-A5A1-FE6B0732791B}" dt="2025-04-28T19:24:02.092" v="2" actId="47"/>
        <pc:sldMkLst>
          <pc:docMk/>
          <pc:sldMk cId="1006120241" sldId="2147375795"/>
        </pc:sldMkLst>
      </pc:sldChg>
      <pc:sldChg chg="del">
        <pc:chgData name="Mirzoyan, Lilit (MCCSS)" userId="c6882666-48d9-4667-bf9e-a6b7582a9b2d" providerId="ADAL" clId="{0843645B-111F-485F-A5A1-FE6B0732791B}" dt="2025-04-28T19:24:39.554" v="11" actId="47"/>
        <pc:sldMkLst>
          <pc:docMk/>
          <pc:sldMk cId="2159263591" sldId="2147375799"/>
        </pc:sldMkLst>
      </pc:sldChg>
      <pc:sldChg chg="modNotesTx">
        <pc:chgData name="Mirzoyan, Lilit (MCCSS)" userId="c6882666-48d9-4667-bf9e-a6b7582a9b2d" providerId="ADAL" clId="{0843645B-111F-485F-A5A1-FE6B0732791B}" dt="2025-04-28T20:50:23.054" v="299" actId="20577"/>
        <pc:sldMkLst>
          <pc:docMk/>
          <pc:sldMk cId="523832085" sldId="2147375800"/>
        </pc:sldMkLst>
      </pc:sldChg>
      <pc:sldChg chg="delSp modSp mod">
        <pc:chgData name="Mirzoyan, Lilit (MCCSS)" userId="c6882666-48d9-4667-bf9e-a6b7582a9b2d" providerId="ADAL" clId="{0843645B-111F-485F-A5A1-FE6B0732791B}" dt="2025-04-28T20:09:07.928" v="215" actId="1036"/>
        <pc:sldMkLst>
          <pc:docMk/>
          <pc:sldMk cId="2238948166" sldId="2147375801"/>
        </pc:sldMkLst>
        <pc:spChg chg="del">
          <ac:chgData name="Mirzoyan, Lilit (MCCSS)" userId="c6882666-48d9-4667-bf9e-a6b7582a9b2d" providerId="ADAL" clId="{0843645B-111F-485F-A5A1-FE6B0732791B}" dt="2025-04-28T19:24:56.481" v="13" actId="478"/>
          <ac:spMkLst>
            <pc:docMk/>
            <pc:sldMk cId="2238948166" sldId="2147375801"/>
            <ac:spMk id="2" creationId="{14A5AFEC-E74B-00AE-8FFB-DEFDA1D231A1}"/>
          </ac:spMkLst>
        </pc:spChg>
        <pc:spChg chg="mod">
          <ac:chgData name="Mirzoyan, Lilit (MCCSS)" userId="c6882666-48d9-4667-bf9e-a6b7582a9b2d" providerId="ADAL" clId="{0843645B-111F-485F-A5A1-FE6B0732791B}" dt="2025-04-28T20:08:45.995" v="169" actId="1035"/>
          <ac:spMkLst>
            <pc:docMk/>
            <pc:sldMk cId="2238948166" sldId="2147375801"/>
            <ac:spMk id="4" creationId="{C158DB31-B051-C514-B599-926167ABABFA}"/>
          </ac:spMkLst>
        </pc:spChg>
        <pc:spChg chg="mod">
          <ac:chgData name="Mirzoyan, Lilit (MCCSS)" userId="c6882666-48d9-4667-bf9e-a6b7582a9b2d" providerId="ADAL" clId="{0843645B-111F-485F-A5A1-FE6B0732791B}" dt="2025-04-28T20:08:54.653" v="192" actId="1035"/>
          <ac:spMkLst>
            <pc:docMk/>
            <pc:sldMk cId="2238948166" sldId="2147375801"/>
            <ac:spMk id="9" creationId="{DC5FA1E0-F626-CEDF-135C-12F04FBDA2DC}"/>
          </ac:spMkLst>
        </pc:spChg>
        <pc:spChg chg="mod">
          <ac:chgData name="Mirzoyan, Lilit (MCCSS)" userId="c6882666-48d9-4667-bf9e-a6b7582a9b2d" providerId="ADAL" clId="{0843645B-111F-485F-A5A1-FE6B0732791B}" dt="2025-04-28T20:09:07.928" v="215" actId="1036"/>
          <ac:spMkLst>
            <pc:docMk/>
            <pc:sldMk cId="2238948166" sldId="2147375801"/>
            <ac:spMk id="11" creationId="{5BC42FD3-5D65-E0C4-74CC-9DD8821B3DE7}"/>
          </ac:spMkLst>
        </pc:spChg>
        <pc:spChg chg="mod">
          <ac:chgData name="Mirzoyan, Lilit (MCCSS)" userId="c6882666-48d9-4667-bf9e-a6b7582a9b2d" providerId="ADAL" clId="{0843645B-111F-485F-A5A1-FE6B0732791B}" dt="2025-04-28T20:08:18.559" v="146" actId="1035"/>
          <ac:spMkLst>
            <pc:docMk/>
            <pc:sldMk cId="2238948166" sldId="2147375801"/>
            <ac:spMk id="14" creationId="{A02296E1-9AAF-D2ED-6E34-147FA2102FEB}"/>
          </ac:spMkLst>
        </pc:spChg>
        <pc:spChg chg="mod">
          <ac:chgData name="Mirzoyan, Lilit (MCCSS)" userId="c6882666-48d9-4667-bf9e-a6b7582a9b2d" providerId="ADAL" clId="{0843645B-111F-485F-A5A1-FE6B0732791B}" dt="2025-04-28T20:09:07.928" v="215" actId="1036"/>
          <ac:spMkLst>
            <pc:docMk/>
            <pc:sldMk cId="2238948166" sldId="2147375801"/>
            <ac:spMk id="15" creationId="{9779DA89-72EA-DF77-701C-092888F99391}"/>
          </ac:spMkLst>
        </pc:spChg>
        <pc:spChg chg="mod">
          <ac:chgData name="Mirzoyan, Lilit (MCCSS)" userId="c6882666-48d9-4667-bf9e-a6b7582a9b2d" providerId="ADAL" clId="{0843645B-111F-485F-A5A1-FE6B0732791B}" dt="2025-04-28T20:08:23.897" v="148" actId="1036"/>
          <ac:spMkLst>
            <pc:docMk/>
            <pc:sldMk cId="2238948166" sldId="2147375801"/>
            <ac:spMk id="16" creationId="{F1540B52-0014-781B-F7D6-D2F6979C07DA}"/>
          </ac:spMkLst>
        </pc:spChg>
        <pc:spChg chg="mod">
          <ac:chgData name="Mirzoyan, Lilit (MCCSS)" userId="c6882666-48d9-4667-bf9e-a6b7582a9b2d" providerId="ADAL" clId="{0843645B-111F-485F-A5A1-FE6B0732791B}" dt="2025-04-28T20:08:30.386" v="155" actId="1035"/>
          <ac:spMkLst>
            <pc:docMk/>
            <pc:sldMk cId="2238948166" sldId="2147375801"/>
            <ac:spMk id="18" creationId="{333370F8-E7B2-1959-39AF-979965D55EE3}"/>
          </ac:spMkLst>
        </pc:spChg>
        <pc:spChg chg="mod">
          <ac:chgData name="Mirzoyan, Lilit (MCCSS)" userId="c6882666-48d9-4667-bf9e-a6b7582a9b2d" providerId="ADAL" clId="{0843645B-111F-485F-A5A1-FE6B0732791B}" dt="2025-04-28T20:08:37.975" v="158" actId="1035"/>
          <ac:spMkLst>
            <pc:docMk/>
            <pc:sldMk cId="2238948166" sldId="2147375801"/>
            <ac:spMk id="20" creationId="{86C91FB8-ABDA-2A30-D155-F242558A4589}"/>
          </ac:spMkLst>
        </pc:spChg>
      </pc:sldChg>
      <pc:sldChg chg="delSp modSp mod">
        <pc:chgData name="Mirzoyan, Lilit (MCCSS)" userId="c6882666-48d9-4667-bf9e-a6b7582a9b2d" providerId="ADAL" clId="{0843645B-111F-485F-A5A1-FE6B0732791B}" dt="2025-04-28T20:12:38.080" v="293" actId="14100"/>
        <pc:sldMkLst>
          <pc:docMk/>
          <pc:sldMk cId="2318807127" sldId="2147375809"/>
        </pc:sldMkLst>
        <pc:spChg chg="del">
          <ac:chgData name="Mirzoyan, Lilit (MCCSS)" userId="c6882666-48d9-4667-bf9e-a6b7582a9b2d" providerId="ADAL" clId="{0843645B-111F-485F-A5A1-FE6B0732791B}" dt="2025-04-28T19:25:04.576" v="15" actId="478"/>
          <ac:spMkLst>
            <pc:docMk/>
            <pc:sldMk cId="2318807127" sldId="2147375809"/>
            <ac:spMk id="1611" creationId="{29EA20B7-D105-8E43-8A84-A4B4A89E4C64}"/>
          </ac:spMkLst>
        </pc:spChg>
        <pc:spChg chg="mod">
          <ac:chgData name="Mirzoyan, Lilit (MCCSS)" userId="c6882666-48d9-4667-bf9e-a6b7582a9b2d" providerId="ADAL" clId="{0843645B-111F-485F-A5A1-FE6B0732791B}" dt="2025-04-28T20:12:38.080" v="293" actId="14100"/>
          <ac:spMkLst>
            <pc:docMk/>
            <pc:sldMk cId="2318807127" sldId="2147375809"/>
            <ac:spMk id="1616" creationId="{E35EEF8F-84DE-9B49-3066-F7C8FD1DFB70}"/>
          </ac:spMkLst>
        </pc:spChg>
        <pc:spChg chg="mod">
          <ac:chgData name="Mirzoyan, Lilit (MCCSS)" userId="c6882666-48d9-4667-bf9e-a6b7582a9b2d" providerId="ADAL" clId="{0843645B-111F-485F-A5A1-FE6B0732791B}" dt="2025-04-28T20:11:22.852" v="260" actId="255"/>
          <ac:spMkLst>
            <pc:docMk/>
            <pc:sldMk cId="2318807127" sldId="2147375809"/>
            <ac:spMk id="1680" creationId="{02869CAA-CB04-53B8-10F7-E5775854155B}"/>
          </ac:spMkLst>
        </pc:spChg>
        <pc:spChg chg="mod">
          <ac:chgData name="Mirzoyan, Lilit (MCCSS)" userId="c6882666-48d9-4667-bf9e-a6b7582a9b2d" providerId="ADAL" clId="{0843645B-111F-485F-A5A1-FE6B0732791B}" dt="2025-04-28T20:12:07.517" v="290" actId="1076"/>
          <ac:spMkLst>
            <pc:docMk/>
            <pc:sldMk cId="2318807127" sldId="2147375809"/>
            <ac:spMk id="1681" creationId="{2665BDF3-2E86-9C04-2816-CF891549D2AE}"/>
          </ac:spMkLst>
        </pc:spChg>
        <pc:spChg chg="mod">
          <ac:chgData name="Mirzoyan, Lilit (MCCSS)" userId="c6882666-48d9-4667-bf9e-a6b7582a9b2d" providerId="ADAL" clId="{0843645B-111F-485F-A5A1-FE6B0732791B}" dt="2025-04-28T20:12:18.869" v="292" actId="14100"/>
          <ac:spMkLst>
            <pc:docMk/>
            <pc:sldMk cId="2318807127" sldId="2147375809"/>
            <ac:spMk id="1682" creationId="{2276CD02-003F-DDE0-2F49-87C6CFBD5F1A}"/>
          </ac:spMkLst>
        </pc:spChg>
        <pc:spChg chg="mod">
          <ac:chgData name="Mirzoyan, Lilit (MCCSS)" userId="c6882666-48d9-4667-bf9e-a6b7582a9b2d" providerId="ADAL" clId="{0843645B-111F-485F-A5A1-FE6B0732791B}" dt="2025-04-28T20:10:56.342" v="231" actId="1035"/>
          <ac:spMkLst>
            <pc:docMk/>
            <pc:sldMk cId="2318807127" sldId="2147375809"/>
            <ac:spMk id="1687" creationId="{30D8DED9-B8D9-415C-79C3-1B3B4DC245F2}"/>
          </ac:spMkLst>
        </pc:spChg>
        <pc:spChg chg="mod">
          <ac:chgData name="Mirzoyan, Lilit (MCCSS)" userId="c6882666-48d9-4667-bf9e-a6b7582a9b2d" providerId="ADAL" clId="{0843645B-111F-485F-A5A1-FE6B0732791B}" dt="2025-04-28T20:09:23.703" v="216" actId="14100"/>
          <ac:spMkLst>
            <pc:docMk/>
            <pc:sldMk cId="2318807127" sldId="2147375809"/>
            <ac:spMk id="1688" creationId="{DAA3F40D-636D-D831-0F54-44589F358D68}"/>
          </ac:spMkLst>
        </pc:spChg>
        <pc:spChg chg="mod">
          <ac:chgData name="Mirzoyan, Lilit (MCCSS)" userId="c6882666-48d9-4667-bf9e-a6b7582a9b2d" providerId="ADAL" clId="{0843645B-111F-485F-A5A1-FE6B0732791B}" dt="2025-04-28T20:11:45.007" v="287" actId="1036"/>
          <ac:spMkLst>
            <pc:docMk/>
            <pc:sldMk cId="2318807127" sldId="2147375809"/>
            <ac:spMk id="1690" creationId="{4BA9F1D9-B027-989A-2DC6-47795FE8B699}"/>
          </ac:spMkLst>
        </pc:spChg>
        <pc:spChg chg="mod">
          <ac:chgData name="Mirzoyan, Lilit (MCCSS)" userId="c6882666-48d9-4667-bf9e-a6b7582a9b2d" providerId="ADAL" clId="{0843645B-111F-485F-A5A1-FE6B0732791B}" dt="2025-04-28T20:11:57.465" v="289" actId="14100"/>
          <ac:spMkLst>
            <pc:docMk/>
            <pc:sldMk cId="2318807127" sldId="2147375809"/>
            <ac:spMk id="1691" creationId="{1DB5DC3F-C8E4-CDAC-9140-D43E27CACBE7}"/>
          </ac:spMkLst>
        </pc:spChg>
        <pc:spChg chg="mod">
          <ac:chgData name="Mirzoyan, Lilit (MCCSS)" userId="c6882666-48d9-4667-bf9e-a6b7582a9b2d" providerId="ADAL" clId="{0843645B-111F-485F-A5A1-FE6B0732791B}" dt="2025-04-28T20:11:07.497" v="256" actId="1035"/>
          <ac:spMkLst>
            <pc:docMk/>
            <pc:sldMk cId="2318807127" sldId="2147375809"/>
            <ac:spMk id="1693" creationId="{754C9F97-A5AF-988A-C757-879367F1614E}"/>
          </ac:spMkLst>
        </pc:spChg>
      </pc:sldChg>
      <pc:sldChg chg="delSp modSp mod">
        <pc:chgData name="Mirzoyan, Lilit (MCCSS)" userId="c6882666-48d9-4667-bf9e-a6b7582a9b2d" providerId="ADAL" clId="{0843645B-111F-485F-A5A1-FE6B0732791B}" dt="2025-04-28T20:06:44.154" v="124" actId="1076"/>
        <pc:sldMkLst>
          <pc:docMk/>
          <pc:sldMk cId="2624988920" sldId="2147375811"/>
        </pc:sldMkLst>
        <pc:spChg chg="mod">
          <ac:chgData name="Mirzoyan, Lilit (MCCSS)" userId="c6882666-48d9-4667-bf9e-a6b7582a9b2d" providerId="ADAL" clId="{0843645B-111F-485F-A5A1-FE6B0732791B}" dt="2025-04-28T20:06:09.358" v="118" actId="1035"/>
          <ac:spMkLst>
            <pc:docMk/>
            <pc:sldMk cId="2624988920" sldId="2147375811"/>
            <ac:spMk id="2" creationId="{21B2EF7C-F56B-4345-B1F8-329A0A30D86C}"/>
          </ac:spMkLst>
        </pc:spChg>
        <pc:spChg chg="del">
          <ac:chgData name="Mirzoyan, Lilit (MCCSS)" userId="c6882666-48d9-4667-bf9e-a6b7582a9b2d" providerId="ADAL" clId="{0843645B-111F-485F-A5A1-FE6B0732791B}" dt="2025-04-28T19:24:48.604" v="12" actId="478"/>
          <ac:spMkLst>
            <pc:docMk/>
            <pc:sldMk cId="2624988920" sldId="2147375811"/>
            <ac:spMk id="9" creationId="{28D7A110-08A9-84A4-0558-A1BAD43C3127}"/>
          </ac:spMkLst>
        </pc:spChg>
        <pc:spChg chg="mod">
          <ac:chgData name="Mirzoyan, Lilit (MCCSS)" userId="c6882666-48d9-4667-bf9e-a6b7582a9b2d" providerId="ADAL" clId="{0843645B-111F-485F-A5A1-FE6B0732791B}" dt="2025-04-28T20:06:17.992" v="122" actId="1035"/>
          <ac:spMkLst>
            <pc:docMk/>
            <pc:sldMk cId="2624988920" sldId="2147375811"/>
            <ac:spMk id="18" creationId="{8D9CD212-155D-C51C-FD08-C17FD3DF0831}"/>
          </ac:spMkLst>
        </pc:spChg>
        <pc:graphicFrameChg chg="mod modGraphic">
          <ac:chgData name="Mirzoyan, Lilit (MCCSS)" userId="c6882666-48d9-4667-bf9e-a6b7582a9b2d" providerId="ADAL" clId="{0843645B-111F-485F-A5A1-FE6B0732791B}" dt="2025-04-28T20:06:44.154" v="124" actId="1076"/>
          <ac:graphicFrameMkLst>
            <pc:docMk/>
            <pc:sldMk cId="2624988920" sldId="2147375811"/>
            <ac:graphicFrameMk id="3" creationId="{23592627-8E15-60DF-DB91-FD9853F1E6E6}"/>
          </ac:graphicFrameMkLst>
        </pc:graphicFrameChg>
      </pc:sldChg>
      <pc:sldChg chg="delSp modSp mod">
        <pc:chgData name="Mirzoyan, Lilit (MCCSS)" userId="c6882666-48d9-4667-bf9e-a6b7582a9b2d" providerId="ADAL" clId="{0843645B-111F-485F-A5A1-FE6B0732791B}" dt="2025-04-28T20:01:57.132" v="30" actId="1038"/>
        <pc:sldMkLst>
          <pc:docMk/>
          <pc:sldMk cId="379349034" sldId="2147375816"/>
        </pc:sldMkLst>
        <pc:spChg chg="mod">
          <ac:chgData name="Mirzoyan, Lilit (MCCSS)" userId="c6882666-48d9-4667-bf9e-a6b7582a9b2d" providerId="ADAL" clId="{0843645B-111F-485F-A5A1-FE6B0732791B}" dt="2025-04-28T20:01:57.132" v="30" actId="1038"/>
          <ac:spMkLst>
            <pc:docMk/>
            <pc:sldMk cId="379349034" sldId="2147375816"/>
            <ac:spMk id="5" creationId="{8F498E84-8C60-535C-074C-2990D57A7DB9}"/>
          </ac:spMkLst>
        </pc:spChg>
        <pc:spChg chg="del mod">
          <ac:chgData name="Mirzoyan, Lilit (MCCSS)" userId="c6882666-48d9-4667-bf9e-a6b7582a9b2d" providerId="ADAL" clId="{0843645B-111F-485F-A5A1-FE6B0732791B}" dt="2025-04-28T19:24:17.493" v="7" actId="478"/>
          <ac:spMkLst>
            <pc:docMk/>
            <pc:sldMk cId="379349034" sldId="2147375816"/>
            <ac:spMk id="23" creationId="{C0548B71-100C-55F9-6B96-91D8A69666EA}"/>
          </ac:spMkLst>
        </pc:spChg>
      </pc:sldChg>
      <pc:sldChg chg="delSp modSp mod">
        <pc:chgData name="Mirzoyan, Lilit (MCCSS)" userId="c6882666-48d9-4667-bf9e-a6b7582a9b2d" providerId="ADAL" clId="{0843645B-111F-485F-A5A1-FE6B0732791B}" dt="2025-04-28T20:03:36.885" v="49" actId="1076"/>
        <pc:sldMkLst>
          <pc:docMk/>
          <pc:sldMk cId="786190349" sldId="2147375817"/>
        </pc:sldMkLst>
        <pc:spChg chg="mod">
          <ac:chgData name="Mirzoyan, Lilit (MCCSS)" userId="c6882666-48d9-4667-bf9e-a6b7582a9b2d" providerId="ADAL" clId="{0843645B-111F-485F-A5A1-FE6B0732791B}" dt="2025-04-28T20:03:36.885" v="49" actId="1076"/>
          <ac:spMkLst>
            <pc:docMk/>
            <pc:sldMk cId="786190349" sldId="2147375817"/>
            <ac:spMk id="7" creationId="{E73E8EE6-AE73-BBEB-FF0C-74234D3E19D9}"/>
          </ac:spMkLst>
        </pc:spChg>
        <pc:spChg chg="del">
          <ac:chgData name="Mirzoyan, Lilit (MCCSS)" userId="c6882666-48d9-4667-bf9e-a6b7582a9b2d" providerId="ADAL" clId="{0843645B-111F-485F-A5A1-FE6B0732791B}" dt="2025-04-28T19:24:27.815" v="9" actId="478"/>
          <ac:spMkLst>
            <pc:docMk/>
            <pc:sldMk cId="786190349" sldId="2147375817"/>
            <ac:spMk id="13" creationId="{8A43E86C-7165-FF40-F403-887826750DEF}"/>
          </ac:spMkLst>
        </pc:spChg>
        <pc:spChg chg="mod">
          <ac:chgData name="Mirzoyan, Lilit (MCCSS)" userId="c6882666-48d9-4667-bf9e-a6b7582a9b2d" providerId="ADAL" clId="{0843645B-111F-485F-A5A1-FE6B0732791B}" dt="2025-04-28T20:03:28.144" v="48" actId="20577"/>
          <ac:spMkLst>
            <pc:docMk/>
            <pc:sldMk cId="786190349" sldId="2147375817"/>
            <ac:spMk id="20" creationId="{CEDC73E3-89BA-0597-545A-71C52235A573}"/>
          </ac:spMkLst>
        </pc:spChg>
      </pc:sldChg>
      <pc:sldChg chg="delSp modSp mod">
        <pc:chgData name="Mirzoyan, Lilit (MCCSS)" userId="c6882666-48d9-4667-bf9e-a6b7582a9b2d" providerId="ADAL" clId="{0843645B-111F-485F-A5A1-FE6B0732791B}" dt="2025-04-28T20:04:10.215" v="62" actId="14100"/>
        <pc:sldMkLst>
          <pc:docMk/>
          <pc:sldMk cId="4195785043" sldId="2147375818"/>
        </pc:sldMkLst>
        <pc:spChg chg="mod">
          <ac:chgData name="Mirzoyan, Lilit (MCCSS)" userId="c6882666-48d9-4667-bf9e-a6b7582a9b2d" providerId="ADAL" clId="{0843645B-111F-485F-A5A1-FE6B0732791B}" dt="2025-04-28T20:03:51.813" v="50" actId="255"/>
          <ac:spMkLst>
            <pc:docMk/>
            <pc:sldMk cId="4195785043" sldId="2147375818"/>
            <ac:spMk id="6" creationId="{AE091B49-2CB4-27F5-96DA-B5D1F1E6C59D}"/>
          </ac:spMkLst>
        </pc:spChg>
        <pc:spChg chg="del">
          <ac:chgData name="Mirzoyan, Lilit (MCCSS)" userId="c6882666-48d9-4667-bf9e-a6b7582a9b2d" providerId="ADAL" clId="{0843645B-111F-485F-A5A1-FE6B0732791B}" dt="2025-04-28T19:24:34.339" v="10" actId="478"/>
          <ac:spMkLst>
            <pc:docMk/>
            <pc:sldMk cId="4195785043" sldId="2147375818"/>
            <ac:spMk id="7" creationId="{CC927AA8-2ED9-8BD4-511B-3D0C71911BDA}"/>
          </ac:spMkLst>
        </pc:spChg>
        <pc:spChg chg="mod">
          <ac:chgData name="Mirzoyan, Lilit (MCCSS)" userId="c6882666-48d9-4667-bf9e-a6b7582a9b2d" providerId="ADAL" clId="{0843645B-111F-485F-A5A1-FE6B0732791B}" dt="2025-04-28T20:04:00.646" v="60" actId="1036"/>
          <ac:spMkLst>
            <pc:docMk/>
            <pc:sldMk cId="4195785043" sldId="2147375818"/>
            <ac:spMk id="8" creationId="{1993DF6A-5B1B-7C67-2537-33998F16AE79}"/>
          </ac:spMkLst>
        </pc:spChg>
        <pc:spChg chg="mod">
          <ac:chgData name="Mirzoyan, Lilit (MCCSS)" userId="c6882666-48d9-4667-bf9e-a6b7582a9b2d" providerId="ADAL" clId="{0843645B-111F-485F-A5A1-FE6B0732791B}" dt="2025-04-28T20:04:10.215" v="62" actId="14100"/>
          <ac:spMkLst>
            <pc:docMk/>
            <pc:sldMk cId="4195785043" sldId="2147375818"/>
            <ac:spMk id="10" creationId="{8EA8E8D2-FF72-9A34-BBEA-2C38851C7F23}"/>
          </ac:spMkLst>
        </pc:spChg>
      </pc:sldChg>
      <pc:sldChg chg="del">
        <pc:chgData name="Mirzoyan, Lilit (MCCSS)" userId="c6882666-48d9-4667-bf9e-a6b7582a9b2d" providerId="ADAL" clId="{0843645B-111F-485F-A5A1-FE6B0732791B}" dt="2025-04-28T19:24:59.218" v="14" actId="47"/>
        <pc:sldMkLst>
          <pc:docMk/>
          <pc:sldMk cId="429083912" sldId="2147375819"/>
        </pc:sldMkLst>
      </pc:sldChg>
      <pc:sldChg chg="delCm modNotesTx">
        <pc:chgData name="Mirzoyan, Lilit (MCCSS)" userId="c6882666-48d9-4667-bf9e-a6b7582a9b2d" providerId="ADAL" clId="{0843645B-111F-485F-A5A1-FE6B0732791B}" dt="2025-04-28T20:49:57.607" v="297" actId="20577"/>
        <pc:sldMkLst>
          <pc:docMk/>
          <pc:sldMk cId="516439661" sldId="214737582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zoyan, Lilit (MCCSS)" userId="c6882666-48d9-4667-bf9e-a6b7582a9b2d" providerId="ADAL" clId="{0843645B-111F-485F-A5A1-FE6B0732791B}" dt="2025-04-28T19:25:15.043" v="16"/>
              <pc2:cmMkLst xmlns:pc2="http://schemas.microsoft.com/office/powerpoint/2019/9/main/command">
                <pc:docMk/>
                <pc:sldMk cId="516439661" sldId="2147375820"/>
                <pc2:cmMk id="{D125B40C-50D1-445F-9ACF-952B1EC51A32}"/>
              </pc2:cmMkLst>
            </pc226:cmChg>
          </p:ext>
        </pc:extLst>
      </pc:sldChg>
      <pc:sldMasterChg chg="delSldLayout">
        <pc:chgData name="Mirzoyan, Lilit (MCCSS)" userId="c6882666-48d9-4667-bf9e-a6b7582a9b2d" providerId="ADAL" clId="{0843645B-111F-485F-A5A1-FE6B0732791B}" dt="2025-04-28T19:24:06.725" v="5" actId="47"/>
        <pc:sldMasterMkLst>
          <pc:docMk/>
          <pc:sldMasterMk cId="2491117744" sldId="2147483737"/>
        </pc:sldMasterMkLst>
        <pc:sldLayoutChg chg="del">
          <pc:chgData name="Mirzoyan, Lilit (MCCSS)" userId="c6882666-48d9-4667-bf9e-a6b7582a9b2d" providerId="ADAL" clId="{0843645B-111F-485F-A5A1-FE6B0732791B}" dt="2025-04-28T19:24:06.725" v="5" actId="47"/>
          <pc:sldLayoutMkLst>
            <pc:docMk/>
            <pc:sldMasterMk cId="2491117744" sldId="2147483737"/>
            <pc:sldLayoutMk cId="1207546561" sldId="2147483752"/>
          </pc:sldLayoutMkLst>
        </pc:sldLayoutChg>
      </pc:sldMasterChg>
    </pc:docChg>
  </pc:docChgLst>
  <pc:docChgLst>
    <pc:chgData name="Mirzoyan, Lilit (MCCSS)" userId="S::lilit.mirzoyan@ontario.ca::c6882666-48d9-4667-bf9e-a6b7582a9b2d" providerId="AD" clId="Web-{602A27AC-27FB-06C7-959B-1212FF028E2E}"/>
    <pc:docChg chg="delSld modSld">
      <pc:chgData name="Mirzoyan, Lilit (MCCSS)" userId="S::lilit.mirzoyan@ontario.ca::c6882666-48d9-4667-bf9e-a6b7582a9b2d" providerId="AD" clId="Web-{602A27AC-27FB-06C7-959B-1212FF028E2E}" dt="2025-04-04T19:52:38.374" v="10" actId="1076"/>
      <pc:docMkLst>
        <pc:docMk/>
      </pc:docMkLst>
      <pc:sldChg chg="modSp">
        <pc:chgData name="Mirzoyan, Lilit (MCCSS)" userId="S::lilit.mirzoyan@ontario.ca::c6882666-48d9-4667-bf9e-a6b7582a9b2d" providerId="AD" clId="Web-{602A27AC-27FB-06C7-959B-1212FF028E2E}" dt="2025-04-04T19:52:07.765" v="1" actId="20577"/>
        <pc:sldMkLst>
          <pc:docMk/>
          <pc:sldMk cId="2063897815" sldId="2147375514"/>
        </pc:sldMkLst>
        <pc:spChg chg="mod">
          <ac:chgData name="Mirzoyan, Lilit (MCCSS)" userId="S::lilit.mirzoyan@ontario.ca::c6882666-48d9-4667-bf9e-a6b7582a9b2d" providerId="AD" clId="Web-{602A27AC-27FB-06C7-959B-1212FF028E2E}" dt="2025-04-04T19:52:07.765" v="1" actId="20577"/>
          <ac:spMkLst>
            <pc:docMk/>
            <pc:sldMk cId="2063897815" sldId="2147375514"/>
            <ac:spMk id="2" creationId="{4223E80D-4B74-CBBA-2C17-F4429C839679}"/>
          </ac:spMkLst>
        </pc:spChg>
      </pc:sldChg>
      <pc:sldChg chg="modSp">
        <pc:chgData name="Mirzoyan, Lilit (MCCSS)" userId="S::lilit.mirzoyan@ontario.ca::c6882666-48d9-4667-bf9e-a6b7582a9b2d" providerId="AD" clId="Web-{602A27AC-27FB-06C7-959B-1212FF028E2E}" dt="2025-04-04T19:52:38.374" v="10" actId="1076"/>
        <pc:sldMkLst>
          <pc:docMk/>
          <pc:sldMk cId="2449077783" sldId="2147375784"/>
        </pc:sldMkLst>
        <pc:spChg chg="mod">
          <ac:chgData name="Mirzoyan, Lilit (MCCSS)" userId="S::lilit.mirzoyan@ontario.ca::c6882666-48d9-4667-bf9e-a6b7582a9b2d" providerId="AD" clId="Web-{602A27AC-27FB-06C7-959B-1212FF028E2E}" dt="2025-04-04T19:52:38.374" v="10" actId="1076"/>
          <ac:spMkLst>
            <pc:docMk/>
            <pc:sldMk cId="2449077783" sldId="2147375784"/>
            <ac:spMk id="3" creationId="{4F70F752-0E4D-E9E0-18B6-62421A12F16A}"/>
          </ac:spMkLst>
        </pc:spChg>
      </pc:sldChg>
      <pc:sldChg chg="modSp modCm">
        <pc:chgData name="Mirzoyan, Lilit (MCCSS)" userId="S::lilit.mirzoyan@ontario.ca::c6882666-48d9-4667-bf9e-a6b7582a9b2d" providerId="AD" clId="Web-{602A27AC-27FB-06C7-959B-1212FF028E2E}" dt="2025-04-04T19:52:18.452" v="5" actId="20577"/>
        <pc:sldMkLst>
          <pc:docMk/>
          <pc:sldMk cId="3834118094" sldId="2147375794"/>
        </pc:sldMkLst>
        <pc:spChg chg="mod">
          <ac:chgData name="Mirzoyan, Lilit (MCCSS)" userId="S::lilit.mirzoyan@ontario.ca::c6882666-48d9-4667-bf9e-a6b7582a9b2d" providerId="AD" clId="Web-{602A27AC-27FB-06C7-959B-1212FF028E2E}" dt="2025-04-04T19:52:18.452" v="5" actId="20577"/>
          <ac:spMkLst>
            <pc:docMk/>
            <pc:sldMk cId="3834118094" sldId="2147375794"/>
            <ac:spMk id="5" creationId="{227D3AA8-EDB6-1078-7A8E-D1D4FADC28E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rzoyan, Lilit (MCCSS)" userId="S::lilit.mirzoyan@ontario.ca::c6882666-48d9-4667-bf9e-a6b7582a9b2d" providerId="AD" clId="Web-{602A27AC-27FB-06C7-959B-1212FF028E2E}" dt="2025-04-04T19:52:18.452" v="5" actId="20577"/>
              <pc2:cmMkLst xmlns:pc2="http://schemas.microsoft.com/office/powerpoint/2019/9/main/command">
                <pc:docMk/>
                <pc:sldMk cId="3834118094" sldId="2147375794"/>
                <pc2:cmMk id="{3C9EBBBE-68E8-4A11-84FA-DDE07628BA85}"/>
              </pc2:cmMkLst>
            </pc226:cmChg>
          </p:ext>
        </pc:extLst>
      </pc:sldChg>
      <pc:sldChg chg="del">
        <pc:chgData name="Mirzoyan, Lilit (MCCSS)" userId="S::lilit.mirzoyan@ontario.ca::c6882666-48d9-4667-bf9e-a6b7582a9b2d" providerId="AD" clId="Web-{602A27AC-27FB-06C7-959B-1212FF028E2E}" dt="2025-04-04T19:51:48.561" v="0"/>
        <pc:sldMkLst>
          <pc:docMk/>
          <pc:sldMk cId="3836213847" sldId="2147375812"/>
        </pc:sldMkLst>
      </pc:sldChg>
    </pc:docChg>
  </pc:docChgLst>
  <pc:docChgLst>
    <pc:chgData name="Thomas, Paulette (MCCSS)" userId="S::paulette.thomas@ontario.ca::7b4d550b-ff7a-4585-8f68-edab8e39ede3" providerId="AD" clId="Web-{AA5F510F-5520-FCD4-5636-B6FEE1302AEA}"/>
    <pc:docChg chg="mod">
      <pc:chgData name="Thomas, Paulette (MCCSS)" userId="S::paulette.thomas@ontario.ca::7b4d550b-ff7a-4585-8f68-edab8e39ede3" providerId="AD" clId="Web-{AA5F510F-5520-FCD4-5636-B6FEE1302AEA}" dt="2025-04-03T20:58:34.522" v="1"/>
      <pc:docMkLst>
        <pc:docMk/>
      </pc:docMkLst>
    </pc:docChg>
  </pc:docChgLst>
  <pc:docChgLst>
    <pc:chgData name="Muthukumaran, Ramya (MCCSS)" userId="ffed6389-ef06-486d-b79e-27342ce115d1" providerId="ADAL" clId="{AFCA1269-F440-42DA-A75B-95937DB87C03}"/>
    <pc:docChg chg="undo redo custSel addSld delSld modSld sldOrd delMainMaster">
      <pc:chgData name="Muthukumaran, Ramya (MCCSS)" userId="ffed6389-ef06-486d-b79e-27342ce115d1" providerId="ADAL" clId="{AFCA1269-F440-42DA-A75B-95937DB87C03}" dt="2025-04-07T13:40:02.640" v="3845" actId="2056"/>
      <pc:docMkLst>
        <pc:docMk/>
      </pc:docMkLst>
      <pc:sldChg chg="addSp delSp modSp add del mod addCm modCm">
        <pc:chgData name="Muthukumaran, Ramya (MCCSS)" userId="ffed6389-ef06-486d-b79e-27342ce115d1" providerId="ADAL" clId="{AFCA1269-F440-42DA-A75B-95937DB87C03}" dt="2025-04-02T16:14:15.118" v="2662" actId="47"/>
        <pc:sldMkLst>
          <pc:docMk/>
          <pc:sldMk cId="2671126550" sldId="292"/>
        </pc:sldMkLst>
        <pc:spChg chg="mod">
          <ac:chgData name="Muthukumaran, Ramya (MCCSS)" userId="ffed6389-ef06-486d-b79e-27342ce115d1" providerId="ADAL" clId="{AFCA1269-F440-42DA-A75B-95937DB87C03}" dt="2025-04-01T18:06:55.111" v="154" actId="20577"/>
          <ac:spMkLst>
            <pc:docMk/>
            <pc:sldMk cId="2671126550" sldId="292"/>
            <ac:spMk id="2" creationId="{21B2EF7C-F56B-4345-B1F8-329A0A30D86C}"/>
          </ac:spMkLst>
        </pc:spChg>
        <pc:spChg chg="del">
          <ac:chgData name="Muthukumaran, Ramya (MCCSS)" userId="ffed6389-ef06-486d-b79e-27342ce115d1" providerId="ADAL" clId="{AFCA1269-F440-42DA-A75B-95937DB87C03}" dt="2025-04-01T17:30:54.340" v="91" actId="478"/>
          <ac:spMkLst>
            <pc:docMk/>
            <pc:sldMk cId="2671126550" sldId="292"/>
            <ac:spMk id="3" creationId="{57516112-2122-C1DA-7750-002837B0CBA9}"/>
          </ac:spMkLst>
        </pc:spChg>
        <pc:spChg chg="mod">
          <ac:chgData name="Muthukumaran, Ramya (MCCSS)" userId="ffed6389-ef06-486d-b79e-27342ce115d1" providerId="ADAL" clId="{AFCA1269-F440-42DA-A75B-95937DB87C03}" dt="2025-04-01T19:27:41.370" v="476" actId="1076"/>
          <ac:spMkLst>
            <pc:docMk/>
            <pc:sldMk cId="2671126550" sldId="292"/>
            <ac:spMk id="4" creationId="{9C84D4F2-9351-4443-87CF-62AF75906B52}"/>
          </ac:spMkLst>
        </pc:spChg>
        <pc:spChg chg="del">
          <ac:chgData name="Muthukumaran, Ramya (MCCSS)" userId="ffed6389-ef06-486d-b79e-27342ce115d1" providerId="ADAL" clId="{AFCA1269-F440-42DA-A75B-95937DB87C03}" dt="2025-04-01T17:30:54.340" v="91" actId="478"/>
          <ac:spMkLst>
            <pc:docMk/>
            <pc:sldMk cId="2671126550" sldId="292"/>
            <ac:spMk id="7" creationId="{EB720873-EA94-3761-817F-5F6C4D145B2B}"/>
          </ac:spMkLst>
        </pc:spChg>
        <pc:spChg chg="add del mod">
          <ac:chgData name="Muthukumaran, Ramya (MCCSS)" userId="ffed6389-ef06-486d-b79e-27342ce115d1" providerId="ADAL" clId="{AFCA1269-F440-42DA-A75B-95937DB87C03}" dt="2025-04-02T13:46:37.420" v="1945" actId="478"/>
          <ac:spMkLst>
            <pc:docMk/>
            <pc:sldMk cId="2671126550" sldId="292"/>
            <ac:spMk id="10" creationId="{1B7F30DA-8112-D8CF-6036-1EA21FE7C6C0}"/>
          </ac:spMkLst>
        </pc:spChg>
        <pc:spChg chg="add del mod">
          <ac:chgData name="Muthukumaran, Ramya (MCCSS)" userId="ffed6389-ef06-486d-b79e-27342ce115d1" providerId="ADAL" clId="{AFCA1269-F440-42DA-A75B-95937DB87C03}" dt="2025-04-02T13:46:36.054" v="1943" actId="478"/>
          <ac:spMkLst>
            <pc:docMk/>
            <pc:sldMk cId="2671126550" sldId="292"/>
            <ac:spMk id="13" creationId="{7D5F4BA9-8D20-3115-B7B2-0BB382396268}"/>
          </ac:spMkLst>
        </pc:spChg>
        <pc:spChg chg="add mod">
          <ac:chgData name="Muthukumaran, Ramya (MCCSS)" userId="ffed6389-ef06-486d-b79e-27342ce115d1" providerId="ADAL" clId="{AFCA1269-F440-42DA-A75B-95937DB87C03}" dt="2025-04-02T13:46:42.544" v="1946" actId="1076"/>
          <ac:spMkLst>
            <pc:docMk/>
            <pc:sldMk cId="2671126550" sldId="292"/>
            <ac:spMk id="14" creationId="{0CED70F1-219E-34C2-16DA-FDA7C3FC3C29}"/>
          </ac:spMkLst>
        </pc:spChg>
        <pc:spChg chg="mod">
          <ac:chgData name="Muthukumaran, Ramya (MCCSS)" userId="ffed6389-ef06-486d-b79e-27342ce115d1" providerId="ADAL" clId="{AFCA1269-F440-42DA-A75B-95937DB87C03}" dt="2025-04-02T13:46:32.226" v="1942" actId="255"/>
          <ac:spMkLst>
            <pc:docMk/>
            <pc:sldMk cId="2671126550" sldId="292"/>
            <ac:spMk id="21" creationId="{6218A811-AA0A-465B-8862-DD73B5590AF8}"/>
          </ac:spMkLst>
        </pc:spChg>
        <pc:picChg chg="del">
          <ac:chgData name="Muthukumaran, Ramya (MCCSS)" userId="ffed6389-ef06-486d-b79e-27342ce115d1" providerId="ADAL" clId="{AFCA1269-F440-42DA-A75B-95937DB87C03}" dt="2025-04-01T17:30:54.340" v="91" actId="478"/>
          <ac:picMkLst>
            <pc:docMk/>
            <pc:sldMk cId="2671126550" sldId="292"/>
            <ac:picMk id="5" creationId="{D2EF327F-4EE7-9CE3-33FB-A21756DC59FF}"/>
          </ac:picMkLst>
        </pc:picChg>
        <pc:picChg chg="add del mod">
          <ac:chgData name="Muthukumaran, Ramya (MCCSS)" userId="ffed6389-ef06-486d-b79e-27342ce115d1" providerId="ADAL" clId="{AFCA1269-F440-42DA-A75B-95937DB87C03}" dt="2025-04-02T13:46:36.676" v="1944" actId="478"/>
          <ac:picMkLst>
            <pc:docMk/>
            <pc:sldMk cId="2671126550" sldId="292"/>
            <ac:picMk id="12" creationId="{FCB9ED8D-D34C-A0BB-5540-24770DE9986B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uthukumaran, Ramya (MCCSS)" userId="ffed6389-ef06-486d-b79e-27342ce115d1" providerId="ADAL" clId="{AFCA1269-F440-42DA-A75B-95937DB87C03}" dt="2025-04-02T13:29:28.919" v="1635"/>
              <pc2:cmMkLst xmlns:pc2="http://schemas.microsoft.com/office/powerpoint/2019/9/main/command">
                <pc:docMk/>
                <pc:sldMk cId="2671126550" sldId="292"/>
                <pc2:cmMk id="{FC1A8879-BAC7-4EA1-96EB-BAC1AE589F13}"/>
              </pc2:cmMkLst>
            </pc226:cmChg>
          </p:ext>
        </pc:extLst>
      </pc:sldChg>
      <pc:sldChg chg="modSp add del mod">
        <pc:chgData name="Muthukumaran, Ramya (MCCSS)" userId="ffed6389-ef06-486d-b79e-27342ce115d1" providerId="ADAL" clId="{AFCA1269-F440-42DA-A75B-95937DB87C03}" dt="2025-04-01T21:05:40.729" v="686" actId="47"/>
        <pc:sldMkLst>
          <pc:docMk/>
          <pc:sldMk cId="3126637638" sldId="293"/>
        </pc:sldMkLst>
        <pc:spChg chg="mod">
          <ac:chgData name="Muthukumaran, Ramya (MCCSS)" userId="ffed6389-ef06-486d-b79e-27342ce115d1" providerId="ADAL" clId="{AFCA1269-F440-42DA-A75B-95937DB87C03}" dt="2025-04-01T19:30:35.936" v="492"/>
          <ac:spMkLst>
            <pc:docMk/>
            <pc:sldMk cId="3126637638" sldId="293"/>
            <ac:spMk id="2" creationId="{21B2EF7C-F56B-4345-B1F8-329A0A30D86C}"/>
          </ac:spMkLst>
        </pc:spChg>
      </pc:sldChg>
      <pc:sldChg chg="addSp delSp modSp add del mod ord modCm">
        <pc:chgData name="Muthukumaran, Ramya (MCCSS)" userId="ffed6389-ef06-486d-b79e-27342ce115d1" providerId="ADAL" clId="{AFCA1269-F440-42DA-A75B-95937DB87C03}" dt="2025-04-02T16:15:25.079" v="2666"/>
        <pc:sldMkLst>
          <pc:docMk/>
          <pc:sldMk cId="1692903132" sldId="311"/>
        </pc:sldMkLst>
        <pc:spChg chg="mod">
          <ac:chgData name="Muthukumaran, Ramya (MCCSS)" userId="ffed6389-ef06-486d-b79e-27342ce115d1" providerId="ADAL" clId="{AFCA1269-F440-42DA-A75B-95937DB87C03}" dt="2025-04-01T17:47:16.417" v="126" actId="6549"/>
          <ac:spMkLst>
            <pc:docMk/>
            <pc:sldMk cId="1692903132" sldId="311"/>
            <ac:spMk id="2" creationId="{21B2EF7C-F56B-4345-B1F8-329A0A30D86C}"/>
          </ac:spMkLst>
        </pc:spChg>
        <pc:spChg chg="add mod">
          <ac:chgData name="Muthukumaran, Ramya (MCCSS)" userId="ffed6389-ef06-486d-b79e-27342ce115d1" providerId="ADAL" clId="{AFCA1269-F440-42DA-A75B-95937DB87C03}" dt="2025-04-02T16:03:38.082" v="2349" actId="1037"/>
          <ac:spMkLst>
            <pc:docMk/>
            <pc:sldMk cId="1692903132" sldId="311"/>
            <ac:spMk id="5" creationId="{8ED77B19-7D45-2645-0209-AC1918F066AA}"/>
          </ac:spMkLst>
        </pc:spChg>
        <pc:spChg chg="mod">
          <ac:chgData name="Muthukumaran, Ramya (MCCSS)" userId="ffed6389-ef06-486d-b79e-27342ce115d1" providerId="ADAL" clId="{AFCA1269-F440-42DA-A75B-95937DB87C03}" dt="2025-04-02T16:07:26.787" v="2442" actId="1076"/>
          <ac:spMkLst>
            <pc:docMk/>
            <pc:sldMk cId="1692903132" sldId="311"/>
            <ac:spMk id="6" creationId="{3ABE9A9C-907B-D187-6B4B-BF4128AC7A52}"/>
          </ac:spMkLst>
        </pc:spChg>
        <pc:spChg chg="mod topLvl">
          <ac:chgData name="Muthukumaran, Ramya (MCCSS)" userId="ffed6389-ef06-486d-b79e-27342ce115d1" providerId="ADAL" clId="{AFCA1269-F440-42DA-A75B-95937DB87C03}" dt="2025-04-02T16:15:15.698" v="2665" actId="693"/>
          <ac:spMkLst>
            <pc:docMk/>
            <pc:sldMk cId="1692903132" sldId="311"/>
            <ac:spMk id="7" creationId="{B3DD8111-711B-670C-4FDD-8917BA910B79}"/>
          </ac:spMkLst>
        </pc:spChg>
        <pc:spChg chg="add del mod">
          <ac:chgData name="Muthukumaran, Ramya (MCCSS)" userId="ffed6389-ef06-486d-b79e-27342ce115d1" providerId="ADAL" clId="{AFCA1269-F440-42DA-A75B-95937DB87C03}" dt="2025-04-02T13:14:27.966" v="1317" actId="478"/>
          <ac:spMkLst>
            <pc:docMk/>
            <pc:sldMk cId="1692903132" sldId="311"/>
            <ac:spMk id="9" creationId="{FFFCE95D-DA10-9D44-3645-8ABA5EB4EB81}"/>
          </ac:spMkLst>
        </pc:spChg>
        <pc:spChg chg="add mod">
          <ac:chgData name="Muthukumaran, Ramya (MCCSS)" userId="ffed6389-ef06-486d-b79e-27342ce115d1" providerId="ADAL" clId="{AFCA1269-F440-42DA-A75B-95937DB87C03}" dt="2025-04-02T16:07:50.481" v="2462" actId="1035"/>
          <ac:spMkLst>
            <pc:docMk/>
            <pc:sldMk cId="1692903132" sldId="311"/>
            <ac:spMk id="11" creationId="{B71B5B08-B0AF-EE75-D459-C7FAF0D9DB46}"/>
          </ac:spMkLst>
        </pc:spChg>
        <pc:spChg chg="del topLvl">
          <ac:chgData name="Muthukumaran, Ramya (MCCSS)" userId="ffed6389-ef06-486d-b79e-27342ce115d1" providerId="ADAL" clId="{AFCA1269-F440-42DA-A75B-95937DB87C03}" dt="2025-04-01T21:23:38.182" v="1170" actId="478"/>
          <ac:spMkLst>
            <pc:docMk/>
            <pc:sldMk cId="1692903132" sldId="311"/>
            <ac:spMk id="12" creationId="{95173DF2-6F7B-1197-3D01-43432B6AB290}"/>
          </ac:spMkLst>
        </pc:spChg>
        <pc:spChg chg="mod">
          <ac:chgData name="Muthukumaran, Ramya (MCCSS)" userId="ffed6389-ef06-486d-b79e-27342ce115d1" providerId="ADAL" clId="{AFCA1269-F440-42DA-A75B-95937DB87C03}" dt="2025-04-02T16:04:29.515" v="2364" actId="207"/>
          <ac:spMkLst>
            <pc:docMk/>
            <pc:sldMk cId="1692903132" sldId="311"/>
            <ac:spMk id="18" creationId="{8D9CD212-155D-C51C-FD08-C17FD3DF0831}"/>
          </ac:spMkLst>
        </pc:spChg>
        <pc:grpChg chg="del mod">
          <ac:chgData name="Muthukumaran, Ramya (MCCSS)" userId="ffed6389-ef06-486d-b79e-27342ce115d1" providerId="ADAL" clId="{AFCA1269-F440-42DA-A75B-95937DB87C03}" dt="2025-04-01T21:23:38.182" v="1170" actId="478"/>
          <ac:grpSpMkLst>
            <pc:docMk/>
            <pc:sldMk cId="1692903132" sldId="311"/>
            <ac:grpSpMk id="15" creationId="{1A9FF9D7-6E9D-112A-854A-CF0F51C141D9}"/>
          </ac:grpSpMkLst>
        </pc:grp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uthukumaran, Ramya (MCCSS)" userId="ffed6389-ef06-486d-b79e-27342ce115d1" providerId="ADAL" clId="{AFCA1269-F440-42DA-A75B-95937DB87C03}" dt="2025-04-02T16:15:25.079" v="2666"/>
              <pc2:cmMkLst xmlns:pc2="http://schemas.microsoft.com/office/powerpoint/2019/9/main/command">
                <pc:docMk/>
                <pc:sldMk cId="1692903132" sldId="311"/>
                <pc2:cmMk id="{CA51470D-D1E1-4FCC-9A21-5DD1A5B4319B}"/>
              </pc2:cmMkLst>
              <pc226:cmRplyChg chg="add">
                <pc226:chgData name="Muthukumaran, Ramya (MCCSS)" userId="ffed6389-ef06-486d-b79e-27342ce115d1" providerId="ADAL" clId="{AFCA1269-F440-42DA-A75B-95937DB87C03}" dt="2025-04-02T16:15:25.079" v="2666"/>
                <pc2:cmRplyMkLst xmlns:pc2="http://schemas.microsoft.com/office/powerpoint/2019/9/main/command">
                  <pc:docMk/>
                  <pc:sldMk cId="1692903132" sldId="311"/>
                  <pc2:cmMk id="{CA51470D-D1E1-4FCC-9A21-5DD1A5B4319B}"/>
                  <pc2:cmRplyMk id="{B0C00BDF-020D-44C4-8274-1E7E7B499A00}"/>
                </pc2:cmRplyMkLst>
              </pc226:cmRplyChg>
            </pc226:cmChg>
          </p:ext>
        </pc:extLst>
      </pc:sldChg>
      <pc:sldChg chg="modSp add del mod ord">
        <pc:chgData name="Muthukumaran, Ramya (MCCSS)" userId="ffed6389-ef06-486d-b79e-27342ce115d1" providerId="ADAL" clId="{AFCA1269-F440-42DA-A75B-95937DB87C03}" dt="2025-04-02T16:12:39.295" v="2628" actId="207"/>
        <pc:sldMkLst>
          <pc:docMk/>
          <pc:sldMk cId="798088795" sldId="331"/>
        </pc:sldMkLst>
        <pc:spChg chg="mod">
          <ac:chgData name="Muthukumaran, Ramya (MCCSS)" userId="ffed6389-ef06-486d-b79e-27342ce115d1" providerId="ADAL" clId="{AFCA1269-F440-42DA-A75B-95937DB87C03}" dt="2025-04-02T16:11:48.726" v="2489" actId="6549"/>
          <ac:spMkLst>
            <pc:docMk/>
            <pc:sldMk cId="798088795" sldId="331"/>
            <ac:spMk id="2" creationId="{21B2EF7C-F56B-4345-B1F8-329A0A30D86C}"/>
          </ac:spMkLst>
        </pc:spChg>
        <pc:spChg chg="mod">
          <ac:chgData name="Muthukumaran, Ramya (MCCSS)" userId="ffed6389-ef06-486d-b79e-27342ce115d1" providerId="ADAL" clId="{AFCA1269-F440-42DA-A75B-95937DB87C03}" dt="2025-04-02T16:12:39.295" v="2628" actId="207"/>
          <ac:spMkLst>
            <pc:docMk/>
            <pc:sldMk cId="798088795" sldId="331"/>
            <ac:spMk id="3" creationId="{E52E4FD9-53A0-BFE9-8E48-99104CA2AD42}"/>
          </ac:spMkLst>
        </pc:spChg>
        <pc:spChg chg="mod">
          <ac:chgData name="Muthukumaran, Ramya (MCCSS)" userId="ffed6389-ef06-486d-b79e-27342ce115d1" providerId="ADAL" clId="{AFCA1269-F440-42DA-A75B-95937DB87C03}" dt="2025-04-02T16:12:05.797" v="2503" actId="6549"/>
          <ac:spMkLst>
            <pc:docMk/>
            <pc:sldMk cId="798088795" sldId="331"/>
            <ac:spMk id="6" creationId="{3ABE9A9C-907B-D187-6B4B-BF4128AC7A52}"/>
          </ac:spMkLst>
        </pc:spChg>
      </pc:sldChg>
      <pc:sldChg chg="del">
        <pc:chgData name="Muthukumaran, Ramya (MCCSS)" userId="ffed6389-ef06-486d-b79e-27342ce115d1" providerId="ADAL" clId="{AFCA1269-F440-42DA-A75B-95937DB87C03}" dt="2025-04-01T17:30:39.596" v="89" actId="47"/>
        <pc:sldMkLst>
          <pc:docMk/>
          <pc:sldMk cId="3512161303" sldId="331"/>
        </pc:sldMkLst>
      </pc:sldChg>
      <pc:sldChg chg="modSp add del mod">
        <pc:chgData name="Muthukumaran, Ramya (MCCSS)" userId="ffed6389-ef06-486d-b79e-27342ce115d1" providerId="ADAL" clId="{AFCA1269-F440-42DA-A75B-95937DB87C03}" dt="2025-04-01T19:23:18.581" v="219" actId="255"/>
        <pc:sldMkLst>
          <pc:docMk/>
          <pc:sldMk cId="969841883" sldId="2145706998"/>
        </pc:sldMkLst>
        <pc:spChg chg="mod">
          <ac:chgData name="Muthukumaran, Ramya (MCCSS)" userId="ffed6389-ef06-486d-b79e-27342ce115d1" providerId="ADAL" clId="{AFCA1269-F440-42DA-A75B-95937DB87C03}" dt="2025-04-01T17:40:24.225" v="113" actId="6549"/>
          <ac:spMkLst>
            <pc:docMk/>
            <pc:sldMk cId="969841883" sldId="2145706998"/>
            <ac:spMk id="2" creationId="{B71598C3-1F16-FA48-AB95-432175B03756}"/>
          </ac:spMkLst>
        </pc:spChg>
        <pc:spChg chg="mod">
          <ac:chgData name="Muthukumaran, Ramya (MCCSS)" userId="ffed6389-ef06-486d-b79e-27342ce115d1" providerId="ADAL" clId="{AFCA1269-F440-42DA-A75B-95937DB87C03}" dt="2025-04-01T19:23:18.581" v="219" actId="255"/>
          <ac:spMkLst>
            <pc:docMk/>
            <pc:sldMk cId="969841883" sldId="2145706998"/>
            <ac:spMk id="23" creationId="{EAA8F1C3-EE61-8F24-014F-1F4BDFE862E3}"/>
          </ac:spMkLst>
        </pc:spChg>
      </pc:sldChg>
      <pc:sldChg chg="modSp add del mod">
        <pc:chgData name="Muthukumaran, Ramya (MCCSS)" userId="ffed6389-ef06-486d-b79e-27342ce115d1" providerId="ADAL" clId="{AFCA1269-F440-42DA-A75B-95937DB87C03}" dt="2025-04-01T17:14:58.108" v="42" actId="47"/>
        <pc:sldMkLst>
          <pc:docMk/>
          <pc:sldMk cId="739198438" sldId="2145707004"/>
        </pc:sldMkLst>
        <pc:spChg chg="mod">
          <ac:chgData name="Muthukumaran, Ramya (MCCSS)" userId="ffed6389-ef06-486d-b79e-27342ce115d1" providerId="ADAL" clId="{AFCA1269-F440-42DA-A75B-95937DB87C03}" dt="2025-04-01T17:05:08.675" v="5" actId="6549"/>
          <ac:spMkLst>
            <pc:docMk/>
            <pc:sldMk cId="739198438" sldId="2145707004"/>
            <ac:spMk id="2" creationId="{21B2EF7C-F56B-4345-B1F8-329A0A30D86C}"/>
          </ac:spMkLst>
        </pc:spChg>
        <pc:graphicFrameChg chg="mod modGraphic">
          <ac:chgData name="Muthukumaran, Ramya (MCCSS)" userId="ffed6389-ef06-486d-b79e-27342ce115d1" providerId="ADAL" clId="{AFCA1269-F440-42DA-A75B-95937DB87C03}" dt="2025-04-01T17:14:21.173" v="35" actId="1076"/>
          <ac:graphicFrameMkLst>
            <pc:docMk/>
            <pc:sldMk cId="739198438" sldId="2145707004"/>
            <ac:graphicFrameMk id="25" creationId="{DC0280B2-3BAF-7413-EB77-87408839C7EF}"/>
          </ac:graphicFrameMkLst>
        </pc:graphicFrameChg>
        <pc:graphicFrameChg chg="mod">
          <ac:chgData name="Muthukumaran, Ramya (MCCSS)" userId="ffed6389-ef06-486d-b79e-27342ce115d1" providerId="ADAL" clId="{AFCA1269-F440-42DA-A75B-95937DB87C03}" dt="2025-04-01T17:14:08.546" v="33"/>
          <ac:graphicFrameMkLst>
            <pc:docMk/>
            <pc:sldMk cId="739198438" sldId="2145707004"/>
            <ac:graphicFrameMk id="26" creationId="{B8CF3409-3ABC-0018-A042-B780D963FE14}"/>
          </ac:graphicFrameMkLst>
        </pc:graphicFrameChg>
      </pc:sldChg>
      <pc:sldChg chg="del">
        <pc:chgData name="Muthukumaran, Ramya (MCCSS)" userId="ffed6389-ef06-486d-b79e-27342ce115d1" providerId="ADAL" clId="{AFCA1269-F440-42DA-A75B-95937DB87C03}" dt="2025-04-01T17:48:07.029" v="133" actId="47"/>
        <pc:sldMkLst>
          <pc:docMk/>
          <pc:sldMk cId="1923786650" sldId="2146847578"/>
        </pc:sldMkLst>
      </pc:sldChg>
      <pc:sldChg chg="addSp add del mod ord">
        <pc:chgData name="Muthukumaran, Ramya (MCCSS)" userId="ffed6389-ef06-486d-b79e-27342ce115d1" providerId="ADAL" clId="{AFCA1269-F440-42DA-A75B-95937DB87C03}" dt="2025-04-02T16:13:05.186" v="2633" actId="47"/>
        <pc:sldMkLst>
          <pc:docMk/>
          <pc:sldMk cId="2905551956" sldId="2147375235"/>
        </pc:sldMkLst>
        <pc:cxnChg chg="add">
          <ac:chgData name="Muthukumaran, Ramya (MCCSS)" userId="ffed6389-ef06-486d-b79e-27342ce115d1" providerId="ADAL" clId="{AFCA1269-F440-42DA-A75B-95937DB87C03}" dt="2025-04-01T17:39:38.112" v="103" actId="11529"/>
          <ac:cxnSpMkLst>
            <pc:docMk/>
            <pc:sldMk cId="2905551956" sldId="2147375235"/>
            <ac:cxnSpMk id="7" creationId="{039586B4-23C6-2BE9-425F-AC9882F1078B}"/>
          </ac:cxnSpMkLst>
        </pc:cxnChg>
      </pc:sldChg>
      <pc:sldChg chg="modCm">
        <pc:chgData name="Muthukumaran, Ramya (MCCSS)" userId="ffed6389-ef06-486d-b79e-27342ce115d1" providerId="ADAL" clId="{AFCA1269-F440-42DA-A75B-95937DB87C03}" dt="2025-04-04T19:57:11.162" v="3844" actId="2056"/>
        <pc:sldMkLst>
          <pc:docMk/>
          <pc:sldMk cId="298614516" sldId="214737529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uthukumaran, Ramya (MCCSS)" userId="ffed6389-ef06-486d-b79e-27342ce115d1" providerId="ADAL" clId="{AFCA1269-F440-42DA-A75B-95937DB87C03}" dt="2025-04-04T19:57:11.162" v="3844" actId="2056"/>
              <pc2:cmMkLst xmlns:pc2="http://schemas.microsoft.com/office/powerpoint/2019/9/main/command">
                <pc:docMk/>
                <pc:sldMk cId="298614516" sldId="2147375291"/>
                <pc2:cmMk id="{0A52CF1C-4FB9-4DD9-BFEF-573C868663F5}"/>
              </pc2:cmMkLst>
            </pc226:cmChg>
            <pc226:cmChg xmlns:pc226="http://schemas.microsoft.com/office/powerpoint/2022/06/main/command" chg="mod">
              <pc226:chgData name="Muthukumaran, Ramya (MCCSS)" userId="ffed6389-ef06-486d-b79e-27342ce115d1" providerId="ADAL" clId="{AFCA1269-F440-42DA-A75B-95937DB87C03}" dt="2025-04-04T19:57:11.162" v="3844" actId="2056"/>
              <pc2:cmMkLst xmlns:pc2="http://schemas.microsoft.com/office/powerpoint/2019/9/main/command">
                <pc:docMk/>
                <pc:sldMk cId="298614516" sldId="2147375291"/>
                <pc2:cmMk id="{09F532D0-EBF8-405E-A5D3-3F1E89D76A27}"/>
              </pc2:cmMkLst>
            </pc226:cmChg>
          </p:ext>
        </pc:extLst>
      </pc:sldChg>
      <pc:sldChg chg="addSp delSp modSp add del mod ord modCm">
        <pc:chgData name="Muthukumaran, Ramya (MCCSS)" userId="ffed6389-ef06-486d-b79e-27342ce115d1" providerId="ADAL" clId="{AFCA1269-F440-42DA-A75B-95937DB87C03}" dt="2025-04-02T16:14:08.279" v="2661" actId="1035"/>
        <pc:sldMkLst>
          <pc:docMk/>
          <pc:sldMk cId="389079936" sldId="2147375533"/>
        </pc:sldMkLst>
        <pc:spChg chg="mod">
          <ac:chgData name="Muthukumaran, Ramya (MCCSS)" userId="ffed6389-ef06-486d-b79e-27342ce115d1" providerId="ADAL" clId="{AFCA1269-F440-42DA-A75B-95937DB87C03}" dt="2025-04-02T16:14:08.279" v="2661" actId="1035"/>
          <ac:spMkLst>
            <pc:docMk/>
            <pc:sldMk cId="389079936" sldId="2147375533"/>
            <ac:spMk id="11" creationId="{6C8D9C88-6237-73BA-E0ED-72B3A7A6CA28}"/>
          </ac:spMkLst>
        </pc:spChg>
        <pc:spChg chg="mod">
          <ac:chgData name="Muthukumaran, Ramya (MCCSS)" userId="ffed6389-ef06-486d-b79e-27342ce115d1" providerId="ADAL" clId="{AFCA1269-F440-42DA-A75B-95937DB87C03}" dt="2025-04-02T16:13:53.746" v="2643" actId="207"/>
          <ac:spMkLst>
            <pc:docMk/>
            <pc:sldMk cId="389079936" sldId="2147375533"/>
            <ac:spMk id="12" creationId="{5286B3B1-ABD3-3585-3FE4-88A8933125DC}"/>
          </ac:spMkLst>
        </pc:spChg>
        <pc:spChg chg="mod">
          <ac:chgData name="Muthukumaran, Ramya (MCCSS)" userId="ffed6389-ef06-486d-b79e-27342ce115d1" providerId="ADAL" clId="{AFCA1269-F440-42DA-A75B-95937DB87C03}" dt="2025-04-02T16:14:03.005" v="2652" actId="1035"/>
          <ac:spMkLst>
            <pc:docMk/>
            <pc:sldMk cId="389079936" sldId="2147375533"/>
            <ac:spMk id="17" creationId="{F4C1BE91-B8B0-34B3-361D-166C6EEE6370}"/>
          </ac:spMkLst>
        </pc:spChg>
        <pc:spChg chg="mod">
          <ac:chgData name="Muthukumaran, Ramya (MCCSS)" userId="ffed6389-ef06-486d-b79e-27342ce115d1" providerId="ADAL" clId="{AFCA1269-F440-42DA-A75B-95937DB87C03}" dt="2025-04-02T16:14:03.005" v="2652" actId="1035"/>
          <ac:spMkLst>
            <pc:docMk/>
            <pc:sldMk cId="389079936" sldId="2147375533"/>
            <ac:spMk id="18" creationId="{606EE556-2319-478D-0202-9F4C12D2C296}"/>
          </ac:spMkLst>
        </pc:spChg>
        <pc:spChg chg="mod">
          <ac:chgData name="Muthukumaran, Ramya (MCCSS)" userId="ffed6389-ef06-486d-b79e-27342ce115d1" providerId="ADAL" clId="{AFCA1269-F440-42DA-A75B-95937DB87C03}" dt="2025-04-02T16:14:03.005" v="2652" actId="1035"/>
          <ac:spMkLst>
            <pc:docMk/>
            <pc:sldMk cId="389079936" sldId="2147375533"/>
            <ac:spMk id="19" creationId="{82978E9A-5E74-12FA-750A-F8EC8F3919F0}"/>
          </ac:spMkLst>
        </pc:spChg>
        <pc:spChg chg="mod">
          <ac:chgData name="Muthukumaran, Ramya (MCCSS)" userId="ffed6389-ef06-486d-b79e-27342ce115d1" providerId="ADAL" clId="{AFCA1269-F440-42DA-A75B-95937DB87C03}" dt="2025-04-02T16:13:53.746" v="2643" actId="207"/>
          <ac:spMkLst>
            <pc:docMk/>
            <pc:sldMk cId="389079936" sldId="2147375533"/>
            <ac:spMk id="20" creationId="{47703496-229C-B512-22ED-03C4EA653BDE}"/>
          </ac:spMkLst>
        </pc:spChg>
        <pc:spChg chg="mod">
          <ac:chgData name="Muthukumaran, Ramya (MCCSS)" userId="ffed6389-ef06-486d-b79e-27342ce115d1" providerId="ADAL" clId="{AFCA1269-F440-42DA-A75B-95937DB87C03}" dt="2025-04-02T16:13:53.746" v="2643" actId="207"/>
          <ac:spMkLst>
            <pc:docMk/>
            <pc:sldMk cId="389079936" sldId="2147375533"/>
            <ac:spMk id="22" creationId="{46907CFB-AF23-23A3-857C-BBC3A5BEE602}"/>
          </ac:spMkLst>
        </pc:spChg>
        <pc:picChg chg="mod">
          <ac:chgData name="Muthukumaran, Ramya (MCCSS)" userId="ffed6389-ef06-486d-b79e-27342ce115d1" providerId="ADAL" clId="{AFCA1269-F440-42DA-A75B-95937DB87C03}" dt="2025-04-02T16:14:08.279" v="2661" actId="1035"/>
          <ac:picMkLst>
            <pc:docMk/>
            <pc:sldMk cId="389079936" sldId="2147375533"/>
            <ac:picMk id="13" creationId="{6ABD36AF-DED1-3A60-B57B-D34177F5DA07}"/>
          </ac:picMkLst>
        </pc:picChg>
        <pc:picChg chg="add">
          <ac:chgData name="Muthukumaran, Ramya (MCCSS)" userId="ffed6389-ef06-486d-b79e-27342ce115d1" providerId="ADAL" clId="{AFCA1269-F440-42DA-A75B-95937DB87C03}" dt="2025-04-01T17:40:04.511" v="107"/>
          <ac:picMkLst>
            <pc:docMk/>
            <pc:sldMk cId="389079936" sldId="2147375533"/>
            <ac:picMk id="21" creationId="{D78B2778-74FB-EA43-F5BB-25854466F310}"/>
          </ac:picMkLst>
        </pc:picChg>
        <pc:cxnChg chg="add del">
          <ac:chgData name="Muthukumaran, Ramya (MCCSS)" userId="ffed6389-ef06-486d-b79e-27342ce115d1" providerId="ADAL" clId="{AFCA1269-F440-42DA-A75B-95937DB87C03}" dt="2025-04-02T16:13:21.484" v="2638" actId="478"/>
          <ac:cxnSpMkLst>
            <pc:docMk/>
            <pc:sldMk cId="389079936" sldId="2147375533"/>
            <ac:cxnSpMk id="15" creationId="{7AF37AB6-1FA0-8432-95C7-2B330F2AA698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uthukumaran, Ramya (MCCSS)" userId="ffed6389-ef06-486d-b79e-27342ce115d1" providerId="ADAL" clId="{AFCA1269-F440-42DA-A75B-95937DB87C03}" dt="2025-04-02T16:13:25.628" v="2639"/>
              <pc2:cmMkLst xmlns:pc2="http://schemas.microsoft.com/office/powerpoint/2019/9/main/command">
                <pc:docMk/>
                <pc:sldMk cId="389079936" sldId="2147375533"/>
                <pc2:cmMk id="{0A106AAB-75AA-4C4D-86C1-05A2A6185C8C}"/>
              </pc2:cmMkLst>
              <pc226:cmRplyChg chg="add">
                <pc226:chgData name="Muthukumaran, Ramya (MCCSS)" userId="ffed6389-ef06-486d-b79e-27342ce115d1" providerId="ADAL" clId="{AFCA1269-F440-42DA-A75B-95937DB87C03}" dt="2025-04-02T16:13:25.628" v="2639"/>
                <pc2:cmRplyMkLst xmlns:pc2="http://schemas.microsoft.com/office/powerpoint/2019/9/main/command">
                  <pc:docMk/>
                  <pc:sldMk cId="389079936" sldId="2147375533"/>
                  <pc2:cmMk id="{0A106AAB-75AA-4C4D-86C1-05A2A6185C8C}"/>
                  <pc2:cmRplyMk id="{26F0BCBF-2A05-42CC-B714-1F81AAF18F15}"/>
                </pc2:cmRplyMkLst>
              </pc226:cmRplyChg>
            </pc226:cmChg>
          </p:ext>
        </pc:extLst>
      </pc:sldChg>
      <pc:sldChg chg="addSp delSp modSp add mod ord">
        <pc:chgData name="Muthukumaran, Ramya (MCCSS)" userId="ffed6389-ef06-486d-b79e-27342ce115d1" providerId="ADAL" clId="{AFCA1269-F440-42DA-A75B-95937DB87C03}" dt="2025-04-02T16:12:49.683" v="2630" actId="20577"/>
        <pc:sldMkLst>
          <pc:docMk/>
          <pc:sldMk cId="3652657380" sldId="2147375634"/>
        </pc:sldMkLst>
        <pc:spChg chg="del mod">
          <ac:chgData name="Muthukumaran, Ramya (MCCSS)" userId="ffed6389-ef06-486d-b79e-27342ce115d1" providerId="ADAL" clId="{AFCA1269-F440-42DA-A75B-95937DB87C03}" dt="2025-04-02T13:22:21.809" v="1453" actId="478"/>
          <ac:spMkLst>
            <pc:docMk/>
            <pc:sldMk cId="3652657380" sldId="2147375634"/>
            <ac:spMk id="2" creationId="{B3C027A3-7524-4FF0-AD96-97245FB4941D}"/>
          </ac:spMkLst>
        </pc:spChg>
        <pc:spChg chg="add mod">
          <ac:chgData name="Muthukumaran, Ramya (MCCSS)" userId="ffed6389-ef06-486d-b79e-27342ce115d1" providerId="ADAL" clId="{AFCA1269-F440-42DA-A75B-95937DB87C03}" dt="2025-04-02T13:22:58.634" v="1482" actId="14100"/>
          <ac:spMkLst>
            <pc:docMk/>
            <pc:sldMk cId="3652657380" sldId="2147375634"/>
            <ac:spMk id="4" creationId="{9C689FF1-67C1-271E-E07E-8B7131B268B7}"/>
          </ac:spMkLst>
        </pc:spChg>
        <pc:spChg chg="add mod">
          <ac:chgData name="Muthukumaran, Ramya (MCCSS)" userId="ffed6389-ef06-486d-b79e-27342ce115d1" providerId="ADAL" clId="{AFCA1269-F440-42DA-A75B-95937DB87C03}" dt="2025-04-01T21:07:16.170" v="730" actId="1038"/>
          <ac:spMkLst>
            <pc:docMk/>
            <pc:sldMk cId="3652657380" sldId="2147375634"/>
            <ac:spMk id="6" creationId="{50F3EA1F-BC14-9334-E9AC-120C56A0AD76}"/>
          </ac:spMkLst>
        </pc:spChg>
        <pc:spChg chg="add mod">
          <ac:chgData name="Muthukumaran, Ramya (MCCSS)" userId="ffed6389-ef06-486d-b79e-27342ce115d1" providerId="ADAL" clId="{AFCA1269-F440-42DA-A75B-95937DB87C03}" dt="2025-04-01T21:07:16.170" v="730" actId="1038"/>
          <ac:spMkLst>
            <pc:docMk/>
            <pc:sldMk cId="3652657380" sldId="2147375634"/>
            <ac:spMk id="8" creationId="{4DC4A758-6C3D-51BC-EC0C-828EE5933936}"/>
          </ac:spMkLst>
        </pc:spChg>
        <pc:spChg chg="add mod">
          <ac:chgData name="Muthukumaran, Ramya (MCCSS)" userId="ffed6389-ef06-486d-b79e-27342ce115d1" providerId="ADAL" clId="{AFCA1269-F440-42DA-A75B-95937DB87C03}" dt="2025-04-02T16:12:49.683" v="2630" actId="20577"/>
          <ac:spMkLst>
            <pc:docMk/>
            <pc:sldMk cId="3652657380" sldId="2147375634"/>
            <ac:spMk id="9" creationId="{EEADDC8A-B1A0-A166-09B1-FE626E64B6C0}"/>
          </ac:spMkLst>
        </pc:spChg>
        <pc:spChg chg="mod">
          <ac:chgData name="Muthukumaran, Ramya (MCCSS)" userId="ffed6389-ef06-486d-b79e-27342ce115d1" providerId="ADAL" clId="{AFCA1269-F440-42DA-A75B-95937DB87C03}" dt="2025-04-01T21:07:16.170" v="730" actId="1038"/>
          <ac:spMkLst>
            <pc:docMk/>
            <pc:sldMk cId="3652657380" sldId="2147375634"/>
            <ac:spMk id="35" creationId="{A45198AE-7BCD-4B52-8641-EBDA7FD0D0D1}"/>
          </ac:spMkLst>
        </pc:spChg>
      </pc:sldChg>
      <pc:sldChg chg="del ord">
        <pc:chgData name="Muthukumaran, Ramya (MCCSS)" userId="ffed6389-ef06-486d-b79e-27342ce115d1" providerId="ADAL" clId="{AFCA1269-F440-42DA-A75B-95937DB87C03}" dt="2025-04-01T18:11:10.099" v="168" actId="47"/>
        <pc:sldMkLst>
          <pc:docMk/>
          <pc:sldMk cId="544615363" sldId="2147375711"/>
        </pc:sldMkLst>
      </pc:sldChg>
      <pc:sldChg chg="addSp modSp mod modCm">
        <pc:chgData name="Muthukumaran, Ramya (MCCSS)" userId="ffed6389-ef06-486d-b79e-27342ce115d1" providerId="ADAL" clId="{AFCA1269-F440-42DA-A75B-95937DB87C03}" dt="2025-04-02T16:16:44.907" v="2670"/>
        <pc:sldMkLst>
          <pc:docMk/>
          <pc:sldMk cId="3564383891" sldId="2147375769"/>
        </pc:sldMkLst>
        <pc:spChg chg="mod">
          <ac:chgData name="Muthukumaran, Ramya (MCCSS)" userId="ffed6389-ef06-486d-b79e-27342ce115d1" providerId="ADAL" clId="{AFCA1269-F440-42DA-A75B-95937DB87C03}" dt="2025-04-02T16:09:15.102" v="2468" actId="207"/>
          <ac:spMkLst>
            <pc:docMk/>
            <pc:sldMk cId="3564383891" sldId="2147375769"/>
            <ac:spMk id="3" creationId="{B8A455CE-06D5-B7B2-31C1-8B462E98F633}"/>
          </ac:spMkLst>
        </pc:spChg>
        <pc:spChg chg="add mod">
          <ac:chgData name="Muthukumaran, Ramya (MCCSS)" userId="ffed6389-ef06-486d-b79e-27342ce115d1" providerId="ADAL" clId="{AFCA1269-F440-42DA-A75B-95937DB87C03}" dt="2025-04-02T16:09:34.376" v="2470"/>
          <ac:spMkLst>
            <pc:docMk/>
            <pc:sldMk cId="3564383891" sldId="2147375769"/>
            <ac:spMk id="5" creationId="{A405CCA2-8F27-D573-7DE5-3C815EBDF6D5}"/>
          </ac:spMkLst>
        </pc:spChg>
        <pc:spChg chg="mod">
          <ac:chgData name="Muthukumaran, Ramya (MCCSS)" userId="ffed6389-ef06-486d-b79e-27342ce115d1" providerId="ADAL" clId="{AFCA1269-F440-42DA-A75B-95937DB87C03}" dt="2025-04-02T16:09:20.898" v="2469" actId="207"/>
          <ac:spMkLst>
            <pc:docMk/>
            <pc:sldMk cId="3564383891" sldId="2147375769"/>
            <ac:spMk id="19" creationId="{C857DB7D-8997-404D-BE80-CC9CE4034E15}"/>
          </ac:spMkLst>
        </pc:spChg>
        <pc:cxnChg chg="add">
          <ac:chgData name="Muthukumaran, Ramya (MCCSS)" userId="ffed6389-ef06-486d-b79e-27342ce115d1" providerId="ADAL" clId="{AFCA1269-F440-42DA-A75B-95937DB87C03}" dt="2025-04-02T16:16:28.967" v="2669" actId="11529"/>
          <ac:cxnSpMkLst>
            <pc:docMk/>
            <pc:sldMk cId="3564383891" sldId="2147375769"/>
            <ac:cxnSpMk id="9" creationId="{D7DB7BEF-CE31-F1F7-ECC2-87331A75A761}"/>
          </ac:cxnSpMkLst>
        </pc:cxnChg>
        <pc:cxnChg chg="mod">
          <ac:chgData name="Muthukumaran, Ramya (MCCSS)" userId="ffed6389-ef06-486d-b79e-27342ce115d1" providerId="ADAL" clId="{AFCA1269-F440-42DA-A75B-95937DB87C03}" dt="2025-04-02T16:08:58.176" v="2467" actId="208"/>
          <ac:cxnSpMkLst>
            <pc:docMk/>
            <pc:sldMk cId="3564383891" sldId="2147375769"/>
            <ac:cxnSpMk id="10" creationId="{248BB7CF-58E0-E714-368F-6AFE6CC1D156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uthukumaran, Ramya (MCCSS)" userId="ffed6389-ef06-486d-b79e-27342ce115d1" providerId="ADAL" clId="{AFCA1269-F440-42DA-A75B-95937DB87C03}" dt="2025-04-02T16:16:44.907" v="2670"/>
              <pc2:cmMkLst xmlns:pc2="http://schemas.microsoft.com/office/powerpoint/2019/9/main/command">
                <pc:docMk/>
                <pc:sldMk cId="3564383891" sldId="2147375769"/>
                <pc2:cmMk id="{A6745E93-0034-4E7E-815E-292140522DD1}"/>
              </pc2:cmMkLst>
              <pc226:cmRplyChg chg="add">
                <pc226:chgData name="Muthukumaran, Ramya (MCCSS)" userId="ffed6389-ef06-486d-b79e-27342ce115d1" providerId="ADAL" clId="{AFCA1269-F440-42DA-A75B-95937DB87C03}" dt="2025-04-02T16:16:44.907" v="2670"/>
                <pc2:cmRplyMkLst xmlns:pc2="http://schemas.microsoft.com/office/powerpoint/2019/9/main/command">
                  <pc:docMk/>
                  <pc:sldMk cId="3564383891" sldId="2147375769"/>
                  <pc2:cmMk id="{A6745E93-0034-4E7E-815E-292140522DD1}"/>
                  <pc2:cmRplyMk id="{A3931077-F740-4B20-986F-98E7BA349BC8}"/>
                </pc2:cmRplyMkLst>
              </pc226:cmRplyChg>
            </pc226:cmChg>
          </p:ext>
        </pc:extLst>
      </pc:sldChg>
      <pc:sldChg chg="ord modCm">
        <pc:chgData name="Muthukumaran, Ramya (MCCSS)" userId="ffed6389-ef06-486d-b79e-27342ce115d1" providerId="ADAL" clId="{AFCA1269-F440-42DA-A75B-95937DB87C03}" dt="2025-04-02T16:07:12.826" v="2440"/>
        <pc:sldMkLst>
          <pc:docMk/>
          <pc:sldMk cId="2159263591" sldId="214737579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uthukumaran, Ramya (MCCSS)" userId="ffed6389-ef06-486d-b79e-27342ce115d1" providerId="ADAL" clId="{AFCA1269-F440-42DA-A75B-95937DB87C03}" dt="2025-04-02T16:07:12.826" v="2440"/>
              <pc2:cmMkLst xmlns:pc2="http://schemas.microsoft.com/office/powerpoint/2019/9/main/command">
                <pc:docMk/>
                <pc:sldMk cId="2159263591" sldId="2147375799"/>
                <pc2:cmMk id="{A25B9F9A-CB26-4655-9CB7-AEBA5293DE1D}"/>
              </pc2:cmMkLst>
            </pc226:cmChg>
          </p:ext>
        </pc:extLst>
      </pc:sldChg>
      <pc:sldChg chg="addSp delSp modSp mod addCm modCm">
        <pc:chgData name="Muthukumaran, Ramya (MCCSS)" userId="ffed6389-ef06-486d-b79e-27342ce115d1" providerId="ADAL" clId="{AFCA1269-F440-42DA-A75B-95937DB87C03}" dt="2025-04-02T16:12:55.016" v="2631"/>
        <pc:sldMkLst>
          <pc:docMk/>
          <pc:sldMk cId="2238948166" sldId="2147375801"/>
        </pc:sldMkLst>
        <pc:spChg chg="del mod">
          <ac:chgData name="Muthukumaran, Ramya (MCCSS)" userId="ffed6389-ef06-486d-b79e-27342ce115d1" providerId="ADAL" clId="{AFCA1269-F440-42DA-A75B-95937DB87C03}" dt="2025-04-01T19:11:02.504" v="213" actId="478"/>
          <ac:spMkLst>
            <pc:docMk/>
            <pc:sldMk cId="2238948166" sldId="2147375801"/>
            <ac:spMk id="2" creationId="{9170642E-DE2B-DDD7-C3D0-217FAE90BDD8}"/>
          </ac:spMkLst>
        </pc:spChg>
        <pc:spChg chg="mod">
          <ac:chgData name="Muthukumaran, Ramya (MCCSS)" userId="ffed6389-ef06-486d-b79e-27342ce115d1" providerId="ADAL" clId="{AFCA1269-F440-42DA-A75B-95937DB87C03}" dt="2025-04-02T13:41:36.243" v="1924" actId="14100"/>
          <ac:spMkLst>
            <pc:docMk/>
            <pc:sldMk cId="2238948166" sldId="2147375801"/>
            <ac:spMk id="3" creationId="{C00CC5AF-A103-ED37-A483-DB98DD442CAF}"/>
          </ac:spMkLst>
        </pc:spChg>
        <pc:spChg chg="add mod">
          <ac:chgData name="Muthukumaran, Ramya (MCCSS)" userId="ffed6389-ef06-486d-b79e-27342ce115d1" providerId="ADAL" clId="{AFCA1269-F440-42DA-A75B-95937DB87C03}" dt="2025-04-02T13:27:52.589" v="1632" actId="20577"/>
          <ac:spMkLst>
            <pc:docMk/>
            <pc:sldMk cId="2238948166" sldId="2147375801"/>
            <ac:spMk id="4" creationId="{C158DB31-B051-C514-B599-926167ABABFA}"/>
          </ac:spMkLst>
        </pc:spChg>
        <pc:spChg chg="add del mod">
          <ac:chgData name="Muthukumaran, Ramya (MCCSS)" userId="ffed6389-ef06-486d-b79e-27342ce115d1" providerId="ADAL" clId="{AFCA1269-F440-42DA-A75B-95937DB87C03}" dt="2025-04-01T19:11:07.156" v="215" actId="478"/>
          <ac:spMkLst>
            <pc:docMk/>
            <pc:sldMk cId="2238948166" sldId="2147375801"/>
            <ac:spMk id="6" creationId="{3E2A5316-9B54-548E-5671-5C6305973DF8}"/>
          </ac:spMkLst>
        </pc:spChg>
        <pc:spChg chg="add del mod">
          <ac:chgData name="Muthukumaran, Ramya (MCCSS)" userId="ffed6389-ef06-486d-b79e-27342ce115d1" providerId="ADAL" clId="{AFCA1269-F440-42DA-A75B-95937DB87C03}" dt="2025-04-01T19:34:27.787" v="514" actId="47"/>
          <ac:spMkLst>
            <pc:docMk/>
            <pc:sldMk cId="2238948166" sldId="2147375801"/>
            <ac:spMk id="8" creationId="{5FDACBDB-69E7-ABD6-12B8-49861A9F494B}"/>
          </ac:spMkLst>
        </pc:spChg>
        <pc:spChg chg="add mod">
          <ac:chgData name="Muthukumaran, Ramya (MCCSS)" userId="ffed6389-ef06-486d-b79e-27342ce115d1" providerId="ADAL" clId="{AFCA1269-F440-42DA-A75B-95937DB87C03}" dt="2025-04-02T13:23:11.410" v="1484" actId="255"/>
          <ac:spMkLst>
            <pc:docMk/>
            <pc:sldMk cId="2238948166" sldId="2147375801"/>
            <ac:spMk id="9" creationId="{DC5FA1E0-F626-CEDF-135C-12F04FBDA2DC}"/>
          </ac:spMkLst>
        </pc:spChg>
        <pc:spChg chg="add mod">
          <ac:chgData name="Muthukumaran, Ramya (MCCSS)" userId="ffed6389-ef06-486d-b79e-27342ce115d1" providerId="ADAL" clId="{AFCA1269-F440-42DA-A75B-95937DB87C03}" dt="2025-04-02T13:41:26.238" v="1922" actId="255"/>
          <ac:spMkLst>
            <pc:docMk/>
            <pc:sldMk cId="2238948166" sldId="2147375801"/>
            <ac:spMk id="11" creationId="{5BC42FD3-5D65-E0C4-74CC-9DD8821B3DE7}"/>
          </ac:spMkLst>
        </pc:spChg>
        <pc:spChg chg="add del mod">
          <ac:chgData name="Muthukumaran, Ramya (MCCSS)" userId="ffed6389-ef06-486d-b79e-27342ce115d1" providerId="ADAL" clId="{AFCA1269-F440-42DA-A75B-95937DB87C03}" dt="2025-04-01T20:57:53.733" v="583"/>
          <ac:spMkLst>
            <pc:docMk/>
            <pc:sldMk cId="2238948166" sldId="2147375801"/>
            <ac:spMk id="13" creationId="{34C7E426-4FF8-858B-8D82-A5C9101B1583}"/>
          </ac:spMkLst>
        </pc:spChg>
        <pc:spChg chg="add mod">
          <ac:chgData name="Muthukumaran, Ramya (MCCSS)" userId="ffed6389-ef06-486d-b79e-27342ce115d1" providerId="ADAL" clId="{AFCA1269-F440-42DA-A75B-95937DB87C03}" dt="2025-04-02T13:41:50.726" v="1930" actId="14100"/>
          <ac:spMkLst>
            <pc:docMk/>
            <pc:sldMk cId="2238948166" sldId="2147375801"/>
            <ac:spMk id="14" creationId="{A02296E1-9AAF-D2ED-6E34-147FA2102FEB}"/>
          </ac:spMkLst>
        </pc:spChg>
        <pc:spChg chg="add mod">
          <ac:chgData name="Muthukumaran, Ramya (MCCSS)" userId="ffed6389-ef06-486d-b79e-27342ce115d1" providerId="ADAL" clId="{AFCA1269-F440-42DA-A75B-95937DB87C03}" dt="2025-04-02T13:23:32.691" v="1491" actId="14100"/>
          <ac:spMkLst>
            <pc:docMk/>
            <pc:sldMk cId="2238948166" sldId="2147375801"/>
            <ac:spMk id="15" creationId="{9779DA89-72EA-DF77-701C-092888F99391}"/>
          </ac:spMkLst>
        </pc:spChg>
        <pc:spChg chg="add mod">
          <ac:chgData name="Muthukumaran, Ramya (MCCSS)" userId="ffed6389-ef06-486d-b79e-27342ce115d1" providerId="ADAL" clId="{AFCA1269-F440-42DA-A75B-95937DB87C03}" dt="2025-04-02T13:42:20.768" v="1938" actId="1076"/>
          <ac:spMkLst>
            <pc:docMk/>
            <pc:sldMk cId="2238948166" sldId="2147375801"/>
            <ac:spMk id="16" creationId="{F1540B52-0014-781B-F7D6-D2F6979C07DA}"/>
          </ac:spMkLst>
        </pc:spChg>
        <pc:spChg chg="add mod">
          <ac:chgData name="Muthukumaran, Ramya (MCCSS)" userId="ffed6389-ef06-486d-b79e-27342ce115d1" providerId="ADAL" clId="{AFCA1269-F440-42DA-A75B-95937DB87C03}" dt="2025-04-02T13:42:37.843" v="1939" actId="20577"/>
          <ac:spMkLst>
            <pc:docMk/>
            <pc:sldMk cId="2238948166" sldId="2147375801"/>
            <ac:spMk id="18" creationId="{333370F8-E7B2-1959-39AF-979965D55EE3}"/>
          </ac:spMkLst>
        </pc:spChg>
        <pc:spChg chg="add mod">
          <ac:chgData name="Muthukumaran, Ramya (MCCSS)" userId="ffed6389-ef06-486d-b79e-27342ce115d1" providerId="ADAL" clId="{AFCA1269-F440-42DA-A75B-95937DB87C03}" dt="2025-04-02T13:42:20.768" v="1938" actId="1076"/>
          <ac:spMkLst>
            <pc:docMk/>
            <pc:sldMk cId="2238948166" sldId="2147375801"/>
            <ac:spMk id="20" creationId="{86C91FB8-ABDA-2A30-D155-F242558A458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uthukumaran, Ramya (MCCSS)" userId="ffed6389-ef06-486d-b79e-27342ce115d1" providerId="ADAL" clId="{AFCA1269-F440-42DA-A75B-95937DB87C03}" dt="2025-04-02T16:12:55.016" v="2631"/>
              <pc2:cmMkLst xmlns:pc2="http://schemas.microsoft.com/office/powerpoint/2019/9/main/command">
                <pc:docMk/>
                <pc:sldMk cId="2238948166" sldId="2147375801"/>
                <pc2:cmMk id="{FF5ED0BC-5E82-4B66-8790-0A8DE0E118F7}"/>
              </pc2:cmMkLst>
            </pc226:cmChg>
            <pc226:cmChg xmlns:pc226="http://schemas.microsoft.com/office/powerpoint/2022/06/main/command" chg="mod">
              <pc226:chgData name="Muthukumaran, Ramya (MCCSS)" userId="ffed6389-ef06-486d-b79e-27342ce115d1" providerId="ADAL" clId="{AFCA1269-F440-42DA-A75B-95937DB87C03}" dt="2025-04-01T19:11:02.536" v="214" actId="2056"/>
              <pc2:cmMkLst xmlns:pc2="http://schemas.microsoft.com/office/powerpoint/2019/9/main/command">
                <pc:docMk/>
                <pc:sldMk cId="2238948166" sldId="2147375801"/>
                <pc2:cmMk id="{D829ECBF-2BF9-4411-8A15-3EC66CC6DA0C}"/>
              </pc2:cmMkLst>
            </pc226:cmChg>
          </p:ext>
        </pc:extLst>
      </pc:sldChg>
      <pc:sldChg chg="modSp del mod ord">
        <pc:chgData name="Muthukumaran, Ramya (MCCSS)" userId="ffed6389-ef06-486d-b79e-27342ce115d1" providerId="ADAL" clId="{AFCA1269-F440-42DA-A75B-95937DB87C03}" dt="2025-04-01T18:11:18.693" v="169" actId="47"/>
        <pc:sldMkLst>
          <pc:docMk/>
          <pc:sldMk cId="1484404381" sldId="2147375802"/>
        </pc:sldMkLst>
        <pc:spChg chg="mod">
          <ac:chgData name="Muthukumaran, Ramya (MCCSS)" userId="ffed6389-ef06-486d-b79e-27342ce115d1" providerId="ADAL" clId="{AFCA1269-F440-42DA-A75B-95937DB87C03}" dt="2025-04-01T17:39:28.656" v="100"/>
          <ac:spMkLst>
            <pc:docMk/>
            <pc:sldMk cId="1484404381" sldId="2147375802"/>
            <ac:spMk id="18" creationId="{381E9CD0-C5D3-A9F9-C9C8-306CA0EA5570}"/>
          </ac:spMkLst>
        </pc:spChg>
      </pc:sldChg>
      <pc:sldChg chg="addSp modSp add del mod ord">
        <pc:chgData name="Muthukumaran, Ramya (MCCSS)" userId="ffed6389-ef06-486d-b79e-27342ce115d1" providerId="ADAL" clId="{AFCA1269-F440-42DA-A75B-95937DB87C03}" dt="2025-04-02T16:13:04.431" v="2632" actId="47"/>
        <pc:sldMkLst>
          <pc:docMk/>
          <pc:sldMk cId="1073955546" sldId="2147375803"/>
        </pc:sldMkLst>
        <pc:spChg chg="mod">
          <ac:chgData name="Muthukumaran, Ramya (MCCSS)" userId="ffed6389-ef06-486d-b79e-27342ce115d1" providerId="ADAL" clId="{AFCA1269-F440-42DA-A75B-95937DB87C03}" dt="2025-04-01T17:17:08.587" v="65" actId="6549"/>
          <ac:spMkLst>
            <pc:docMk/>
            <pc:sldMk cId="1073955546" sldId="2147375803"/>
            <ac:spMk id="3" creationId="{C2FBD636-33A1-D60A-1FAC-476332478C9D}"/>
          </ac:spMkLst>
        </pc:spChg>
        <pc:graphicFrameChg chg="mod">
          <ac:chgData name="Muthukumaran, Ramya (MCCSS)" userId="ffed6389-ef06-486d-b79e-27342ce115d1" providerId="ADAL" clId="{AFCA1269-F440-42DA-A75B-95937DB87C03}" dt="2025-04-01T17:17:15.685" v="88" actId="20577"/>
          <ac:graphicFrameMkLst>
            <pc:docMk/>
            <pc:sldMk cId="1073955546" sldId="2147375803"/>
            <ac:graphicFrameMk id="15" creationId="{14C50703-A8CD-2C0E-2239-7CEB83F742C1}"/>
          </ac:graphicFrameMkLst>
        </pc:graphicFrameChg>
        <pc:cxnChg chg="add">
          <ac:chgData name="Muthukumaran, Ramya (MCCSS)" userId="ffed6389-ef06-486d-b79e-27342ce115d1" providerId="ADAL" clId="{AFCA1269-F440-42DA-A75B-95937DB87C03}" dt="2025-04-02T13:17:52.136" v="1399" actId="11529"/>
          <ac:cxnSpMkLst>
            <pc:docMk/>
            <pc:sldMk cId="1073955546" sldId="2147375803"/>
            <ac:cxnSpMk id="6" creationId="{2B7EF36B-22F1-64B9-8B41-63A8234AEB46}"/>
          </ac:cxnSpMkLst>
        </pc:cxnChg>
      </pc:sldChg>
      <pc:sldChg chg="modSp add del mod ord">
        <pc:chgData name="Muthukumaran, Ramya (MCCSS)" userId="ffed6389-ef06-486d-b79e-27342ce115d1" providerId="ADAL" clId="{AFCA1269-F440-42DA-A75B-95937DB87C03}" dt="2025-04-01T20:34:55.575" v="519" actId="47"/>
        <pc:sldMkLst>
          <pc:docMk/>
          <pc:sldMk cId="1807667027" sldId="2147375804"/>
        </pc:sldMkLst>
        <pc:spChg chg="mod">
          <ac:chgData name="Muthukumaran, Ramya (MCCSS)" userId="ffed6389-ef06-486d-b79e-27342ce115d1" providerId="ADAL" clId="{AFCA1269-F440-42DA-A75B-95937DB87C03}" dt="2025-04-01T17:46:28.610" v="117"/>
          <ac:spMkLst>
            <pc:docMk/>
            <pc:sldMk cId="1807667027" sldId="2147375804"/>
            <ac:spMk id="2" creationId="{F79990D2-F5FC-AAC7-967A-4BA16B762F0B}"/>
          </ac:spMkLst>
        </pc:spChg>
        <pc:spChg chg="mod">
          <ac:chgData name="Muthukumaran, Ramya (MCCSS)" userId="ffed6389-ef06-486d-b79e-27342ce115d1" providerId="ADAL" clId="{AFCA1269-F440-42DA-A75B-95937DB87C03}" dt="2025-04-01T18:04:47.110" v="134" actId="14100"/>
          <ac:spMkLst>
            <pc:docMk/>
            <pc:sldMk cId="1807667027" sldId="2147375804"/>
            <ac:spMk id="4" creationId="{A0AB702C-8B0E-289E-E9FE-E85D023D7445}"/>
          </ac:spMkLst>
        </pc:spChg>
      </pc:sldChg>
      <pc:sldChg chg="addSp delSp modSp new mod addCm modCm">
        <pc:chgData name="Muthukumaran, Ramya (MCCSS)" userId="ffed6389-ef06-486d-b79e-27342ce115d1" providerId="ADAL" clId="{AFCA1269-F440-42DA-A75B-95937DB87C03}" dt="2025-04-02T16:28:00.755" v="3652" actId="948"/>
        <pc:sldMkLst>
          <pc:docMk/>
          <pc:sldMk cId="3033985574" sldId="2147375804"/>
        </pc:sldMkLst>
        <pc:spChg chg="del mod">
          <ac:chgData name="Muthukumaran, Ramya (MCCSS)" userId="ffed6389-ef06-486d-b79e-27342ce115d1" providerId="ADAL" clId="{AFCA1269-F440-42DA-A75B-95937DB87C03}" dt="2025-04-02T13:25:25.244" v="1534" actId="478"/>
          <ac:spMkLst>
            <pc:docMk/>
            <pc:sldMk cId="3033985574" sldId="2147375804"/>
            <ac:spMk id="2" creationId="{AF3C65F9-F888-00BE-FC04-8B35CDAE30D3}"/>
          </ac:spMkLst>
        </pc:spChg>
        <pc:spChg chg="mod">
          <ac:chgData name="Muthukumaran, Ramya (MCCSS)" userId="ffed6389-ef06-486d-b79e-27342ce115d1" providerId="ADAL" clId="{AFCA1269-F440-42DA-A75B-95937DB87C03}" dt="2025-04-02T16:28:00.755" v="3652" actId="948"/>
          <ac:spMkLst>
            <pc:docMk/>
            <pc:sldMk cId="3033985574" sldId="2147375804"/>
            <ac:spMk id="3" creationId="{9B87EB83-C5F7-9E99-0C5A-9DD5C918C2A7}"/>
          </ac:spMkLst>
        </pc:spChg>
        <pc:spChg chg="add mod">
          <ac:chgData name="Muthukumaran, Ramya (MCCSS)" userId="ffed6389-ef06-486d-b79e-27342ce115d1" providerId="ADAL" clId="{AFCA1269-F440-42DA-A75B-95937DB87C03}" dt="2025-04-02T16:17:16.295" v="2671" actId="6549"/>
          <ac:spMkLst>
            <pc:docMk/>
            <pc:sldMk cId="3033985574" sldId="2147375804"/>
            <ac:spMk id="4" creationId="{9CC28AED-0BFF-79BD-1405-99DBE6C73858}"/>
          </ac:spMkLst>
        </pc:spChg>
        <pc:spChg chg="add del mod">
          <ac:chgData name="Muthukumaran, Ramya (MCCSS)" userId="ffed6389-ef06-486d-b79e-27342ce115d1" providerId="ADAL" clId="{AFCA1269-F440-42DA-A75B-95937DB87C03}" dt="2025-04-02T13:25:30.038" v="1535" actId="478"/>
          <ac:spMkLst>
            <pc:docMk/>
            <pc:sldMk cId="3033985574" sldId="2147375804"/>
            <ac:spMk id="6" creationId="{2A7F6F33-D25F-519C-8F94-8733F03E5E16}"/>
          </ac:spMkLst>
        </pc:spChg>
        <pc:spChg chg="add mod">
          <ac:chgData name="Muthukumaran, Ramya (MCCSS)" userId="ffed6389-ef06-486d-b79e-27342ce115d1" providerId="ADAL" clId="{AFCA1269-F440-42DA-A75B-95937DB87C03}" dt="2025-04-02T16:25:18.905" v="3617" actId="2711"/>
          <ac:spMkLst>
            <pc:docMk/>
            <pc:sldMk cId="3033985574" sldId="2147375804"/>
            <ac:spMk id="7" creationId="{E5FA10DB-CFF3-0D5D-756F-14FE508F4B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uthukumaran, Ramya (MCCSS)" userId="ffed6389-ef06-486d-b79e-27342ce115d1" providerId="ADAL" clId="{AFCA1269-F440-42DA-A75B-95937DB87C03}" dt="2025-04-02T16:25:48.654" v="3619"/>
              <pc2:cmMkLst xmlns:pc2="http://schemas.microsoft.com/office/powerpoint/2019/9/main/command">
                <pc:docMk/>
                <pc:sldMk cId="3033985574" sldId="2147375804"/>
                <pc2:cmMk id="{17F1A93F-9F5C-40E0-9C47-83AB3E503136}"/>
              </pc2:cmMkLst>
              <pc226:cmRplyChg chg="add">
                <pc226:chgData name="Muthukumaran, Ramya (MCCSS)" userId="ffed6389-ef06-486d-b79e-27342ce115d1" providerId="ADAL" clId="{AFCA1269-F440-42DA-A75B-95937DB87C03}" dt="2025-04-02T16:25:48.654" v="3619"/>
                <pc2:cmRplyMkLst xmlns:pc2="http://schemas.microsoft.com/office/powerpoint/2019/9/main/command">
                  <pc:docMk/>
                  <pc:sldMk cId="3033985574" sldId="2147375804"/>
                  <pc2:cmMk id="{17F1A93F-9F5C-40E0-9C47-83AB3E503136}"/>
                  <pc2:cmRplyMk id="{562D929C-7FBE-4C58-8D27-CE325F36630D}"/>
                </pc2:cmRplyMkLst>
              </pc226:cmRplyChg>
            </pc226:cmChg>
          </p:ext>
        </pc:extLst>
      </pc:sldChg>
      <pc:sldChg chg="addSp delSp modSp add mod addCm modCm">
        <pc:chgData name="Muthukumaran, Ramya (MCCSS)" userId="ffed6389-ef06-486d-b79e-27342ce115d1" providerId="ADAL" clId="{AFCA1269-F440-42DA-A75B-95937DB87C03}" dt="2025-04-02T16:32:16.817" v="3843" actId="207"/>
        <pc:sldMkLst>
          <pc:docMk/>
          <pc:sldMk cId="2182191401" sldId="2147375805"/>
        </pc:sldMkLst>
        <pc:spChg chg="add del mod">
          <ac:chgData name="Muthukumaran, Ramya (MCCSS)" userId="ffed6389-ef06-486d-b79e-27342ce115d1" providerId="ADAL" clId="{AFCA1269-F440-42DA-A75B-95937DB87C03}" dt="2025-04-02T16:05:36.835" v="2387"/>
          <ac:spMkLst>
            <pc:docMk/>
            <pc:sldMk cId="2182191401" sldId="2147375805"/>
            <ac:spMk id="3" creationId="{345092FB-27C9-E0A1-2723-E1A13DF9DF5B}"/>
          </ac:spMkLst>
        </pc:spChg>
        <pc:spChg chg="mod">
          <ac:chgData name="Muthukumaran, Ramya (MCCSS)" userId="ffed6389-ef06-486d-b79e-27342ce115d1" providerId="ADAL" clId="{AFCA1269-F440-42DA-A75B-95937DB87C03}" dt="2025-04-02T16:29:44.967" v="3655" actId="1076"/>
          <ac:spMkLst>
            <pc:docMk/>
            <pc:sldMk cId="2182191401" sldId="2147375805"/>
            <ac:spMk id="6" creationId="{63392DA3-BA0C-8C48-730C-669D370D3E5F}"/>
          </ac:spMkLst>
        </pc:spChg>
        <pc:spChg chg="del mod">
          <ac:chgData name="Muthukumaran, Ramya (MCCSS)" userId="ffed6389-ef06-486d-b79e-27342ce115d1" providerId="ADAL" clId="{AFCA1269-F440-42DA-A75B-95937DB87C03}" dt="2025-04-02T15:57:38.035" v="2243" actId="478"/>
          <ac:spMkLst>
            <pc:docMk/>
            <pc:sldMk cId="2182191401" sldId="2147375805"/>
            <ac:spMk id="8" creationId="{ECC56E5E-BEA5-D5C5-DC6D-C33702310C64}"/>
          </ac:spMkLst>
        </pc:spChg>
        <pc:spChg chg="mod">
          <ac:chgData name="Muthukumaran, Ramya (MCCSS)" userId="ffed6389-ef06-486d-b79e-27342ce115d1" providerId="ADAL" clId="{AFCA1269-F440-42DA-A75B-95937DB87C03}" dt="2025-04-02T16:29:44.967" v="3655" actId="1076"/>
          <ac:spMkLst>
            <pc:docMk/>
            <pc:sldMk cId="2182191401" sldId="2147375805"/>
            <ac:spMk id="9" creationId="{B630E351-27EA-8D70-DBDC-1E428174EB18}"/>
          </ac:spMkLst>
        </pc:spChg>
        <pc:spChg chg="mod">
          <ac:chgData name="Muthukumaran, Ramya (MCCSS)" userId="ffed6389-ef06-486d-b79e-27342ce115d1" providerId="ADAL" clId="{AFCA1269-F440-42DA-A75B-95937DB87C03}" dt="2025-04-02T16:29:44.967" v="3655" actId="1076"/>
          <ac:spMkLst>
            <pc:docMk/>
            <pc:sldMk cId="2182191401" sldId="2147375805"/>
            <ac:spMk id="10" creationId="{1B7F30DA-8112-D8CF-6036-1EA21FE7C6C0}"/>
          </ac:spMkLst>
        </pc:spChg>
        <pc:spChg chg="mod">
          <ac:chgData name="Muthukumaran, Ramya (MCCSS)" userId="ffed6389-ef06-486d-b79e-27342ce115d1" providerId="ADAL" clId="{AFCA1269-F440-42DA-A75B-95937DB87C03}" dt="2025-04-02T16:29:44.967" v="3655" actId="1076"/>
          <ac:spMkLst>
            <pc:docMk/>
            <pc:sldMk cId="2182191401" sldId="2147375805"/>
            <ac:spMk id="11" creationId="{5AFD85C0-F7F4-FDBA-2CFC-4268E3D9083B}"/>
          </ac:spMkLst>
        </pc:spChg>
        <pc:spChg chg="mod">
          <ac:chgData name="Muthukumaran, Ramya (MCCSS)" userId="ffed6389-ef06-486d-b79e-27342ce115d1" providerId="ADAL" clId="{AFCA1269-F440-42DA-A75B-95937DB87C03}" dt="2025-04-02T16:29:44.967" v="3655" actId="1076"/>
          <ac:spMkLst>
            <pc:docMk/>
            <pc:sldMk cId="2182191401" sldId="2147375805"/>
            <ac:spMk id="13" creationId="{7D5F4BA9-8D20-3115-B7B2-0BB382396268}"/>
          </ac:spMkLst>
        </pc:spChg>
        <pc:spChg chg="del">
          <ac:chgData name="Muthukumaran, Ramya (MCCSS)" userId="ffed6389-ef06-486d-b79e-27342ce115d1" providerId="ADAL" clId="{AFCA1269-F440-42DA-A75B-95937DB87C03}" dt="2025-04-02T13:46:46.984" v="1947" actId="478"/>
          <ac:spMkLst>
            <pc:docMk/>
            <pc:sldMk cId="2182191401" sldId="2147375805"/>
            <ac:spMk id="14" creationId="{0CED70F1-219E-34C2-16DA-FDA7C3FC3C29}"/>
          </ac:spMkLst>
        </pc:spChg>
        <pc:spChg chg="add mod">
          <ac:chgData name="Muthukumaran, Ramya (MCCSS)" userId="ffed6389-ef06-486d-b79e-27342ce115d1" providerId="ADAL" clId="{AFCA1269-F440-42DA-A75B-95937DB87C03}" dt="2025-04-02T16:32:16.817" v="3843" actId="207"/>
          <ac:spMkLst>
            <pc:docMk/>
            <pc:sldMk cId="2182191401" sldId="2147375805"/>
            <ac:spMk id="15" creationId="{5F7653B7-B276-E64E-FAB8-7ED61CED0DE7}"/>
          </ac:spMkLst>
        </pc:spChg>
        <pc:spChg chg="mod">
          <ac:chgData name="Muthukumaran, Ramya (MCCSS)" userId="ffed6389-ef06-486d-b79e-27342ce115d1" providerId="ADAL" clId="{AFCA1269-F440-42DA-A75B-95937DB87C03}" dt="2025-04-02T16:29:44.967" v="3655" actId="1076"/>
          <ac:spMkLst>
            <pc:docMk/>
            <pc:sldMk cId="2182191401" sldId="2147375805"/>
            <ac:spMk id="18" creationId="{8C2E0E3B-582D-07DD-5874-4DF29CB4DED7}"/>
          </ac:spMkLst>
        </pc:spChg>
        <pc:spChg chg="del">
          <ac:chgData name="Muthukumaran, Ramya (MCCSS)" userId="ffed6389-ef06-486d-b79e-27342ce115d1" providerId="ADAL" clId="{AFCA1269-F440-42DA-A75B-95937DB87C03}" dt="2025-04-02T13:49:53.897" v="1948" actId="478"/>
          <ac:spMkLst>
            <pc:docMk/>
            <pc:sldMk cId="2182191401" sldId="2147375805"/>
            <ac:spMk id="19" creationId="{F36EF5D9-CE35-132C-5974-4BB0F294A523}"/>
          </ac:spMkLst>
        </pc:spChg>
        <pc:spChg chg="add del mod">
          <ac:chgData name="Muthukumaran, Ramya (MCCSS)" userId="ffed6389-ef06-486d-b79e-27342ce115d1" providerId="ADAL" clId="{AFCA1269-F440-42DA-A75B-95937DB87C03}" dt="2025-04-02T15:58:36.291" v="2248" actId="478"/>
          <ac:spMkLst>
            <pc:docMk/>
            <pc:sldMk cId="2182191401" sldId="2147375805"/>
            <ac:spMk id="20" creationId="{80091E5E-48A9-84CA-C24A-C761BEA859E3}"/>
          </ac:spMkLst>
        </pc:spChg>
        <pc:spChg chg="mod">
          <ac:chgData name="Muthukumaran, Ramya (MCCSS)" userId="ffed6389-ef06-486d-b79e-27342ce115d1" providerId="ADAL" clId="{AFCA1269-F440-42DA-A75B-95937DB87C03}" dt="2025-04-02T16:05:45.811" v="2391" actId="207"/>
          <ac:spMkLst>
            <pc:docMk/>
            <pc:sldMk cId="2182191401" sldId="2147375805"/>
            <ac:spMk id="21" creationId="{6218A811-AA0A-465B-8862-DD73B5590AF8}"/>
          </ac:spMkLst>
        </pc:spChg>
        <pc:spChg chg="mod">
          <ac:chgData name="Muthukumaran, Ramya (MCCSS)" userId="ffed6389-ef06-486d-b79e-27342ce115d1" providerId="ADAL" clId="{AFCA1269-F440-42DA-A75B-95937DB87C03}" dt="2025-04-02T16:29:44.967" v="3655" actId="1076"/>
          <ac:spMkLst>
            <pc:docMk/>
            <pc:sldMk cId="2182191401" sldId="2147375805"/>
            <ac:spMk id="22" creationId="{39DB137C-9560-2E57-6CFC-FEC563D900FE}"/>
          </ac:spMkLst>
        </pc:spChg>
        <pc:spChg chg="del">
          <ac:chgData name="Muthukumaran, Ramya (MCCSS)" userId="ffed6389-ef06-486d-b79e-27342ce115d1" providerId="ADAL" clId="{AFCA1269-F440-42DA-A75B-95937DB87C03}" dt="2025-04-02T13:49:53.897" v="1948" actId="478"/>
          <ac:spMkLst>
            <pc:docMk/>
            <pc:sldMk cId="2182191401" sldId="2147375805"/>
            <ac:spMk id="23" creationId="{3EA8ADDE-4DFD-5725-0882-6715A7022724}"/>
          </ac:spMkLst>
        </pc:spChg>
        <pc:spChg chg="del mod">
          <ac:chgData name="Muthukumaran, Ramya (MCCSS)" userId="ffed6389-ef06-486d-b79e-27342ce115d1" providerId="ADAL" clId="{AFCA1269-F440-42DA-A75B-95937DB87C03}" dt="2025-04-02T15:58:37.795" v="2249" actId="478"/>
          <ac:spMkLst>
            <pc:docMk/>
            <pc:sldMk cId="2182191401" sldId="2147375805"/>
            <ac:spMk id="24" creationId="{3F788BEC-5B0F-A090-350E-F8F9C05FE4AF}"/>
          </ac:spMkLst>
        </pc:spChg>
        <pc:picChg chg="mod">
          <ac:chgData name="Muthukumaran, Ramya (MCCSS)" userId="ffed6389-ef06-486d-b79e-27342ce115d1" providerId="ADAL" clId="{AFCA1269-F440-42DA-A75B-95937DB87C03}" dt="2025-04-02T16:29:44.967" v="3655" actId="1076"/>
          <ac:picMkLst>
            <pc:docMk/>
            <pc:sldMk cId="2182191401" sldId="2147375805"/>
            <ac:picMk id="12" creationId="{FCB9ED8D-D34C-A0BB-5540-24770DE9986B}"/>
          </ac:picMkLst>
        </pc:picChg>
        <pc:cxnChg chg="del">
          <ac:chgData name="Muthukumaran, Ramya (MCCSS)" userId="ffed6389-ef06-486d-b79e-27342ce115d1" providerId="ADAL" clId="{AFCA1269-F440-42DA-A75B-95937DB87C03}" dt="2025-04-02T15:58:35.069" v="2247" actId="478"/>
          <ac:cxnSpMkLst>
            <pc:docMk/>
            <pc:sldMk cId="2182191401" sldId="2147375805"/>
            <ac:cxnSpMk id="7" creationId="{67D76182-2FA8-DDC2-C299-579521EC85E2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uthukumaran, Ramya (MCCSS)" userId="ffed6389-ef06-486d-b79e-27342ce115d1" providerId="ADAL" clId="{AFCA1269-F440-42DA-A75B-95937DB87C03}" dt="2025-04-02T16:15:53.614" v="2668"/>
              <pc2:cmMkLst xmlns:pc2="http://schemas.microsoft.com/office/powerpoint/2019/9/main/command">
                <pc:docMk/>
                <pc:sldMk cId="2182191401" sldId="2147375805"/>
                <pc2:cmMk id="{21975983-3841-4124-A735-BAD046EF661B}"/>
              </pc2:cmMkLst>
              <pc226:cmRplyChg chg="add">
                <pc226:chgData name="Muthukumaran, Ramya (MCCSS)" userId="ffed6389-ef06-486d-b79e-27342ce115d1" providerId="ADAL" clId="{AFCA1269-F440-42DA-A75B-95937DB87C03}" dt="2025-04-02T16:15:53.614" v="2668"/>
                <pc2:cmRplyMkLst xmlns:pc2="http://schemas.microsoft.com/office/powerpoint/2019/9/main/command">
                  <pc:docMk/>
                  <pc:sldMk cId="2182191401" sldId="2147375805"/>
                  <pc2:cmMk id="{21975983-3841-4124-A735-BAD046EF661B}"/>
                  <pc2:cmRplyMk id="{CF2816DC-96A0-4B24-9432-0B29049EA35F}"/>
                </pc2:cmRplyMkLst>
              </pc226:cmRplyChg>
            </pc226:cmChg>
            <pc226:cmChg xmlns:pc226="http://schemas.microsoft.com/office/powerpoint/2022/06/main/command" chg="add mod">
              <pc226:chgData name="Muthukumaran, Ramya (MCCSS)" userId="ffed6389-ef06-486d-b79e-27342ce115d1" providerId="ADAL" clId="{AFCA1269-F440-42DA-A75B-95937DB87C03}" dt="2025-04-02T16:15:40.859" v="2667"/>
              <pc2:cmMkLst xmlns:pc2="http://schemas.microsoft.com/office/powerpoint/2019/9/main/command">
                <pc:docMk/>
                <pc:sldMk cId="2182191401" sldId="2147375805"/>
                <pc2:cmMk id="{D00127B7-4607-42BF-A16C-FB2BE28C41E8}"/>
              </pc2:cmMkLst>
              <pc226:cmRplyChg chg="add">
                <pc226:chgData name="Muthukumaran, Ramya (MCCSS)" userId="ffed6389-ef06-486d-b79e-27342ce115d1" providerId="ADAL" clId="{AFCA1269-F440-42DA-A75B-95937DB87C03}" dt="2025-04-02T14:00:19.266" v="2242"/>
                <pc2:cmRplyMkLst xmlns:pc2="http://schemas.microsoft.com/office/powerpoint/2019/9/main/command">
                  <pc:docMk/>
                  <pc:sldMk cId="2182191401" sldId="2147375805"/>
                  <pc2:cmMk id="{D00127B7-4607-42BF-A16C-FB2BE28C41E8}"/>
                  <pc2:cmRplyMk id="{C3E0FD06-993F-4446-8F40-58B2754F9B95}"/>
                </pc2:cmRplyMkLst>
              </pc226:cmRplyChg>
              <pc226:cmRplyChg chg="add">
                <pc226:chgData name="Muthukumaran, Ramya (MCCSS)" userId="ffed6389-ef06-486d-b79e-27342ce115d1" providerId="ADAL" clId="{AFCA1269-F440-42DA-A75B-95937DB87C03}" dt="2025-04-02T16:15:40.859" v="2667"/>
                <pc2:cmRplyMkLst xmlns:pc2="http://schemas.microsoft.com/office/powerpoint/2019/9/main/command">
                  <pc:docMk/>
                  <pc:sldMk cId="2182191401" sldId="2147375805"/>
                  <pc2:cmMk id="{D00127B7-4607-42BF-A16C-FB2BE28C41E8}"/>
                  <pc2:cmRplyMk id="{7DB62494-924F-42F5-8D03-1B8E8EF0AFD0}"/>
                </pc2:cmRplyMkLst>
              </pc226:cmRplyChg>
            </pc226:cmChg>
            <pc226:cmChg xmlns:pc226="http://schemas.microsoft.com/office/powerpoint/2022/06/main/command" chg="">
              <pc226:chgData name="Muthukumaran, Ramya (MCCSS)" userId="ffed6389-ef06-486d-b79e-27342ce115d1" providerId="ADAL" clId="{AFCA1269-F440-42DA-A75B-95937DB87C03}" dt="2025-04-02T16:32:07.248" v="3842"/>
              <pc2:cmMkLst xmlns:pc2="http://schemas.microsoft.com/office/powerpoint/2019/9/main/command">
                <pc:docMk/>
                <pc:sldMk cId="2182191401" sldId="2147375805"/>
                <pc2:cmMk id="{6010F0F9-77F9-47F2-A3E4-86E732EBF146}"/>
              </pc2:cmMkLst>
              <pc226:cmRplyChg chg="add">
                <pc226:chgData name="Muthukumaran, Ramya (MCCSS)" userId="ffed6389-ef06-486d-b79e-27342ce115d1" providerId="ADAL" clId="{AFCA1269-F440-42DA-A75B-95937DB87C03}" dt="2025-04-02T16:32:07.248" v="3842"/>
                <pc2:cmRplyMkLst xmlns:pc2="http://schemas.microsoft.com/office/powerpoint/2019/9/main/command">
                  <pc:docMk/>
                  <pc:sldMk cId="2182191401" sldId="2147375805"/>
                  <pc2:cmMk id="{6010F0F9-77F9-47F2-A3E4-86E732EBF146}"/>
                  <pc2:cmRplyMk id="{A72A3388-4D50-4FB6-9C73-A0EF1EC66719}"/>
                </pc2:cmRplyMkLst>
              </pc226:cmRplyChg>
            </pc226:cmChg>
          </p:ext>
        </pc:extLst>
      </pc:sldChg>
      <pc:sldChg chg="addSp delSp modSp add mod">
        <pc:chgData name="Muthukumaran, Ramya (MCCSS)" userId="ffed6389-ef06-486d-b79e-27342ce115d1" providerId="ADAL" clId="{AFCA1269-F440-42DA-A75B-95937DB87C03}" dt="2025-04-02T16:11:24.445" v="2488" actId="14100"/>
        <pc:sldMkLst>
          <pc:docMk/>
          <pc:sldMk cId="2749923944" sldId="2147375806"/>
        </pc:sldMkLst>
        <pc:spChg chg="del">
          <ac:chgData name="Muthukumaran, Ramya (MCCSS)" userId="ffed6389-ef06-486d-b79e-27342ce115d1" providerId="ADAL" clId="{AFCA1269-F440-42DA-A75B-95937DB87C03}" dt="2025-04-02T16:09:54.816" v="2472" actId="478"/>
          <ac:spMkLst>
            <pc:docMk/>
            <pc:sldMk cId="2749923944" sldId="2147375806"/>
            <ac:spMk id="2" creationId="{21B2EF7C-F56B-4345-B1F8-329A0A30D86C}"/>
          </ac:spMkLst>
        </pc:spChg>
        <pc:spChg chg="del">
          <ac:chgData name="Muthukumaran, Ramya (MCCSS)" userId="ffed6389-ef06-486d-b79e-27342ce115d1" providerId="ADAL" clId="{AFCA1269-F440-42DA-A75B-95937DB87C03}" dt="2025-04-02T16:09:54.816" v="2472" actId="478"/>
          <ac:spMkLst>
            <pc:docMk/>
            <pc:sldMk cId="2749923944" sldId="2147375806"/>
            <ac:spMk id="4" creationId="{9C84D4F2-9351-4443-87CF-62AF75906B52}"/>
          </ac:spMkLst>
        </pc:spChg>
        <pc:spChg chg="del">
          <ac:chgData name="Muthukumaran, Ramya (MCCSS)" userId="ffed6389-ef06-486d-b79e-27342ce115d1" providerId="ADAL" clId="{AFCA1269-F440-42DA-A75B-95937DB87C03}" dt="2025-04-02T16:09:54.816" v="2472" actId="478"/>
          <ac:spMkLst>
            <pc:docMk/>
            <pc:sldMk cId="2749923944" sldId="2147375806"/>
            <ac:spMk id="5" creationId="{8ED77B19-7D45-2645-0209-AC1918F066AA}"/>
          </ac:spMkLst>
        </pc:spChg>
        <pc:spChg chg="del">
          <ac:chgData name="Muthukumaran, Ramya (MCCSS)" userId="ffed6389-ef06-486d-b79e-27342ce115d1" providerId="ADAL" clId="{AFCA1269-F440-42DA-A75B-95937DB87C03}" dt="2025-04-02T16:09:54.816" v="2472" actId="478"/>
          <ac:spMkLst>
            <pc:docMk/>
            <pc:sldMk cId="2749923944" sldId="2147375806"/>
            <ac:spMk id="6" creationId="{3ABE9A9C-907B-D187-6B4B-BF4128AC7A52}"/>
          </ac:spMkLst>
        </pc:spChg>
        <pc:spChg chg="del">
          <ac:chgData name="Muthukumaran, Ramya (MCCSS)" userId="ffed6389-ef06-486d-b79e-27342ce115d1" providerId="ADAL" clId="{AFCA1269-F440-42DA-A75B-95937DB87C03}" dt="2025-04-02T16:09:54.816" v="2472" actId="478"/>
          <ac:spMkLst>
            <pc:docMk/>
            <pc:sldMk cId="2749923944" sldId="2147375806"/>
            <ac:spMk id="7" creationId="{B3DD8111-711B-670C-4FDD-8917BA910B79}"/>
          </ac:spMkLst>
        </pc:spChg>
        <pc:spChg chg="add del mod">
          <ac:chgData name="Muthukumaran, Ramya (MCCSS)" userId="ffed6389-ef06-486d-b79e-27342ce115d1" providerId="ADAL" clId="{AFCA1269-F440-42DA-A75B-95937DB87C03}" dt="2025-04-02T16:10:35.153" v="2480" actId="478"/>
          <ac:spMkLst>
            <pc:docMk/>
            <pc:sldMk cId="2749923944" sldId="2147375806"/>
            <ac:spMk id="8" creationId="{3E866690-5F19-11C6-9A53-F6306554A282}"/>
          </ac:spMkLst>
        </pc:spChg>
        <pc:spChg chg="add del mod">
          <ac:chgData name="Muthukumaran, Ramya (MCCSS)" userId="ffed6389-ef06-486d-b79e-27342ce115d1" providerId="ADAL" clId="{AFCA1269-F440-42DA-A75B-95937DB87C03}" dt="2025-04-02T16:10:25.050" v="2479" actId="478"/>
          <ac:spMkLst>
            <pc:docMk/>
            <pc:sldMk cId="2749923944" sldId="2147375806"/>
            <ac:spMk id="9" creationId="{10C748E7-5DB2-F2BC-A14D-808071BC5151}"/>
          </ac:spMkLst>
        </pc:spChg>
        <pc:spChg chg="add del mod">
          <ac:chgData name="Muthukumaran, Ramya (MCCSS)" userId="ffed6389-ef06-486d-b79e-27342ce115d1" providerId="ADAL" clId="{AFCA1269-F440-42DA-A75B-95937DB87C03}" dt="2025-04-02T16:10:10.941" v="2476" actId="478"/>
          <ac:spMkLst>
            <pc:docMk/>
            <pc:sldMk cId="2749923944" sldId="2147375806"/>
            <ac:spMk id="10" creationId="{9467E823-0264-5237-2DCB-0EA67A547FB6}"/>
          </ac:spMkLst>
        </pc:spChg>
        <pc:spChg chg="del">
          <ac:chgData name="Muthukumaran, Ramya (MCCSS)" userId="ffed6389-ef06-486d-b79e-27342ce115d1" providerId="ADAL" clId="{AFCA1269-F440-42DA-A75B-95937DB87C03}" dt="2025-04-02T16:09:54.816" v="2472" actId="478"/>
          <ac:spMkLst>
            <pc:docMk/>
            <pc:sldMk cId="2749923944" sldId="2147375806"/>
            <ac:spMk id="11" creationId="{B71B5B08-B0AF-EE75-D459-C7FAF0D9DB46}"/>
          </ac:spMkLst>
        </pc:spChg>
        <pc:spChg chg="add del mod">
          <ac:chgData name="Muthukumaran, Ramya (MCCSS)" userId="ffed6389-ef06-486d-b79e-27342ce115d1" providerId="ADAL" clId="{AFCA1269-F440-42DA-A75B-95937DB87C03}" dt="2025-04-02T16:10:08.913" v="2475" actId="478"/>
          <ac:spMkLst>
            <pc:docMk/>
            <pc:sldMk cId="2749923944" sldId="2147375806"/>
            <ac:spMk id="12" creationId="{7FDCC9DE-3DA7-3A24-E4A2-CF3A3841E88F}"/>
          </ac:spMkLst>
        </pc:spChg>
        <pc:spChg chg="add del mod">
          <ac:chgData name="Muthukumaran, Ramya (MCCSS)" userId="ffed6389-ef06-486d-b79e-27342ce115d1" providerId="ADAL" clId="{AFCA1269-F440-42DA-A75B-95937DB87C03}" dt="2025-04-02T16:10:08.913" v="2475" actId="478"/>
          <ac:spMkLst>
            <pc:docMk/>
            <pc:sldMk cId="2749923944" sldId="2147375806"/>
            <ac:spMk id="13" creationId="{1E6F09DD-19BD-2CE7-9E86-3E6DEB72D130}"/>
          </ac:spMkLst>
        </pc:spChg>
        <pc:spChg chg="add del mod">
          <ac:chgData name="Muthukumaran, Ramya (MCCSS)" userId="ffed6389-ef06-486d-b79e-27342ce115d1" providerId="ADAL" clId="{AFCA1269-F440-42DA-A75B-95937DB87C03}" dt="2025-04-02T16:11:24.445" v="2488" actId="14100"/>
          <ac:spMkLst>
            <pc:docMk/>
            <pc:sldMk cId="2749923944" sldId="2147375806"/>
            <ac:spMk id="14" creationId="{B650F796-4FF9-F765-46F0-AFAD2E9A1667}"/>
          </ac:spMkLst>
        </pc:spChg>
        <pc:spChg chg="add del mod">
          <ac:chgData name="Muthukumaran, Ramya (MCCSS)" userId="ffed6389-ef06-486d-b79e-27342ce115d1" providerId="ADAL" clId="{AFCA1269-F440-42DA-A75B-95937DB87C03}" dt="2025-04-02T16:10:59.369" v="2484" actId="1076"/>
          <ac:spMkLst>
            <pc:docMk/>
            <pc:sldMk cId="2749923944" sldId="2147375806"/>
            <ac:spMk id="15" creationId="{3BD8870A-DFB8-C6C0-589C-7D177249910C}"/>
          </ac:spMkLst>
        </pc:spChg>
        <pc:spChg chg="add del mod">
          <ac:chgData name="Muthukumaran, Ramya (MCCSS)" userId="ffed6389-ef06-486d-b79e-27342ce115d1" providerId="ADAL" clId="{AFCA1269-F440-42DA-A75B-95937DB87C03}" dt="2025-04-02T16:11:02.873" v="2485" actId="1076"/>
          <ac:spMkLst>
            <pc:docMk/>
            <pc:sldMk cId="2749923944" sldId="2147375806"/>
            <ac:spMk id="17" creationId="{F6150CCA-BAC1-602B-1F50-1D98DC6B8A0B}"/>
          </ac:spMkLst>
        </pc:spChg>
        <pc:spChg chg="del">
          <ac:chgData name="Muthukumaran, Ramya (MCCSS)" userId="ffed6389-ef06-486d-b79e-27342ce115d1" providerId="ADAL" clId="{AFCA1269-F440-42DA-A75B-95937DB87C03}" dt="2025-04-02T16:09:54.816" v="2472" actId="478"/>
          <ac:spMkLst>
            <pc:docMk/>
            <pc:sldMk cId="2749923944" sldId="2147375806"/>
            <ac:spMk id="18" creationId="{8D9CD212-155D-C51C-FD08-C17FD3DF0831}"/>
          </ac:spMkLst>
        </pc:spChg>
        <pc:spChg chg="add del mod">
          <ac:chgData name="Muthukumaran, Ramya (MCCSS)" userId="ffed6389-ef06-486d-b79e-27342ce115d1" providerId="ADAL" clId="{AFCA1269-F440-42DA-A75B-95937DB87C03}" dt="2025-04-02T16:10:08.913" v="2475" actId="478"/>
          <ac:spMkLst>
            <pc:docMk/>
            <pc:sldMk cId="2749923944" sldId="2147375806"/>
            <ac:spMk id="19" creationId="{F8765524-5396-B671-70DE-079154F8AF41}"/>
          </ac:spMkLst>
        </pc:spChg>
        <pc:spChg chg="add del mod">
          <ac:chgData name="Muthukumaran, Ramya (MCCSS)" userId="ffed6389-ef06-486d-b79e-27342ce115d1" providerId="ADAL" clId="{AFCA1269-F440-42DA-A75B-95937DB87C03}" dt="2025-04-02T16:10:08.913" v="2475" actId="478"/>
          <ac:spMkLst>
            <pc:docMk/>
            <pc:sldMk cId="2749923944" sldId="2147375806"/>
            <ac:spMk id="20" creationId="{3D97B099-AE5D-9F25-16AE-8C4162202795}"/>
          </ac:spMkLst>
        </pc:spChg>
        <pc:spChg chg="add del mod">
          <ac:chgData name="Muthukumaran, Ramya (MCCSS)" userId="ffed6389-ef06-486d-b79e-27342ce115d1" providerId="ADAL" clId="{AFCA1269-F440-42DA-A75B-95937DB87C03}" dt="2025-04-02T16:11:17.530" v="2487" actId="207"/>
          <ac:spMkLst>
            <pc:docMk/>
            <pc:sldMk cId="2749923944" sldId="2147375806"/>
            <ac:spMk id="21" creationId="{A7D4631A-AA0B-CD8B-83E7-AF11F7CDB5C9}"/>
          </ac:spMkLst>
        </pc:spChg>
        <pc:spChg chg="add del mod">
          <ac:chgData name="Muthukumaran, Ramya (MCCSS)" userId="ffed6389-ef06-486d-b79e-27342ce115d1" providerId="ADAL" clId="{AFCA1269-F440-42DA-A75B-95937DB87C03}" dt="2025-04-02T16:10:08.913" v="2475" actId="478"/>
          <ac:spMkLst>
            <pc:docMk/>
            <pc:sldMk cId="2749923944" sldId="2147375806"/>
            <ac:spMk id="22" creationId="{F2755A12-E66C-7AC3-5A11-C282E5A076A9}"/>
          </ac:spMkLst>
        </pc:spChg>
        <pc:spChg chg="add del mod">
          <ac:chgData name="Muthukumaran, Ramya (MCCSS)" userId="ffed6389-ef06-486d-b79e-27342ce115d1" providerId="ADAL" clId="{AFCA1269-F440-42DA-A75B-95937DB87C03}" dt="2025-04-02T16:10:08.913" v="2475" actId="478"/>
          <ac:spMkLst>
            <pc:docMk/>
            <pc:sldMk cId="2749923944" sldId="2147375806"/>
            <ac:spMk id="23" creationId="{75A38A2B-46A4-9045-B767-AD01D6D5CFC1}"/>
          </ac:spMkLst>
        </pc:spChg>
        <pc:spChg chg="add mod">
          <ac:chgData name="Muthukumaran, Ramya (MCCSS)" userId="ffed6389-ef06-486d-b79e-27342ce115d1" providerId="ADAL" clId="{AFCA1269-F440-42DA-A75B-95937DB87C03}" dt="2025-04-02T16:10:39.627" v="2483"/>
          <ac:spMkLst>
            <pc:docMk/>
            <pc:sldMk cId="2749923944" sldId="2147375806"/>
            <ac:spMk id="24" creationId="{14CF4924-F6A6-3E5D-2E62-58D50BB248C0}"/>
          </ac:spMkLst>
        </pc:spChg>
        <pc:cxnChg chg="add del mod">
          <ac:chgData name="Muthukumaran, Ramya (MCCSS)" userId="ffed6389-ef06-486d-b79e-27342ce115d1" providerId="ADAL" clId="{AFCA1269-F440-42DA-A75B-95937DB87C03}" dt="2025-04-02T16:10:08.913" v="2475" actId="478"/>
          <ac:cxnSpMkLst>
            <pc:docMk/>
            <pc:sldMk cId="2749923944" sldId="2147375806"/>
            <ac:cxnSpMk id="16" creationId="{3266DF9D-891B-A1C1-4DC9-2AFC8A2D87B3}"/>
          </ac:cxnSpMkLst>
        </pc:cxnChg>
      </pc:sldChg>
      <pc:sldChg chg="modCm">
        <pc:chgData name="Muthukumaran, Ramya (MCCSS)" userId="ffed6389-ef06-486d-b79e-27342ce115d1" providerId="ADAL" clId="{AFCA1269-F440-42DA-A75B-95937DB87C03}" dt="2025-04-07T13:40:02.640" v="3845" actId="2056"/>
        <pc:sldMkLst>
          <pc:docMk/>
          <pc:sldMk cId="1801312094" sldId="214737581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uthukumaran, Ramya (MCCSS)" userId="ffed6389-ef06-486d-b79e-27342ce115d1" providerId="ADAL" clId="{AFCA1269-F440-42DA-A75B-95937DB87C03}" dt="2025-04-07T13:40:02.640" v="3845" actId="2056"/>
              <pc2:cmMkLst xmlns:pc2="http://schemas.microsoft.com/office/powerpoint/2019/9/main/command">
                <pc:docMk/>
                <pc:sldMk cId="1801312094" sldId="2147375813"/>
                <pc2:cmMk id="{0E1E8B94-F1CC-410A-8152-D15CC56A9478}"/>
              </pc2:cmMkLst>
            </pc226:cmChg>
            <pc226:cmChg xmlns:pc226="http://schemas.microsoft.com/office/powerpoint/2022/06/main/command" chg="mod">
              <pc226:chgData name="Muthukumaran, Ramya (MCCSS)" userId="ffed6389-ef06-486d-b79e-27342ce115d1" providerId="ADAL" clId="{AFCA1269-F440-42DA-A75B-95937DB87C03}" dt="2025-04-07T13:40:02.640" v="3845" actId="2056"/>
              <pc2:cmMkLst xmlns:pc2="http://schemas.microsoft.com/office/powerpoint/2019/9/main/command">
                <pc:docMk/>
                <pc:sldMk cId="1801312094" sldId="2147375813"/>
                <pc2:cmMk id="{3F3F70F3-4546-4DF3-A3CC-950B552640A2}"/>
              </pc2:cmMkLst>
            </pc226:cmChg>
          </p:ext>
        </pc:extLst>
      </pc:sldChg>
      <pc:sldMasterChg chg="addSldLayout delSldLayout">
        <pc:chgData name="Muthukumaran, Ramya (MCCSS)" userId="ffed6389-ef06-486d-b79e-27342ce115d1" providerId="ADAL" clId="{AFCA1269-F440-42DA-A75B-95937DB87C03}" dt="2025-04-02T16:13:05.186" v="2633" actId="47"/>
        <pc:sldMasterMkLst>
          <pc:docMk/>
          <pc:sldMasterMk cId="2491117744" sldId="2147483737"/>
        </pc:sldMasterMkLst>
        <pc:sldLayoutChg chg="add del">
          <pc:chgData name="Muthukumaran, Ramya (MCCSS)" userId="ffed6389-ef06-486d-b79e-27342ce115d1" providerId="ADAL" clId="{AFCA1269-F440-42DA-A75B-95937DB87C03}" dt="2025-04-02T16:13:05.186" v="2633" actId="47"/>
          <pc:sldLayoutMkLst>
            <pc:docMk/>
            <pc:sldMasterMk cId="2491117744" sldId="2147483737"/>
            <pc:sldLayoutMk cId="3719328596" sldId="2147483753"/>
          </pc:sldLayoutMkLst>
        </pc:sldLayoutChg>
      </pc:sldMasterChg>
      <pc:sldMasterChg chg="del delSldLayout">
        <pc:chgData name="Muthukumaran, Ramya (MCCSS)" userId="ffed6389-ef06-486d-b79e-27342ce115d1" providerId="ADAL" clId="{AFCA1269-F440-42DA-A75B-95937DB87C03}" dt="2025-04-01T21:05:40.729" v="686" actId="47"/>
        <pc:sldMasterMkLst>
          <pc:docMk/>
          <pc:sldMasterMk cId="3837033267" sldId="2147483761"/>
        </pc:sldMasterMkLst>
        <pc:sldLayoutChg chg="del">
          <pc:chgData name="Muthukumaran, Ramya (MCCSS)" userId="ffed6389-ef06-486d-b79e-27342ce115d1" providerId="ADAL" clId="{AFCA1269-F440-42DA-A75B-95937DB87C03}" dt="2025-04-01T21:05:40.729" v="686" actId="47"/>
          <pc:sldLayoutMkLst>
            <pc:docMk/>
            <pc:sldMasterMk cId="3837033267" sldId="2147483761"/>
            <pc:sldLayoutMk cId="1810547211" sldId="2147483762"/>
          </pc:sldLayoutMkLst>
        </pc:sldLayoutChg>
        <pc:sldLayoutChg chg="del">
          <pc:chgData name="Muthukumaran, Ramya (MCCSS)" userId="ffed6389-ef06-486d-b79e-27342ce115d1" providerId="ADAL" clId="{AFCA1269-F440-42DA-A75B-95937DB87C03}" dt="2025-04-01T21:05:40.729" v="686" actId="47"/>
          <pc:sldLayoutMkLst>
            <pc:docMk/>
            <pc:sldMasterMk cId="3837033267" sldId="2147483761"/>
            <pc:sldLayoutMk cId="121811221" sldId="2147483763"/>
          </pc:sldLayoutMkLst>
        </pc:sldLayoutChg>
        <pc:sldLayoutChg chg="del">
          <pc:chgData name="Muthukumaran, Ramya (MCCSS)" userId="ffed6389-ef06-486d-b79e-27342ce115d1" providerId="ADAL" clId="{AFCA1269-F440-42DA-A75B-95937DB87C03}" dt="2025-04-01T21:05:40.729" v="686" actId="47"/>
          <pc:sldLayoutMkLst>
            <pc:docMk/>
            <pc:sldMasterMk cId="3837033267" sldId="2147483761"/>
            <pc:sldLayoutMk cId="2042624653" sldId="2147483764"/>
          </pc:sldLayoutMkLst>
        </pc:sldLayoutChg>
        <pc:sldLayoutChg chg="del">
          <pc:chgData name="Muthukumaran, Ramya (MCCSS)" userId="ffed6389-ef06-486d-b79e-27342ce115d1" providerId="ADAL" clId="{AFCA1269-F440-42DA-A75B-95937DB87C03}" dt="2025-04-01T21:05:40.729" v="686" actId="47"/>
          <pc:sldLayoutMkLst>
            <pc:docMk/>
            <pc:sldMasterMk cId="3837033267" sldId="2147483761"/>
            <pc:sldLayoutMk cId="1470376834" sldId="2147483765"/>
          </pc:sldLayoutMkLst>
        </pc:sldLayoutChg>
        <pc:sldLayoutChg chg="del">
          <pc:chgData name="Muthukumaran, Ramya (MCCSS)" userId="ffed6389-ef06-486d-b79e-27342ce115d1" providerId="ADAL" clId="{AFCA1269-F440-42DA-A75B-95937DB87C03}" dt="2025-04-01T21:05:40.729" v="686" actId="47"/>
          <pc:sldLayoutMkLst>
            <pc:docMk/>
            <pc:sldMasterMk cId="3837033267" sldId="2147483761"/>
            <pc:sldLayoutMk cId="3617399109" sldId="2147483766"/>
          </pc:sldLayoutMkLst>
        </pc:sldLayoutChg>
        <pc:sldLayoutChg chg="del">
          <pc:chgData name="Muthukumaran, Ramya (MCCSS)" userId="ffed6389-ef06-486d-b79e-27342ce115d1" providerId="ADAL" clId="{AFCA1269-F440-42DA-A75B-95937DB87C03}" dt="2025-04-01T21:05:40.729" v="686" actId="47"/>
          <pc:sldLayoutMkLst>
            <pc:docMk/>
            <pc:sldMasterMk cId="3837033267" sldId="2147483761"/>
            <pc:sldLayoutMk cId="3449748765" sldId="2147483767"/>
          </pc:sldLayoutMkLst>
        </pc:sldLayoutChg>
        <pc:sldLayoutChg chg="del">
          <pc:chgData name="Muthukumaran, Ramya (MCCSS)" userId="ffed6389-ef06-486d-b79e-27342ce115d1" providerId="ADAL" clId="{AFCA1269-F440-42DA-A75B-95937DB87C03}" dt="2025-04-01T21:05:40.729" v="686" actId="47"/>
          <pc:sldLayoutMkLst>
            <pc:docMk/>
            <pc:sldMasterMk cId="3837033267" sldId="2147483761"/>
            <pc:sldLayoutMk cId="113669714" sldId="2147483768"/>
          </pc:sldLayoutMkLst>
        </pc:sldLayoutChg>
        <pc:sldLayoutChg chg="del">
          <pc:chgData name="Muthukumaran, Ramya (MCCSS)" userId="ffed6389-ef06-486d-b79e-27342ce115d1" providerId="ADAL" clId="{AFCA1269-F440-42DA-A75B-95937DB87C03}" dt="2025-04-01T21:05:40.729" v="686" actId="47"/>
          <pc:sldLayoutMkLst>
            <pc:docMk/>
            <pc:sldMasterMk cId="3837033267" sldId="2147483761"/>
            <pc:sldLayoutMk cId="3384260672" sldId="2147483769"/>
          </pc:sldLayoutMkLst>
        </pc:sldLayoutChg>
      </pc:sldMasterChg>
    </pc:docChg>
  </pc:docChgLst>
  <pc:docChgLst>
    <pc:chgData name="Clarke, Laura (MCCSS)" userId="f487d0be-7359-447a-b724-d9126d8cbb58" providerId="ADAL" clId="{B2E4790B-C7F7-4668-8C1F-AEE23DB56350}"/>
    <pc:docChg chg="custSel modSld">
      <pc:chgData name="Clarke, Laura (MCCSS)" userId="f487d0be-7359-447a-b724-d9126d8cbb58" providerId="ADAL" clId="{B2E4790B-C7F7-4668-8C1F-AEE23DB56350}" dt="2025-04-22T13:37:26.599" v="2"/>
      <pc:docMkLst>
        <pc:docMk/>
      </pc:docMkLst>
      <pc:sldChg chg="addSp delSp modSp mod">
        <pc:chgData name="Clarke, Laura (MCCSS)" userId="f487d0be-7359-447a-b724-d9126d8cbb58" providerId="ADAL" clId="{B2E4790B-C7F7-4668-8C1F-AEE23DB56350}" dt="2025-04-22T13:37:26.599" v="2"/>
        <pc:sldMkLst>
          <pc:docMk/>
          <pc:sldMk cId="4195785043" sldId="2147375818"/>
        </pc:sldMkLst>
        <pc:spChg chg="add mod">
          <ac:chgData name="Clarke, Laura (MCCSS)" userId="f487d0be-7359-447a-b724-d9126d8cbb58" providerId="ADAL" clId="{B2E4790B-C7F7-4668-8C1F-AEE23DB56350}" dt="2025-04-22T13:37:26.599" v="2"/>
          <ac:spMkLst>
            <pc:docMk/>
            <pc:sldMk cId="4195785043" sldId="2147375818"/>
            <ac:spMk id="4" creationId="{9000D376-B2DA-4CC1-99E1-CE57775461EA}"/>
          </ac:spMkLst>
        </pc:spChg>
        <pc:spChg chg="add mod">
          <ac:chgData name="Clarke, Laura (MCCSS)" userId="f487d0be-7359-447a-b724-d9126d8cbb58" providerId="ADAL" clId="{B2E4790B-C7F7-4668-8C1F-AEE23DB56350}" dt="2025-04-22T13:37:26.599" v="2"/>
          <ac:spMkLst>
            <pc:docMk/>
            <pc:sldMk cId="4195785043" sldId="2147375818"/>
            <ac:spMk id="6" creationId="{AE091B49-2CB4-27F5-96DA-B5D1F1E6C59D}"/>
          </ac:spMkLst>
        </pc:spChg>
        <pc:spChg chg="add mod">
          <ac:chgData name="Clarke, Laura (MCCSS)" userId="f487d0be-7359-447a-b724-d9126d8cbb58" providerId="ADAL" clId="{B2E4790B-C7F7-4668-8C1F-AEE23DB56350}" dt="2025-04-22T13:37:26.599" v="2"/>
          <ac:spMkLst>
            <pc:docMk/>
            <pc:sldMk cId="4195785043" sldId="2147375818"/>
            <ac:spMk id="8" creationId="{1993DF6A-5B1B-7C67-2537-33998F16AE79}"/>
          </ac:spMkLst>
        </pc:spChg>
        <pc:spChg chg="add mod">
          <ac:chgData name="Clarke, Laura (MCCSS)" userId="f487d0be-7359-447a-b724-d9126d8cbb58" providerId="ADAL" clId="{B2E4790B-C7F7-4668-8C1F-AEE23DB56350}" dt="2025-04-22T13:37:26.599" v="2"/>
          <ac:spMkLst>
            <pc:docMk/>
            <pc:sldMk cId="4195785043" sldId="2147375818"/>
            <ac:spMk id="10" creationId="{8EA8E8D2-FF72-9A34-BBEA-2C38851C7F23}"/>
          </ac:spMkLst>
        </pc:spChg>
        <pc:spChg chg="del">
          <ac:chgData name="Clarke, Laura (MCCSS)" userId="f487d0be-7359-447a-b724-d9126d8cbb58" providerId="ADAL" clId="{B2E4790B-C7F7-4668-8C1F-AEE23DB56350}" dt="2025-04-22T13:37:23.109" v="0" actId="478"/>
          <ac:spMkLst>
            <pc:docMk/>
            <pc:sldMk cId="4195785043" sldId="2147375818"/>
            <ac:spMk id="11" creationId="{71D8F81A-A055-5701-4F7C-367BC43DD6ED}"/>
          </ac:spMkLst>
        </pc:spChg>
        <pc:spChg chg="del">
          <ac:chgData name="Clarke, Laura (MCCSS)" userId="f487d0be-7359-447a-b724-d9126d8cbb58" providerId="ADAL" clId="{B2E4790B-C7F7-4668-8C1F-AEE23DB56350}" dt="2025-04-22T13:37:25.066" v="1" actId="478"/>
          <ac:spMkLst>
            <pc:docMk/>
            <pc:sldMk cId="4195785043" sldId="2147375818"/>
            <ac:spMk id="13" creationId="{C9CB80B9-73AC-7CB1-0DC8-D089AE637A9B}"/>
          </ac:spMkLst>
        </pc:spChg>
      </pc:sldChg>
    </pc:docChg>
  </pc:docChgLst>
  <pc:docChgLst>
    <pc:chgData name="Thomas, Paulette (MCCSS)" userId="7b4d550b-ff7a-4585-8f68-edab8e39ede3" providerId="ADAL" clId="{A7248111-A3FC-46D7-87F3-7A071C6863C0}"/>
    <pc:docChg chg="custSel modSld">
      <pc:chgData name="Thomas, Paulette (MCCSS)" userId="7b4d550b-ff7a-4585-8f68-edab8e39ede3" providerId="ADAL" clId="{A7248111-A3FC-46D7-87F3-7A071C6863C0}" dt="2025-04-02T16:34:31.648" v="60" actId="6549"/>
      <pc:docMkLst>
        <pc:docMk/>
      </pc:docMkLst>
      <pc:sldChg chg="modSp mod">
        <pc:chgData name="Thomas, Paulette (MCCSS)" userId="7b4d550b-ff7a-4585-8f68-edab8e39ede3" providerId="ADAL" clId="{A7248111-A3FC-46D7-87F3-7A071C6863C0}" dt="2025-04-02T16:20:49.837" v="40" actId="20577"/>
        <pc:sldMkLst>
          <pc:docMk/>
          <pc:sldMk cId="2389860229" sldId="2147375770"/>
        </pc:sldMkLst>
        <pc:graphicFrameChg chg="modGraphic">
          <ac:chgData name="Thomas, Paulette (MCCSS)" userId="7b4d550b-ff7a-4585-8f68-edab8e39ede3" providerId="ADAL" clId="{A7248111-A3FC-46D7-87F3-7A071C6863C0}" dt="2025-04-02T16:20:49.837" v="40" actId="20577"/>
          <ac:graphicFrameMkLst>
            <pc:docMk/>
            <pc:sldMk cId="2389860229" sldId="2147375770"/>
            <ac:graphicFrameMk id="20" creationId="{918CD7E6-ED68-C6E5-E90B-B2F2B74E801B}"/>
          </ac:graphicFrameMkLst>
        </pc:graphicFrameChg>
      </pc:sldChg>
      <pc:sldChg chg="modSp mod delCm modCm">
        <pc:chgData name="Thomas, Paulette (MCCSS)" userId="7b4d550b-ff7a-4585-8f68-edab8e39ede3" providerId="ADAL" clId="{A7248111-A3FC-46D7-87F3-7A071C6863C0}" dt="2025-04-02T16:34:31.648" v="60" actId="6549"/>
        <pc:sldMkLst>
          <pc:docMk/>
          <pc:sldMk cId="1006120241" sldId="2147375795"/>
        </pc:sldMkLst>
        <pc:graphicFrameChg chg="modGraphic">
          <ac:chgData name="Thomas, Paulette (MCCSS)" userId="7b4d550b-ff7a-4585-8f68-edab8e39ede3" providerId="ADAL" clId="{A7248111-A3FC-46D7-87F3-7A071C6863C0}" dt="2025-04-02T16:34:31.648" v="60" actId="6549"/>
          <ac:graphicFrameMkLst>
            <pc:docMk/>
            <pc:sldMk cId="1006120241" sldId="2147375795"/>
            <ac:graphicFrameMk id="20" creationId="{918CD7E6-ED68-C6E5-E90B-B2F2B74E801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Thomas, Paulette (MCCSS)" userId="7b4d550b-ff7a-4585-8f68-edab8e39ede3" providerId="ADAL" clId="{A7248111-A3FC-46D7-87F3-7A071C6863C0}" dt="2025-04-02T16:25:57.239" v="47"/>
              <pc2:cmMkLst xmlns:pc2="http://schemas.microsoft.com/office/powerpoint/2019/9/main/command">
                <pc:docMk/>
                <pc:sldMk cId="1006120241" sldId="2147375795"/>
                <pc2:cmMk id="{4D6925B8-A12E-4DB5-9A6D-D3C3C03F69D8}"/>
              </pc2:cmMkLst>
            </pc226:cmChg>
          </p:ext>
        </pc:extLst>
      </pc:sldChg>
    </pc:docChg>
  </pc:docChgLst>
  <pc:docChgLst>
    <pc:chgData name="Mirzoyan, Lilit (MCCSS)" userId="S::lilit.mirzoyan@ontario.ca::c6882666-48d9-4667-bf9e-a6b7582a9b2d" providerId="AD" clId="Web-{83DA83D1-6E45-2384-BBC9-9B4612F85D55}"/>
    <pc:docChg chg="modSld">
      <pc:chgData name="Mirzoyan, Lilit (MCCSS)" userId="S::lilit.mirzoyan@ontario.ca::c6882666-48d9-4667-bf9e-a6b7582a9b2d" providerId="AD" clId="Web-{83DA83D1-6E45-2384-BBC9-9B4612F85D55}" dt="2025-04-28T20:48:06.652" v="12" actId="1076"/>
      <pc:docMkLst>
        <pc:docMk/>
      </pc:docMkLst>
      <pc:sldChg chg="modSp">
        <pc:chgData name="Mirzoyan, Lilit (MCCSS)" userId="S::lilit.mirzoyan@ontario.ca::c6882666-48d9-4667-bf9e-a6b7582a9b2d" providerId="AD" clId="Web-{83DA83D1-6E45-2384-BBC9-9B4612F85D55}" dt="2025-04-28T20:46:55.026" v="2" actId="20577"/>
        <pc:sldMkLst>
          <pc:docMk/>
          <pc:sldMk cId="3662091983" sldId="276"/>
        </pc:sldMkLst>
        <pc:spChg chg="mod">
          <ac:chgData name="Mirzoyan, Lilit (MCCSS)" userId="S::lilit.mirzoyan@ontario.ca::c6882666-48d9-4667-bf9e-a6b7582a9b2d" providerId="AD" clId="Web-{83DA83D1-6E45-2384-BBC9-9B4612F85D55}" dt="2025-04-28T20:46:55.026" v="2" actId="20577"/>
          <ac:spMkLst>
            <pc:docMk/>
            <pc:sldMk cId="3662091983" sldId="276"/>
            <ac:spMk id="2" creationId="{26ED4401-F597-4A96-B57F-FDDD18A88CF9}"/>
          </ac:spMkLst>
        </pc:spChg>
      </pc:sldChg>
      <pc:sldChg chg="modSp">
        <pc:chgData name="Mirzoyan, Lilit (MCCSS)" userId="S::lilit.mirzoyan@ontario.ca::c6882666-48d9-4667-bf9e-a6b7582a9b2d" providerId="AD" clId="Web-{83DA83D1-6E45-2384-BBC9-9B4612F85D55}" dt="2025-04-28T20:48:06.652" v="12" actId="1076"/>
        <pc:sldMkLst>
          <pc:docMk/>
          <pc:sldMk cId="379349034" sldId="2147375816"/>
        </pc:sldMkLst>
        <pc:spChg chg="mod">
          <ac:chgData name="Mirzoyan, Lilit (MCCSS)" userId="S::lilit.mirzoyan@ontario.ca::c6882666-48d9-4667-bf9e-a6b7582a9b2d" providerId="AD" clId="Web-{83DA83D1-6E45-2384-BBC9-9B4612F85D55}" dt="2025-04-28T20:48:06.636" v="11" actId="1076"/>
          <ac:spMkLst>
            <pc:docMk/>
            <pc:sldMk cId="379349034" sldId="2147375816"/>
            <ac:spMk id="9" creationId="{DD96F6E8-E7A2-E20D-BF79-70352112031C}"/>
          </ac:spMkLst>
        </pc:spChg>
        <pc:spChg chg="mod">
          <ac:chgData name="Mirzoyan, Lilit (MCCSS)" userId="S::lilit.mirzoyan@ontario.ca::c6882666-48d9-4667-bf9e-a6b7582a9b2d" providerId="AD" clId="Web-{83DA83D1-6E45-2384-BBC9-9B4612F85D55}" dt="2025-04-28T20:48:01.292" v="10" actId="1076"/>
          <ac:spMkLst>
            <pc:docMk/>
            <pc:sldMk cId="379349034" sldId="2147375816"/>
            <ac:spMk id="17" creationId="{FB55350C-FEE8-D10F-FF00-AB3BCAAD6869}"/>
          </ac:spMkLst>
        </pc:spChg>
        <pc:grpChg chg="mod">
          <ac:chgData name="Mirzoyan, Lilit (MCCSS)" userId="S::lilit.mirzoyan@ontario.ca::c6882666-48d9-4667-bf9e-a6b7582a9b2d" providerId="AD" clId="Web-{83DA83D1-6E45-2384-BBC9-9B4612F85D55}" dt="2025-04-28T20:48:06.652" v="12" actId="1076"/>
          <ac:grpSpMkLst>
            <pc:docMk/>
            <pc:sldMk cId="379349034" sldId="2147375816"/>
            <ac:grpSpMk id="15" creationId="{DA0FDF76-8C92-09AD-0EBA-3434FFD19D5C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423E74-A67E-437A-AAE3-41C7BD52605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07E656C-1254-4A6C-B038-C43D5E86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9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9478">
              <a:defRPr/>
            </a:pPr>
            <a:fld id="{56AFAB16-4C07-5141-8688-34B493849C85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9478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2173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E656C-1254-4A6C-B038-C43D5E8638C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88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DEE8D-AED9-D896-55F4-817BFF4A3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22C060-CA21-F2C2-51F8-985F03CEC1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2436A8F-A5D8-9B86-3928-6648A04C67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AD978-6BE6-FC77-A9D4-4E8A45AFA4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32757-476F-45A8-9A55-986CED603EE5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1917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774">
              <a:defRPr/>
            </a:pPr>
            <a:fld id="{83432757-476F-45A8-9A55-986CED603EE5}" type="slidenum">
              <a:rPr lang="en-CA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2</a:t>
            </a:fld>
            <a:endParaRPr lang="en-CA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69375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32757-476F-45A8-9A55-986CED603EE5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662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32757-476F-45A8-9A55-986CED603EE5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7668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32757-476F-45A8-9A55-986CED603EE5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1337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E656C-1254-4A6C-B038-C43D5E8638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7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32757-476F-45A8-9A55-986CED603EE5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8978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2888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4770E0-814E-4542-830F-D55F6163C10A}" type="slidenum">
              <a:rPr kumimoji="0" lang="en-CA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28880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739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E656C-1254-4A6C-B038-C43D5E8638C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33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980D-DA09-4EFA-A461-8C5381D22EC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5B57E-8693-4AFD-9E97-90801015E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0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980D-DA09-4EFA-A461-8C5381D22EC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5B57E-8693-4AFD-9E97-90801015E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980D-DA09-4EFA-A461-8C5381D22EC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5B57E-8693-4AFD-9E97-90801015E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75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overnment of Ontario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781"/>
            <a:ext cx="12191999" cy="68524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3060" y="747225"/>
            <a:ext cx="5124940" cy="1371861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Raleway ExtraBold" panose="00000900000000000000" pitchFamily="50" charset="0"/>
              </a:defRPr>
            </a:lvl1pPr>
          </a:lstStyle>
          <a:p>
            <a:r>
              <a:rPr lang="en-US"/>
              <a:t>Presentation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3060" y="2361229"/>
            <a:ext cx="6672000" cy="745391"/>
          </a:xfr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8874B61-9598-9445-9CBD-4043317562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3060" y="355479"/>
            <a:ext cx="6503797" cy="383075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Ministry of Children, Community and Social Services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4854175-F1B1-7D4F-A73B-91105A852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3060" y="6276603"/>
            <a:ext cx="51163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4697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2520761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062" y="365128"/>
            <a:ext cx="11275647" cy="103629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7AFB0C2-B125-9F48-90CE-0FB88C8BDF9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63062" y="1482165"/>
            <a:ext cx="11275647" cy="323852"/>
          </a:xfrm>
        </p:spPr>
        <p:txBody>
          <a:bodyPr anchor="ctr">
            <a:noAutofit/>
          </a:bodyPr>
          <a:lstStyle>
            <a:lvl1pPr marL="0" indent="0">
              <a:buNone/>
              <a:defRPr sz="2224" b="0"/>
            </a:lvl1pPr>
            <a:lvl2pPr marL="423605" indent="0">
              <a:buNone/>
              <a:defRPr sz="1853" b="1"/>
            </a:lvl2pPr>
            <a:lvl3pPr marL="847210" indent="0">
              <a:buNone/>
              <a:defRPr sz="1668" b="1"/>
            </a:lvl3pPr>
            <a:lvl4pPr marL="1270815" indent="0">
              <a:buNone/>
              <a:defRPr sz="1482" b="1"/>
            </a:lvl4pPr>
            <a:lvl5pPr marL="1694420" indent="0">
              <a:buNone/>
              <a:defRPr sz="1482" b="1"/>
            </a:lvl5pPr>
            <a:lvl6pPr marL="2118025" indent="0">
              <a:buNone/>
              <a:defRPr sz="1482" b="1"/>
            </a:lvl6pPr>
            <a:lvl7pPr marL="2541630" indent="0">
              <a:buNone/>
              <a:defRPr sz="1482" b="1"/>
            </a:lvl7pPr>
            <a:lvl8pPr marL="2965235" indent="0">
              <a:buNone/>
              <a:defRPr sz="1482" b="1"/>
            </a:lvl8pPr>
            <a:lvl9pPr marL="3388840" indent="0">
              <a:buNone/>
              <a:defRPr sz="148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63" y="2029619"/>
            <a:ext cx="11275645" cy="3905475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SzPct val="75000"/>
              <a:buFont typeface="Arial" panose="020B0604020202020204" pitchFamily="34" charset="0"/>
              <a:buNone/>
              <a:defRPr sz="1668"/>
            </a:lvl1pPr>
            <a:lvl2pPr>
              <a:buClr>
                <a:schemeClr val="accent1"/>
              </a:buClr>
              <a:buSzPct val="75000"/>
              <a:defRPr sz="1668"/>
            </a:lvl2pPr>
            <a:lvl3pPr>
              <a:buClr>
                <a:schemeClr val="accent1"/>
              </a:buClr>
              <a:buSzPct val="75000"/>
              <a:defRPr sz="1668"/>
            </a:lvl3pPr>
            <a:lvl4pPr>
              <a:buClr>
                <a:schemeClr val="accent1"/>
              </a:buClr>
              <a:buSzPct val="75000"/>
              <a:defRPr sz="1668"/>
            </a:lvl4pPr>
            <a:lvl5pPr>
              <a:buClr>
                <a:schemeClr val="accent1"/>
              </a:buClr>
              <a:buSzPct val="75000"/>
              <a:defRPr sz="1668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3061" y="6276603"/>
            <a:ext cx="5116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7D52AC-6145-1E49-BEEA-A9222912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490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112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  <p:pic>
        <p:nvPicPr>
          <p:cNvPr id="10" name="Picture 9" descr="Government of Ontario" title="Ontario">
            <a:extLst>
              <a:ext uri="{FF2B5EF4-FFF2-40B4-BE49-F238E27FC236}">
                <a16:creationId xmlns:a16="http://schemas.microsoft.com/office/drawing/2014/main" id="{CA1EF834-E283-2D42-BA93-E03A9A9C2E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11725" y="6127766"/>
            <a:ext cx="1626657" cy="65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655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lumn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EA000-3E29-4591-B7AB-27C60571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05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CA"/>
            </a:lvl1pPr>
          </a:lstStyle>
          <a:p>
            <a:pPr lvl="0" defTabSz="45720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A5077-F3FA-45AD-A6D3-F743CEA62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1933831"/>
            <a:ext cx="5040000" cy="41889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 lang="en-US" sz="1800" dirty="0"/>
            </a:lvl1pPr>
            <a:lvl2pPr>
              <a:lnSpc>
                <a:spcPct val="100000"/>
              </a:lnSpc>
              <a:defRPr lang="en-US" sz="1600" dirty="0"/>
            </a:lvl2pPr>
            <a:lvl3pPr>
              <a:lnSpc>
                <a:spcPct val="100000"/>
              </a:lnSpc>
              <a:defRPr lang="en-US" sz="1400" dirty="0"/>
            </a:lvl3pPr>
            <a:lvl4pPr>
              <a:lnSpc>
                <a:spcPct val="100000"/>
              </a:lnSpc>
              <a:defRPr lang="en-US" sz="1200" dirty="0"/>
            </a:lvl4pPr>
            <a:lvl5pPr>
              <a:lnSpc>
                <a:spcPct val="100000"/>
              </a:lnSpc>
              <a:defRPr lang="en-CA" sz="12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3D130-81C8-4283-99A9-D8E46CC70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B9A4-5B39-409D-9E02-07D50487C09D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8AD7336-4929-462A-841D-045A5D93272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13804" y="1334528"/>
            <a:ext cx="5040000" cy="4788245"/>
          </a:xfrm>
          <a:prstGeom prst="roundRect">
            <a:avLst>
              <a:gd name="adj" fmla="val 4110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 lang="en-US" sz="1800" dirty="0"/>
            </a:lvl1pPr>
            <a:lvl2pPr>
              <a:lnSpc>
                <a:spcPct val="100000"/>
              </a:lnSpc>
              <a:defRPr lang="en-US" sz="1600" dirty="0"/>
            </a:lvl2pPr>
            <a:lvl3pPr>
              <a:lnSpc>
                <a:spcPct val="100000"/>
              </a:lnSpc>
              <a:defRPr lang="en-US" sz="1400" dirty="0"/>
            </a:lvl3pPr>
            <a:lvl4pPr>
              <a:lnSpc>
                <a:spcPct val="100000"/>
              </a:lnSpc>
              <a:defRPr lang="en-US" sz="1200" dirty="0"/>
            </a:lvl4pPr>
            <a:lvl5pPr>
              <a:lnSpc>
                <a:spcPct val="100000"/>
              </a:lnSpc>
              <a:defRPr lang="en-CA" sz="12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6F2CD70-FF53-4D3B-9E11-9A41E66F94AD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839789" y="1334528"/>
            <a:ext cx="5038412" cy="497103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 descr="Government of Ontario" title="Ontario">
            <a:extLst>
              <a:ext uri="{FF2B5EF4-FFF2-40B4-BE49-F238E27FC236}">
                <a16:creationId xmlns:a16="http://schemas.microsoft.com/office/drawing/2014/main" id="{FDBDADD7-F1C7-F8E1-D396-0481455182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11725" y="6127766"/>
            <a:ext cx="1626657" cy="65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860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ature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EA000-3E29-4591-B7AB-27C60571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05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CA"/>
            </a:lvl1pPr>
          </a:lstStyle>
          <a:p>
            <a:pPr lvl="0" defTabSz="45720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A5077-F3FA-45AD-A6D3-F743CEA62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6990567" cy="46318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3D130-81C8-4283-99A9-D8E46CC70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B9A4-5B39-409D-9E02-07D50487C09D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01F83EA-E6A3-4FB4-BBE8-99E636726E4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113800" y="1253331"/>
            <a:ext cx="3240000" cy="4631860"/>
          </a:xfrm>
          <a:prstGeom prst="roundRect">
            <a:avLst>
              <a:gd name="adj" fmla="val 7388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 lang="en-US" sz="1800" dirty="0"/>
            </a:lvl1pPr>
            <a:lvl2pPr>
              <a:lnSpc>
                <a:spcPct val="100000"/>
              </a:lnSpc>
              <a:defRPr lang="en-US" sz="1600" dirty="0"/>
            </a:lvl2pPr>
            <a:lvl3pPr>
              <a:lnSpc>
                <a:spcPct val="100000"/>
              </a:lnSpc>
              <a:defRPr lang="en-US" sz="1400" dirty="0"/>
            </a:lvl3pPr>
            <a:lvl4pPr>
              <a:lnSpc>
                <a:spcPct val="100000"/>
              </a:lnSpc>
              <a:defRPr lang="en-US" sz="1200" dirty="0"/>
            </a:lvl4pPr>
            <a:lvl5pPr>
              <a:lnSpc>
                <a:spcPct val="100000"/>
              </a:lnSpc>
              <a:defRPr lang="en-CA" sz="12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pic>
        <p:nvPicPr>
          <p:cNvPr id="4" name="Picture 3" descr="Government of Ontario" title="Ontario">
            <a:extLst>
              <a:ext uri="{FF2B5EF4-FFF2-40B4-BE49-F238E27FC236}">
                <a16:creationId xmlns:a16="http://schemas.microsoft.com/office/drawing/2014/main" id="{C9995594-1725-F6B3-CB85-4173382547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11725" y="6127766"/>
            <a:ext cx="1626657" cy="65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417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74901"/>
            <a:ext cx="7777571" cy="711081"/>
          </a:xfrm>
        </p:spPr>
        <p:txBody>
          <a:bodyPr>
            <a:noAutofit/>
          </a:bodyPr>
          <a:lstStyle>
            <a:lvl1pPr>
              <a:defRPr sz="3200" b="1">
                <a:latin typeface="+mj-lt"/>
                <a:ea typeface="Century Gothic" charset="0"/>
                <a:cs typeface="Century Gothic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09760" y="1085671"/>
            <a:ext cx="3958793" cy="510870"/>
          </a:xfrm>
        </p:spPr>
        <p:txBody>
          <a:bodyPr>
            <a:normAutofit/>
          </a:bodyPr>
          <a:lstStyle>
            <a:lvl1pPr marL="457120" marR="0" indent="-457120" algn="l" defTabSz="121898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 sz="2000" baseline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457120" marR="0" lvl="0" indent="-457120" algn="l" defTabSz="121898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/>
              <a:t>Edit this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775303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3060" y="747225"/>
            <a:ext cx="6672000" cy="1667984"/>
          </a:xfrm>
        </p:spPr>
        <p:txBody>
          <a:bodyPr anchor="t">
            <a:normAutofit/>
          </a:bodyPr>
          <a:lstStyle>
            <a:lvl1pPr algn="l">
              <a:defRPr sz="3706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3060" y="2505810"/>
            <a:ext cx="6672000" cy="2426676"/>
          </a:xfrm>
        </p:spPr>
        <p:txBody>
          <a:bodyPr anchor="t"/>
          <a:lstStyle>
            <a:lvl1pPr marL="0" indent="0" algn="l">
              <a:buNone/>
              <a:defRPr sz="2224">
                <a:solidFill>
                  <a:schemeClr val="tx1"/>
                </a:solidFill>
              </a:defRPr>
            </a:lvl1pPr>
            <a:lvl2pPr marL="423605" indent="0" algn="ctr">
              <a:buNone/>
              <a:defRPr sz="1853"/>
            </a:lvl2pPr>
            <a:lvl3pPr marL="847210" indent="0" algn="ctr">
              <a:buNone/>
              <a:defRPr sz="1668"/>
            </a:lvl3pPr>
            <a:lvl4pPr marL="1270815" indent="0" algn="ctr">
              <a:buNone/>
              <a:defRPr sz="1482"/>
            </a:lvl4pPr>
            <a:lvl5pPr marL="1694420" indent="0" algn="ctr">
              <a:buNone/>
              <a:defRPr sz="1482"/>
            </a:lvl5pPr>
            <a:lvl6pPr marL="2118025" indent="0" algn="ctr">
              <a:buNone/>
              <a:defRPr sz="1482"/>
            </a:lvl6pPr>
            <a:lvl7pPr marL="2541630" indent="0" algn="ctr">
              <a:buNone/>
              <a:defRPr sz="1482"/>
            </a:lvl7pPr>
            <a:lvl8pPr marL="2965235" indent="0" algn="ctr">
              <a:buNone/>
              <a:defRPr sz="1482"/>
            </a:lvl8pPr>
            <a:lvl9pPr marL="3388840" indent="0" algn="ctr">
              <a:buNone/>
              <a:defRPr sz="1482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8874B61-9598-9445-9CBD-4043317562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3061" y="355480"/>
            <a:ext cx="6686652" cy="383075"/>
          </a:xfrm>
        </p:spPr>
        <p:txBody>
          <a:bodyPr>
            <a:normAutofit/>
          </a:bodyPr>
          <a:lstStyle>
            <a:lvl1pPr>
              <a:defRPr sz="1112"/>
            </a:lvl1pPr>
            <a:lvl2pPr marL="423605" indent="0">
              <a:buNone/>
              <a:defRPr/>
            </a:lvl2pPr>
          </a:lstStyle>
          <a:p>
            <a:pPr lvl="0"/>
            <a:r>
              <a:rPr lang="en-US"/>
              <a:t>Insert ministry name here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4854175-F1B1-7D4F-A73B-91105A852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3061" y="6276603"/>
            <a:ext cx="51163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4698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112">
                <a:solidFill>
                  <a:schemeClr val="bg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  <p:pic>
        <p:nvPicPr>
          <p:cNvPr id="9" name="Picture 8" descr="Government of Ontario" title="Ontario">
            <a:extLst>
              <a:ext uri="{FF2B5EF4-FFF2-40B4-BE49-F238E27FC236}">
                <a16:creationId xmlns:a16="http://schemas.microsoft.com/office/drawing/2014/main" id="{21DB834B-1EDC-1444-ADFB-61CF7829268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667063" y="5807071"/>
            <a:ext cx="2235200" cy="89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8681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062" y="365128"/>
            <a:ext cx="11275647" cy="103629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7AFB0C2-B125-9F48-90CE-0FB88C8BDF9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63062" y="1482165"/>
            <a:ext cx="11275647" cy="323852"/>
          </a:xfrm>
        </p:spPr>
        <p:txBody>
          <a:bodyPr anchor="ctr">
            <a:noAutofit/>
          </a:bodyPr>
          <a:lstStyle>
            <a:lvl1pPr marL="0" indent="0">
              <a:buNone/>
              <a:defRPr sz="2224" b="0"/>
            </a:lvl1pPr>
            <a:lvl2pPr marL="423605" indent="0">
              <a:buNone/>
              <a:defRPr sz="1853" b="1"/>
            </a:lvl2pPr>
            <a:lvl3pPr marL="847210" indent="0">
              <a:buNone/>
              <a:defRPr sz="1668" b="1"/>
            </a:lvl3pPr>
            <a:lvl4pPr marL="1270815" indent="0">
              <a:buNone/>
              <a:defRPr sz="1482" b="1"/>
            </a:lvl4pPr>
            <a:lvl5pPr marL="1694420" indent="0">
              <a:buNone/>
              <a:defRPr sz="1482" b="1"/>
            </a:lvl5pPr>
            <a:lvl6pPr marL="2118025" indent="0">
              <a:buNone/>
              <a:defRPr sz="1482" b="1"/>
            </a:lvl6pPr>
            <a:lvl7pPr marL="2541630" indent="0">
              <a:buNone/>
              <a:defRPr sz="1482" b="1"/>
            </a:lvl7pPr>
            <a:lvl8pPr marL="2965235" indent="0">
              <a:buNone/>
              <a:defRPr sz="1482" b="1"/>
            </a:lvl8pPr>
            <a:lvl9pPr marL="3388840" indent="0">
              <a:buNone/>
              <a:defRPr sz="148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63" y="2029619"/>
            <a:ext cx="11275645" cy="3905475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SzPct val="75000"/>
              <a:buFont typeface="Arial" panose="020B0604020202020204" pitchFamily="34" charset="0"/>
              <a:buNone/>
              <a:defRPr sz="1668"/>
            </a:lvl1pPr>
            <a:lvl2pPr>
              <a:buClr>
                <a:schemeClr val="accent1"/>
              </a:buClr>
              <a:buSzPct val="75000"/>
              <a:defRPr sz="1668"/>
            </a:lvl2pPr>
            <a:lvl3pPr>
              <a:buClr>
                <a:schemeClr val="accent1"/>
              </a:buClr>
              <a:buSzPct val="75000"/>
              <a:defRPr sz="1668"/>
            </a:lvl3pPr>
            <a:lvl4pPr>
              <a:buClr>
                <a:schemeClr val="accent1"/>
              </a:buClr>
              <a:buSzPct val="75000"/>
              <a:defRPr sz="1668"/>
            </a:lvl4pPr>
            <a:lvl5pPr>
              <a:buClr>
                <a:schemeClr val="accent1"/>
              </a:buClr>
              <a:buSzPct val="75000"/>
              <a:defRPr sz="1668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3061" y="6276603"/>
            <a:ext cx="5116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7D52AC-6145-1E49-BEEA-A9222912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490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112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  <p:pic>
        <p:nvPicPr>
          <p:cNvPr id="10" name="Picture 9" descr="Government of Ontario" title="Ontario">
            <a:extLst>
              <a:ext uri="{FF2B5EF4-FFF2-40B4-BE49-F238E27FC236}">
                <a16:creationId xmlns:a16="http://schemas.microsoft.com/office/drawing/2014/main" id="{CA1EF834-E283-2D42-BA93-E03A9A9C2E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11725" y="6127766"/>
            <a:ext cx="1626657" cy="65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792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060" y="423349"/>
            <a:ext cx="6672000" cy="1667984"/>
          </a:xfrm>
        </p:spPr>
        <p:txBody>
          <a:bodyPr anchor="t">
            <a:normAutofit/>
          </a:bodyPr>
          <a:lstStyle>
            <a:lvl1pPr>
              <a:defRPr sz="3335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060" y="2192548"/>
            <a:ext cx="6672000" cy="2046963"/>
          </a:xfrm>
        </p:spPr>
        <p:txBody>
          <a:bodyPr/>
          <a:lstStyle>
            <a:lvl1pPr marL="0" indent="0">
              <a:buNone/>
              <a:defRPr sz="2224">
                <a:solidFill>
                  <a:schemeClr val="tx1"/>
                </a:solidFill>
              </a:defRPr>
            </a:lvl1pPr>
            <a:lvl2pPr marL="423605" indent="0">
              <a:buNone/>
              <a:defRPr sz="1853">
                <a:solidFill>
                  <a:schemeClr val="tx1">
                    <a:tint val="75000"/>
                  </a:schemeClr>
                </a:solidFill>
              </a:defRPr>
            </a:lvl2pPr>
            <a:lvl3pPr marL="847210" indent="0">
              <a:buNone/>
              <a:defRPr sz="1668">
                <a:solidFill>
                  <a:schemeClr val="tx1">
                    <a:tint val="75000"/>
                  </a:schemeClr>
                </a:solidFill>
              </a:defRPr>
            </a:lvl3pPr>
            <a:lvl4pPr marL="1270815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4pPr>
            <a:lvl5pPr marL="1694420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5pPr>
            <a:lvl6pPr marL="2118025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6pPr>
            <a:lvl7pPr marL="2541630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7pPr>
            <a:lvl8pPr marL="2965235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8pPr>
            <a:lvl9pPr marL="3388840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0E47B2F-8992-FF41-86C7-27634D8F4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3060" y="6276603"/>
            <a:ext cx="6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2"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5FAFAFC-1237-9D49-8545-237338532D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8862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112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298036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980D-DA09-4EFA-A461-8C5381D22EC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5B57E-8693-4AFD-9E97-90801015E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812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7160" y="0"/>
            <a:ext cx="12219160" cy="6873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062" y="423347"/>
            <a:ext cx="4655999" cy="2260218"/>
          </a:xfrm>
        </p:spPr>
        <p:txBody>
          <a:bodyPr anchor="t">
            <a:normAutofit/>
          </a:bodyPr>
          <a:lstStyle>
            <a:lvl1pPr>
              <a:defRPr sz="3335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062" y="2781516"/>
            <a:ext cx="4655999" cy="2046963"/>
          </a:xfrm>
        </p:spPr>
        <p:txBody>
          <a:bodyPr/>
          <a:lstStyle>
            <a:lvl1pPr marL="0" indent="0">
              <a:buNone/>
              <a:defRPr sz="2224">
                <a:solidFill>
                  <a:schemeClr val="tx1"/>
                </a:solidFill>
              </a:defRPr>
            </a:lvl1pPr>
            <a:lvl2pPr marL="423605" indent="0">
              <a:buNone/>
              <a:defRPr sz="1853">
                <a:solidFill>
                  <a:schemeClr val="tx1">
                    <a:tint val="75000"/>
                  </a:schemeClr>
                </a:solidFill>
              </a:defRPr>
            </a:lvl2pPr>
            <a:lvl3pPr marL="847210" indent="0">
              <a:buNone/>
              <a:defRPr sz="1668">
                <a:solidFill>
                  <a:schemeClr val="tx1">
                    <a:tint val="75000"/>
                  </a:schemeClr>
                </a:solidFill>
              </a:defRPr>
            </a:lvl3pPr>
            <a:lvl4pPr marL="1270815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4pPr>
            <a:lvl5pPr marL="1694420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5pPr>
            <a:lvl6pPr marL="2118025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6pPr>
            <a:lvl7pPr marL="2541630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7pPr>
            <a:lvl8pPr marL="2965235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8pPr>
            <a:lvl9pPr marL="3388840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F8C07C6-DDA8-F346-B5CC-5893D12BA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3060" y="6276603"/>
            <a:ext cx="6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2"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119B28-F712-2D42-9B3B-2465F13CB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8862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112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1199838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063" y="365129"/>
            <a:ext cx="11275645" cy="98659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064" y="1482165"/>
            <a:ext cx="5157787" cy="475844"/>
          </a:xfrm>
        </p:spPr>
        <p:txBody>
          <a:bodyPr anchor="t"/>
          <a:lstStyle>
            <a:lvl1pPr marL="0" indent="0">
              <a:buNone/>
              <a:defRPr sz="2224" b="0"/>
            </a:lvl1pPr>
            <a:lvl2pPr marL="423605" indent="0">
              <a:buNone/>
              <a:defRPr sz="1853" b="1"/>
            </a:lvl2pPr>
            <a:lvl3pPr marL="847210" indent="0">
              <a:buNone/>
              <a:defRPr sz="1668" b="1"/>
            </a:lvl3pPr>
            <a:lvl4pPr marL="1270815" indent="0">
              <a:buNone/>
              <a:defRPr sz="1482" b="1"/>
            </a:lvl4pPr>
            <a:lvl5pPr marL="1694420" indent="0">
              <a:buNone/>
              <a:defRPr sz="1482" b="1"/>
            </a:lvl5pPr>
            <a:lvl6pPr marL="2118025" indent="0">
              <a:buNone/>
              <a:defRPr sz="1482" b="1"/>
            </a:lvl6pPr>
            <a:lvl7pPr marL="2541630" indent="0">
              <a:buNone/>
              <a:defRPr sz="1482" b="1"/>
            </a:lvl7pPr>
            <a:lvl8pPr marL="2965235" indent="0">
              <a:buNone/>
              <a:defRPr sz="1482" b="1"/>
            </a:lvl8pPr>
            <a:lvl9pPr marL="3388840" indent="0">
              <a:buNone/>
              <a:defRPr sz="148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64" y="2037377"/>
            <a:ext cx="5157787" cy="4034238"/>
          </a:xfrm>
        </p:spPr>
        <p:txBody>
          <a:bodyPr>
            <a:normAutofit/>
          </a:bodyPr>
          <a:lstStyle>
            <a:lvl1pPr defTabSz="500321">
              <a:buClr>
                <a:srgbClr val="00B0F0"/>
              </a:buClr>
              <a:buSzPct val="75000"/>
              <a:defRPr sz="1668"/>
            </a:lvl1pPr>
            <a:lvl2pPr defTabSz="500321">
              <a:buClr>
                <a:schemeClr val="accent1"/>
              </a:buClr>
              <a:buSzPct val="75000"/>
              <a:defRPr sz="1668"/>
            </a:lvl2pPr>
            <a:lvl3pPr defTabSz="500321">
              <a:buClr>
                <a:schemeClr val="accent1"/>
              </a:buClr>
              <a:buSzPct val="75000"/>
              <a:defRPr sz="1668"/>
            </a:lvl3pPr>
            <a:lvl4pPr defTabSz="500321">
              <a:buClr>
                <a:schemeClr val="accent1"/>
              </a:buClr>
              <a:buSzPct val="75000"/>
              <a:defRPr sz="1668"/>
            </a:lvl4pPr>
            <a:lvl5pPr defTabSz="500321">
              <a:buClr>
                <a:schemeClr val="accent1"/>
              </a:buClr>
              <a:buSzPct val="75000"/>
              <a:defRPr sz="1668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5519" y="1482165"/>
            <a:ext cx="5183188" cy="475844"/>
          </a:xfrm>
        </p:spPr>
        <p:txBody>
          <a:bodyPr anchor="t"/>
          <a:lstStyle>
            <a:lvl1pPr marL="0" indent="0">
              <a:buNone/>
              <a:defRPr sz="2224" b="0"/>
            </a:lvl1pPr>
            <a:lvl2pPr marL="423605" indent="0">
              <a:buNone/>
              <a:defRPr sz="1853" b="1"/>
            </a:lvl2pPr>
            <a:lvl3pPr marL="847210" indent="0">
              <a:buNone/>
              <a:defRPr sz="1668" b="1"/>
            </a:lvl3pPr>
            <a:lvl4pPr marL="1270815" indent="0">
              <a:buNone/>
              <a:defRPr sz="1482" b="1"/>
            </a:lvl4pPr>
            <a:lvl5pPr marL="1694420" indent="0">
              <a:buNone/>
              <a:defRPr sz="1482" b="1"/>
            </a:lvl5pPr>
            <a:lvl6pPr marL="2118025" indent="0">
              <a:buNone/>
              <a:defRPr sz="1482" b="1"/>
            </a:lvl6pPr>
            <a:lvl7pPr marL="2541630" indent="0">
              <a:buNone/>
              <a:defRPr sz="1482" b="1"/>
            </a:lvl7pPr>
            <a:lvl8pPr marL="2965235" indent="0">
              <a:buNone/>
              <a:defRPr sz="1482" b="1"/>
            </a:lvl8pPr>
            <a:lvl9pPr marL="3388840" indent="0">
              <a:buNone/>
              <a:defRPr sz="148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5519" y="2037376"/>
            <a:ext cx="5183188" cy="4034239"/>
          </a:xfrm>
        </p:spPr>
        <p:txBody>
          <a:bodyPr>
            <a:normAutofit/>
          </a:bodyPr>
          <a:lstStyle>
            <a:lvl1pPr>
              <a:buClr>
                <a:srgbClr val="00B0F0"/>
              </a:buClr>
              <a:buSzPct val="75000"/>
              <a:defRPr sz="1668"/>
            </a:lvl1pPr>
            <a:lvl2pPr>
              <a:buClr>
                <a:schemeClr val="accent1"/>
              </a:buClr>
              <a:buSzPct val="75000"/>
              <a:defRPr sz="1668"/>
            </a:lvl2pPr>
            <a:lvl3pPr>
              <a:buClr>
                <a:schemeClr val="accent1"/>
              </a:buClr>
              <a:buSzPct val="75000"/>
              <a:defRPr sz="1668"/>
            </a:lvl3pPr>
            <a:lvl4pPr>
              <a:buClr>
                <a:schemeClr val="accent1"/>
              </a:buClr>
              <a:buSzPct val="75000"/>
              <a:defRPr sz="1668"/>
            </a:lvl4pPr>
            <a:lvl5pPr>
              <a:buClr>
                <a:schemeClr val="accent1"/>
              </a:buClr>
              <a:buSzPct val="75000"/>
              <a:defRPr sz="1668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071E3EB-B559-2440-BEF7-1F3CE7E07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3061" y="6276603"/>
            <a:ext cx="5116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B0459C98-D8BF-5345-A3F2-94ACABECC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490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112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  <p:pic>
        <p:nvPicPr>
          <p:cNvPr id="11" name="Picture 10" descr="Government of Ontario" title="Ontario">
            <a:extLst>
              <a:ext uri="{FF2B5EF4-FFF2-40B4-BE49-F238E27FC236}">
                <a16:creationId xmlns:a16="http://schemas.microsoft.com/office/drawing/2014/main" id="{DF83F45E-61DD-9C43-9913-B07657479A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11725" y="6127766"/>
            <a:ext cx="1626657" cy="65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8305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overnment of Ontario" title="Ontario">
            <a:extLst>
              <a:ext uri="{FF2B5EF4-FFF2-40B4-BE49-F238E27FC236}">
                <a16:creationId xmlns:a16="http://schemas.microsoft.com/office/drawing/2014/main" id="{56886101-A9EF-8242-A0EE-91EDF52EEE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11725" y="6127766"/>
            <a:ext cx="1626657" cy="650662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806E2BB-06C5-CC46-9139-3EF45781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3061" y="6276603"/>
            <a:ext cx="5116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B069825-96EC-3E40-A929-C8FE26C27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490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112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8753039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overnment of Ontario" title="Ontario">
            <a:extLst>
              <a:ext uri="{FF2B5EF4-FFF2-40B4-BE49-F238E27FC236}">
                <a16:creationId xmlns:a16="http://schemas.microsoft.com/office/drawing/2014/main" id="{F53F8BD9-E4BD-504A-8B74-81A465AB68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11725" y="6127766"/>
            <a:ext cx="1626657" cy="650662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052C081-8303-DD42-B69A-5EDA9CFEB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3061" y="6276603"/>
            <a:ext cx="5116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535FB57-C177-6545-A61A-DA8CE48B4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490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112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40820203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061" y="457200"/>
            <a:ext cx="3932237" cy="1600200"/>
          </a:xfrm>
        </p:spPr>
        <p:txBody>
          <a:bodyPr anchor="b"/>
          <a:lstStyle>
            <a:lvl1pPr>
              <a:defRPr sz="296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061" y="2057400"/>
            <a:ext cx="3932237" cy="3811588"/>
          </a:xfrm>
        </p:spPr>
        <p:txBody>
          <a:bodyPr/>
          <a:lstStyle>
            <a:lvl1pPr marL="0" indent="0">
              <a:buNone/>
              <a:defRPr sz="1482"/>
            </a:lvl1pPr>
            <a:lvl2pPr marL="423605" indent="0">
              <a:buNone/>
              <a:defRPr sz="1297"/>
            </a:lvl2pPr>
            <a:lvl3pPr marL="847210" indent="0">
              <a:buNone/>
              <a:defRPr sz="1112"/>
            </a:lvl3pPr>
            <a:lvl4pPr marL="1270815" indent="0">
              <a:buNone/>
              <a:defRPr sz="927"/>
            </a:lvl4pPr>
            <a:lvl5pPr marL="1694420" indent="0">
              <a:buNone/>
              <a:defRPr sz="927"/>
            </a:lvl5pPr>
            <a:lvl6pPr marL="2118025" indent="0">
              <a:buNone/>
              <a:defRPr sz="927"/>
            </a:lvl6pPr>
            <a:lvl7pPr marL="2541630" indent="0">
              <a:buNone/>
              <a:defRPr sz="927"/>
            </a:lvl7pPr>
            <a:lvl8pPr marL="2965235" indent="0">
              <a:buNone/>
              <a:defRPr sz="927"/>
            </a:lvl8pPr>
            <a:lvl9pPr marL="3388840" indent="0">
              <a:buNone/>
              <a:defRPr sz="9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965"/>
            </a:lvl1pPr>
            <a:lvl2pPr>
              <a:defRPr sz="2594"/>
            </a:lvl2pPr>
            <a:lvl3pPr>
              <a:defRPr sz="2224"/>
            </a:lvl3pPr>
            <a:lvl4pPr>
              <a:defRPr sz="1853"/>
            </a:lvl4pPr>
            <a:lvl5pPr>
              <a:defRPr sz="1853"/>
            </a:lvl5pPr>
            <a:lvl6pPr>
              <a:defRPr sz="1853"/>
            </a:lvl6pPr>
            <a:lvl7pPr>
              <a:defRPr sz="1853"/>
            </a:lvl7pPr>
            <a:lvl8pPr>
              <a:defRPr sz="1853"/>
            </a:lvl8pPr>
            <a:lvl9pPr>
              <a:defRPr sz="185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 descr="Government of Ontario" title="Ontario">
            <a:extLst>
              <a:ext uri="{FF2B5EF4-FFF2-40B4-BE49-F238E27FC236}">
                <a16:creationId xmlns:a16="http://schemas.microsoft.com/office/drawing/2014/main" id="{452526B0-04C6-0641-BC0F-2A5621AA1C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11725" y="6127766"/>
            <a:ext cx="1626657" cy="650662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115B2D2-729F-2448-B914-24B7E717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3061" y="6276603"/>
            <a:ext cx="5116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DBDDA2D-2E80-F746-861C-FD65792D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490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112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42688152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061" y="457200"/>
            <a:ext cx="3932237" cy="1600200"/>
          </a:xfrm>
        </p:spPr>
        <p:txBody>
          <a:bodyPr anchor="b"/>
          <a:lstStyle>
            <a:lvl1pPr>
              <a:defRPr sz="296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061" y="2057400"/>
            <a:ext cx="3932237" cy="3811588"/>
          </a:xfrm>
        </p:spPr>
        <p:txBody>
          <a:bodyPr/>
          <a:lstStyle>
            <a:lvl1pPr marL="0" indent="0">
              <a:buNone/>
              <a:defRPr sz="1482"/>
            </a:lvl1pPr>
            <a:lvl2pPr marL="423605" indent="0">
              <a:buNone/>
              <a:defRPr sz="1297"/>
            </a:lvl2pPr>
            <a:lvl3pPr marL="847210" indent="0">
              <a:buNone/>
              <a:defRPr sz="1112"/>
            </a:lvl3pPr>
            <a:lvl4pPr marL="1270815" indent="0">
              <a:buNone/>
              <a:defRPr sz="927"/>
            </a:lvl4pPr>
            <a:lvl5pPr marL="1694420" indent="0">
              <a:buNone/>
              <a:defRPr sz="927"/>
            </a:lvl5pPr>
            <a:lvl6pPr marL="2118025" indent="0">
              <a:buNone/>
              <a:defRPr sz="927"/>
            </a:lvl6pPr>
            <a:lvl7pPr marL="2541630" indent="0">
              <a:buNone/>
              <a:defRPr sz="927"/>
            </a:lvl7pPr>
            <a:lvl8pPr marL="2965235" indent="0">
              <a:buNone/>
              <a:defRPr sz="927"/>
            </a:lvl8pPr>
            <a:lvl9pPr marL="3388840" indent="0">
              <a:buNone/>
              <a:defRPr sz="9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2965"/>
            </a:lvl1pPr>
            <a:lvl2pPr marL="423605" indent="0">
              <a:buNone/>
              <a:defRPr sz="2594"/>
            </a:lvl2pPr>
            <a:lvl3pPr marL="847210" indent="0">
              <a:buNone/>
              <a:defRPr sz="2224"/>
            </a:lvl3pPr>
            <a:lvl4pPr marL="1270815" indent="0">
              <a:buNone/>
              <a:defRPr sz="1853"/>
            </a:lvl4pPr>
            <a:lvl5pPr marL="1694420" indent="0">
              <a:buNone/>
              <a:defRPr sz="1853"/>
            </a:lvl5pPr>
            <a:lvl6pPr marL="2118025" indent="0">
              <a:buNone/>
              <a:defRPr sz="1853"/>
            </a:lvl6pPr>
            <a:lvl7pPr marL="2541630" indent="0">
              <a:buNone/>
              <a:defRPr sz="1853"/>
            </a:lvl7pPr>
            <a:lvl8pPr marL="2965235" indent="0">
              <a:buNone/>
              <a:defRPr sz="1853"/>
            </a:lvl8pPr>
            <a:lvl9pPr marL="3388840" indent="0">
              <a:buNone/>
              <a:defRPr sz="1853"/>
            </a:lvl9pPr>
          </a:lstStyle>
          <a:p>
            <a:r>
              <a:rPr lang="en-US"/>
              <a:t>Click icon to add picture</a:t>
            </a:r>
          </a:p>
        </p:txBody>
      </p:sp>
      <p:pic>
        <p:nvPicPr>
          <p:cNvPr id="9" name="Picture 8" descr="Government of Ontario" title="Ontario">
            <a:extLst>
              <a:ext uri="{FF2B5EF4-FFF2-40B4-BE49-F238E27FC236}">
                <a16:creationId xmlns:a16="http://schemas.microsoft.com/office/drawing/2014/main" id="{537B186D-9A2E-E64F-8FB3-32DAB027B0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11725" y="6127766"/>
            <a:ext cx="1626657" cy="650662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56B9D6B-740C-0647-8190-BDC9C69E3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3061" y="6276603"/>
            <a:ext cx="5116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5B5129F-5FDA-2145-82EF-796B7C270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490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112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3179079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06571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061" y="365128"/>
            <a:ext cx="11275647" cy="557780"/>
          </a:xfrm>
        </p:spPr>
        <p:txBody>
          <a:bodyPr/>
          <a:lstStyle>
            <a:lvl1pPr>
              <a:defRPr b="0">
                <a:latin typeface="Raleway ExtraBold" panose="00000900000000000000" pitchFamily="50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3062" y="1243173"/>
            <a:ext cx="11275645" cy="488459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2278F"/>
              </a:buClr>
              <a:buSzPct val="100000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2278F"/>
              </a:buClr>
              <a:buSzPct val="100000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2278F"/>
              </a:buClr>
              <a:buSzPct val="100000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2278F"/>
              </a:buClr>
              <a:buSzPct val="100000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3060" y="6276603"/>
            <a:ext cx="5116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7D52AC-6145-1E49-BEEA-A9222912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489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  <p:pic>
        <p:nvPicPr>
          <p:cNvPr id="7" name="Picture 6" descr="Government of Ontario logo ">
            <a:extLst>
              <a:ext uri="{FF2B5EF4-FFF2-40B4-BE49-F238E27FC236}">
                <a16:creationId xmlns:a16="http://schemas.microsoft.com/office/drawing/2014/main" id="{A0AB12EB-35F3-44FA-84DF-30446CFE56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311725" y="6127766"/>
            <a:ext cx="1626655" cy="65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8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980D-DA09-4EFA-A461-8C5381D22EC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5B57E-8693-4AFD-9E97-90801015E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0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980D-DA09-4EFA-A461-8C5381D22EC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5B57E-8693-4AFD-9E97-90801015E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68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980D-DA09-4EFA-A461-8C5381D22EC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5B57E-8693-4AFD-9E97-90801015E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2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980D-DA09-4EFA-A461-8C5381D22EC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5B57E-8693-4AFD-9E97-90801015E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0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980D-DA09-4EFA-A461-8C5381D22EC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5B57E-8693-4AFD-9E97-90801015E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2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980D-DA09-4EFA-A461-8C5381D22EC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5B57E-8693-4AFD-9E97-90801015E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9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980D-DA09-4EFA-A461-8C5381D22EC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5B57E-8693-4AFD-9E97-90801015E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09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E980D-DA09-4EFA-A461-8C5381D22EC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5B57E-8693-4AFD-9E97-90801015E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1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89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896" r:id="rId13"/>
    <p:sldLayoutId id="2147483897" r:id="rId14"/>
    <p:sldLayoutId id="2147483898" r:id="rId15"/>
    <p:sldLayoutId id="2147483902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3062" y="365128"/>
            <a:ext cx="11275647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063" y="1825625"/>
            <a:ext cx="112756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Paragraph without bullets</a:t>
            </a:r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60" y="6276603"/>
            <a:ext cx="6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2"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C0A0D9E-837B-4542-8ACD-A5921329A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8862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112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409606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hf hdr="0" dt="0"/>
  <p:txStyles>
    <p:titleStyle>
      <a:lvl1pPr algn="l" defTabSz="847210" rtl="0" eaLnBrk="1" latinLnBrk="0" hangingPunct="1">
        <a:lnSpc>
          <a:spcPct val="90000"/>
        </a:lnSpc>
        <a:spcBef>
          <a:spcPct val="0"/>
        </a:spcBef>
        <a:buNone/>
        <a:defRPr sz="2965" b="1" i="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847210" rtl="0" eaLnBrk="1" latinLnBrk="0" hangingPunct="1">
        <a:lnSpc>
          <a:spcPct val="90000"/>
        </a:lnSpc>
        <a:spcBef>
          <a:spcPts val="927"/>
        </a:spcBef>
        <a:buClr>
          <a:schemeClr val="accent2"/>
        </a:buClr>
        <a:buSzPct val="75000"/>
        <a:buFont typeface="Arial" panose="020B0604020202020204" pitchFamily="34" charset="0"/>
        <a:buNone/>
        <a:defRPr sz="1482" kern="1200">
          <a:solidFill>
            <a:schemeClr val="tx1"/>
          </a:solidFill>
          <a:latin typeface="+mn-lt"/>
          <a:ea typeface="+mn-ea"/>
          <a:cs typeface="+mn-cs"/>
        </a:defRPr>
      </a:lvl1pPr>
      <a:lvl2pPr marL="635407" indent="-211802" algn="l" defTabSz="847210" rtl="0" eaLnBrk="1" latinLnBrk="0" hangingPunct="1">
        <a:lnSpc>
          <a:spcPct val="90000"/>
        </a:lnSpc>
        <a:spcBef>
          <a:spcPts val="463"/>
        </a:spcBef>
        <a:buClr>
          <a:schemeClr val="accent1"/>
        </a:buClr>
        <a:buSzPct val="75000"/>
        <a:buFont typeface="Arial" panose="020B0604020202020204" pitchFamily="34" charset="0"/>
        <a:buChar char="•"/>
        <a:defRPr sz="1482" kern="1200">
          <a:solidFill>
            <a:schemeClr val="tx1"/>
          </a:solidFill>
          <a:latin typeface="+mn-lt"/>
          <a:ea typeface="+mn-ea"/>
          <a:cs typeface="+mn-cs"/>
        </a:defRPr>
      </a:lvl2pPr>
      <a:lvl3pPr marL="1059012" indent="-211802" algn="l" defTabSz="847210" rtl="0" eaLnBrk="1" latinLnBrk="0" hangingPunct="1">
        <a:lnSpc>
          <a:spcPct val="90000"/>
        </a:lnSpc>
        <a:spcBef>
          <a:spcPts val="463"/>
        </a:spcBef>
        <a:buClr>
          <a:schemeClr val="accent1"/>
        </a:buClr>
        <a:buSzPct val="75000"/>
        <a:buFont typeface="Arial" panose="020B0604020202020204" pitchFamily="34" charset="0"/>
        <a:buChar char="•"/>
        <a:defRPr sz="1482" kern="1200">
          <a:solidFill>
            <a:schemeClr val="tx1"/>
          </a:solidFill>
          <a:latin typeface="+mn-lt"/>
          <a:ea typeface="+mn-ea"/>
          <a:cs typeface="+mn-cs"/>
        </a:defRPr>
      </a:lvl3pPr>
      <a:lvl4pPr marL="1482617" indent="-211802" algn="l" defTabSz="847210" rtl="0" eaLnBrk="1" latinLnBrk="0" hangingPunct="1">
        <a:lnSpc>
          <a:spcPct val="90000"/>
        </a:lnSpc>
        <a:spcBef>
          <a:spcPts val="463"/>
        </a:spcBef>
        <a:buClr>
          <a:schemeClr val="accent1"/>
        </a:buClr>
        <a:buSzPct val="75000"/>
        <a:buFont typeface="Arial" panose="020B0604020202020204" pitchFamily="34" charset="0"/>
        <a:buChar char="•"/>
        <a:defRPr sz="1482" kern="1200">
          <a:solidFill>
            <a:schemeClr val="tx1"/>
          </a:solidFill>
          <a:latin typeface="+mn-lt"/>
          <a:ea typeface="+mn-ea"/>
          <a:cs typeface="+mn-cs"/>
        </a:defRPr>
      </a:lvl4pPr>
      <a:lvl5pPr marL="1906222" indent="-211802" algn="l" defTabSz="847210" rtl="0" eaLnBrk="1" latinLnBrk="0" hangingPunct="1">
        <a:lnSpc>
          <a:spcPct val="90000"/>
        </a:lnSpc>
        <a:spcBef>
          <a:spcPts val="463"/>
        </a:spcBef>
        <a:buClr>
          <a:schemeClr val="accent1"/>
        </a:buClr>
        <a:buSzPct val="75000"/>
        <a:buFont typeface="Arial" panose="020B0604020202020204" pitchFamily="34" charset="0"/>
        <a:buChar char="•"/>
        <a:defRPr sz="1482" kern="1200">
          <a:solidFill>
            <a:schemeClr val="tx1"/>
          </a:solidFill>
          <a:latin typeface="+mn-lt"/>
          <a:ea typeface="+mn-ea"/>
          <a:cs typeface="+mn-cs"/>
        </a:defRPr>
      </a:lvl5pPr>
      <a:lvl6pPr marL="2329827" indent="-211802" algn="l" defTabSz="847210" rtl="0" eaLnBrk="1" latinLnBrk="0" hangingPunct="1">
        <a:lnSpc>
          <a:spcPct val="90000"/>
        </a:lnSpc>
        <a:spcBef>
          <a:spcPts val="463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6pPr>
      <a:lvl7pPr marL="2753432" indent="-211802" algn="l" defTabSz="847210" rtl="0" eaLnBrk="1" latinLnBrk="0" hangingPunct="1">
        <a:lnSpc>
          <a:spcPct val="90000"/>
        </a:lnSpc>
        <a:spcBef>
          <a:spcPts val="463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7pPr>
      <a:lvl8pPr marL="3177037" indent="-211802" algn="l" defTabSz="847210" rtl="0" eaLnBrk="1" latinLnBrk="0" hangingPunct="1">
        <a:lnSpc>
          <a:spcPct val="90000"/>
        </a:lnSpc>
        <a:spcBef>
          <a:spcPts val="463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8pPr>
      <a:lvl9pPr marL="3600642" indent="-211802" algn="l" defTabSz="847210" rtl="0" eaLnBrk="1" latinLnBrk="0" hangingPunct="1">
        <a:lnSpc>
          <a:spcPct val="90000"/>
        </a:lnSpc>
        <a:spcBef>
          <a:spcPts val="463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1pPr>
      <a:lvl2pPr marL="423605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2pPr>
      <a:lvl3pPr marL="847210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3pPr>
      <a:lvl4pPr marL="1270815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4pPr>
      <a:lvl5pPr marL="1694420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5pPr>
      <a:lvl6pPr marL="2118025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6pPr>
      <a:lvl7pPr marL="2541630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7pPr>
      <a:lvl8pPr marL="2965235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8pPr>
      <a:lvl9pPr marL="3388840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7" Type="http://schemas.openxmlformats.org/officeDocument/2006/relationships/image" Target="../media/image28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ealxchange.communitylivingessex.org/knowledge-exchange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224E652-ED30-6F47-9DE6-79A286E22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060" y="747225"/>
            <a:ext cx="7101522" cy="1371861"/>
          </a:xfrm>
        </p:spPr>
        <p:txBody>
          <a:bodyPr>
            <a:normAutofit fontScale="90000"/>
          </a:bodyPr>
          <a:lstStyle/>
          <a:p>
            <a:r>
              <a:rPr lang="en-US" sz="4800"/>
              <a:t>Journey to Belonging: Choice and Inclusion </a:t>
            </a:r>
            <a:br>
              <a:rPr lang="en-US" sz="4800"/>
            </a:br>
            <a:endParaRPr lang="en-US" sz="1600" b="0">
              <a:latin typeface="Raleway ExtraBold" panose="00000900000000000000" pitchFamily="50" charset="0"/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26ED4401-F597-4A96-B57F-FDDD18A88C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059" y="2232837"/>
            <a:ext cx="11630618" cy="11961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ED7D31"/>
              </a:buClr>
              <a:buSzPct val="75000"/>
              <a:defRPr/>
            </a:pPr>
            <a:r>
              <a:rPr lang="en-US">
                <a:solidFill>
                  <a:prstClr val="white"/>
                </a:solidFill>
                <a:latin typeface="Raleway"/>
                <a:cs typeface="Arial"/>
              </a:rPr>
              <a:t>MCCSS 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/>
                <a:ea typeface="+mn-ea"/>
                <a:cs typeface="Arial"/>
              </a:rPr>
              <a:t>Updates at </a:t>
            </a:r>
            <a:r>
              <a:rPr lang="en-US">
                <a:solidFill>
                  <a:prstClr val="white"/>
                </a:solidFill>
                <a:latin typeface="Raleway"/>
                <a:cs typeface="Arial"/>
              </a:rPr>
              <a:t>OASIS Conference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solidFill>
                  <a:prstClr val="white"/>
                </a:solidFill>
                <a:latin typeface="Raleway"/>
                <a:cs typeface="Arial"/>
              </a:rPr>
              <a:t>May 1</a:t>
            </a:r>
            <a:r>
              <a:rPr lang="en-US">
                <a:solidFill>
                  <a:prstClr val="white"/>
                </a:solidFill>
                <a:latin typeface="Raleway"/>
                <a:cs typeface="Arial"/>
              </a:rPr>
              <a:t>, 2025</a:t>
            </a:r>
            <a:endParaRPr lang="en-US">
              <a:solidFill>
                <a:prstClr val="white"/>
              </a:solidFill>
              <a:ea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D7D31"/>
              </a:buClr>
              <a:buSzPct val="75000"/>
              <a:buFont typeface="Arial" panose="020B0604020202020204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/>
                <a:ea typeface="+mn-ea"/>
                <a:cs typeface="Arial"/>
              </a:rPr>
              <a:t> </a:t>
            </a:r>
            <a:endParaRPr kumimoji="0" lang="en-CA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/>
              <a:ea typeface="+mn-ea"/>
              <a:cs typeface="Arial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D831A70-C2EE-5946-B886-C7AB3F0AC8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/>
              <a:t>Ministry of Children, Community and Social Services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BE95AD-9AF6-ED0E-55E2-DE28D5742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33A2-411E-8443-83D0-3263C24E97A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91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07C0B8E1-A862-458B-B05C-B2384724C616}"/>
              </a:ext>
            </a:extLst>
          </p:cNvPr>
          <p:cNvSpPr/>
          <p:nvPr/>
        </p:nvSpPr>
        <p:spPr>
          <a:xfrm>
            <a:off x="1075317" y="1687678"/>
            <a:ext cx="2333621" cy="1260000"/>
          </a:xfrm>
          <a:prstGeom prst="roundRect">
            <a:avLst/>
          </a:prstGeom>
          <a:solidFill>
            <a:srgbClr val="DAEDFB"/>
          </a:solidFill>
          <a:ln w="38100" cap="flat" cmpd="sng" algn="ctr">
            <a:solidFill>
              <a:srgbClr val="002060"/>
            </a:solidFill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457200" marR="0" lvl="1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  <a:ea typeface="+mn-ea"/>
                <a:cs typeface="Calibri"/>
              </a:rPr>
              <a:t>Individualized Budgets</a:t>
            </a:r>
            <a:endParaRPr lang="en-US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  <a:cs typeface="Calibri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01EE1B2-6293-43DE-A094-ABEB5A803B41}"/>
              </a:ext>
            </a:extLst>
          </p:cNvPr>
          <p:cNvSpPr/>
          <p:nvPr/>
        </p:nvSpPr>
        <p:spPr>
          <a:xfrm>
            <a:off x="1075316" y="3296347"/>
            <a:ext cx="2333621" cy="1260000"/>
          </a:xfrm>
          <a:prstGeom prst="roundRect">
            <a:avLst/>
          </a:prstGeom>
          <a:solidFill>
            <a:srgbClr val="ACDBFC"/>
          </a:solidFill>
          <a:ln w="38100" cap="flat" cmpd="sng" algn="ctr">
            <a:solidFill>
              <a:srgbClr val="002060"/>
            </a:solidFill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457200" marR="0" lvl="1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  <a:ea typeface="+mn-ea"/>
                <a:cs typeface="Calibri"/>
              </a:rPr>
              <a:t>Policy and</a:t>
            </a:r>
          </a:p>
          <a:p>
            <a:pPr marL="457200" marR="0" lvl="1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  <a:ea typeface="+mn-ea"/>
                <a:cs typeface="Calibri"/>
              </a:rPr>
              <a:t>Process</a:t>
            </a:r>
            <a:endParaRPr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  <a:cs typeface="Calibri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1BE7929-D60B-4DD3-B048-5D0C46A0066D}"/>
              </a:ext>
            </a:extLst>
          </p:cNvPr>
          <p:cNvSpPr/>
          <p:nvPr/>
        </p:nvSpPr>
        <p:spPr>
          <a:xfrm>
            <a:off x="1075317" y="4964489"/>
            <a:ext cx="2333621" cy="1260000"/>
          </a:xfrm>
          <a:prstGeom prst="roundRect">
            <a:avLst/>
          </a:prstGeom>
          <a:solidFill>
            <a:srgbClr val="0070C0"/>
          </a:solidFill>
          <a:ln w="38100" cap="flat" cmpd="sng" algn="ctr">
            <a:solidFill>
              <a:srgbClr val="00206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457200" marR="0" lvl="1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aleway"/>
                <a:ea typeface="+mn-ea"/>
                <a:cs typeface="Calibri"/>
              </a:rPr>
              <a:t>Timing and Transition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AC99317B-FC20-430A-8C6F-0DB9EB7DE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0355" y="4955327"/>
            <a:ext cx="544900" cy="546008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9250100F-672D-4D2D-BF57-7F8634481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30355" y="3529335"/>
            <a:ext cx="544900" cy="546008"/>
          </a:xfrm>
          <a:prstGeom prst="rect">
            <a:avLst/>
          </a:prstGeom>
        </p:spPr>
      </p:pic>
      <p:pic>
        <p:nvPicPr>
          <p:cNvPr id="40" name="Graphic 39">
            <a:extLst>
              <a:ext uri="{FF2B5EF4-FFF2-40B4-BE49-F238E27FC236}">
                <a16:creationId xmlns:a16="http://schemas.microsoft.com/office/drawing/2014/main" id="{054B565F-8EB3-4F75-A6FE-D43E9C282D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71577" y="1996305"/>
            <a:ext cx="544899" cy="54600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9B2BD82-C345-AC93-633D-DDA4C3F089A3}"/>
              </a:ext>
            </a:extLst>
          </p:cNvPr>
          <p:cNvSpPr txBox="1"/>
          <p:nvPr/>
        </p:nvSpPr>
        <p:spPr>
          <a:xfrm>
            <a:off x="524160" y="1020112"/>
            <a:ext cx="11023157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8472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>
                <a:solidFill>
                  <a:srgbClr val="000000"/>
                </a:solidFill>
                <a:latin typeface="Raleway"/>
                <a:ea typeface="Lato"/>
                <a:cs typeface="Lato"/>
              </a:rPr>
              <a:t>A new person-centred funding approach </a:t>
            </a: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  <a:ea typeface="Lato"/>
                <a:cs typeface="Lato"/>
              </a:rPr>
              <a:t>requires work in three key areas: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3B5CF0D9-31B2-190A-D276-6CE67305FDB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1389" y="234452"/>
            <a:ext cx="12331119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  <a:cs typeface="Calibri"/>
              </a:rPr>
              <a:t>Key Components of A Person-Centred Funding Approach</a:t>
            </a:r>
            <a:endParaRPr lang="en-US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  <a:cs typeface="Calibri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AFB01C2-7927-EB60-2C12-B351D1F18FA6}"/>
              </a:ext>
            </a:extLst>
          </p:cNvPr>
          <p:cNvSpPr/>
          <p:nvPr/>
        </p:nvSpPr>
        <p:spPr>
          <a:xfrm>
            <a:off x="4789547" y="1717623"/>
            <a:ext cx="5905832" cy="1254491"/>
          </a:xfrm>
          <a:prstGeom prst="roundRect">
            <a:avLst/>
          </a:prstGeom>
          <a:solidFill>
            <a:srgbClr val="DAEDFB"/>
          </a:solidFill>
          <a:ln w="38100" cap="flat" cmpd="sng" algn="ctr">
            <a:solidFill>
              <a:srgbClr val="00206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en-CA" sz="2200">
                <a:latin typeface="Raleway" panose="00000500000000000000" pitchFamily="50" charset="0"/>
              </a:rPr>
              <a:t>Developing a way to </a:t>
            </a:r>
            <a:r>
              <a:rPr lang="en-US" sz="2200">
                <a:latin typeface="Raleway" panose="00000500000000000000" pitchFamily="50" charset="0"/>
              </a:rPr>
              <a:t>calculate how much funding a person gets</a:t>
            </a:r>
            <a:endParaRPr lang="en-CA" sz="2200">
              <a:latin typeface="Raleway" panose="00000500000000000000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4E4CC00-6150-73F9-E808-318BF71C1C82}"/>
              </a:ext>
            </a:extLst>
          </p:cNvPr>
          <p:cNvSpPr/>
          <p:nvPr/>
        </p:nvSpPr>
        <p:spPr>
          <a:xfrm>
            <a:off x="4789547" y="3336012"/>
            <a:ext cx="5905832" cy="1213808"/>
          </a:xfrm>
          <a:prstGeom prst="roundRect">
            <a:avLst/>
          </a:prstGeom>
          <a:solidFill>
            <a:srgbClr val="ACDBFC"/>
          </a:solidFill>
          <a:ln w="38100" cap="flat" cmpd="sng" algn="ctr">
            <a:solidFill>
              <a:srgbClr val="002060"/>
            </a:solidFill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r>
              <a:rPr lang="en-US" sz="2200" dirty="0">
                <a:latin typeface="Raleway"/>
              </a:rPr>
              <a:t>Developing the rules for how people receive and spend budgets to access services</a:t>
            </a:r>
            <a:endParaRPr lang="en-CA" sz="2200" dirty="0">
              <a:latin typeface="Raleway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DAC2630-F30B-1BE8-3423-BC7C324D7C98}"/>
              </a:ext>
            </a:extLst>
          </p:cNvPr>
          <p:cNvSpPr/>
          <p:nvPr/>
        </p:nvSpPr>
        <p:spPr>
          <a:xfrm>
            <a:off x="4789547" y="4945034"/>
            <a:ext cx="5905832" cy="1255368"/>
          </a:xfrm>
          <a:prstGeom prst="roundRect">
            <a:avLst/>
          </a:prstGeom>
          <a:solidFill>
            <a:srgbClr val="0070C0"/>
          </a:solidFill>
          <a:ln w="38100" cap="flat" cmpd="sng" algn="ctr">
            <a:solidFill>
              <a:srgbClr val="00206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en-US" sz="2200">
                <a:solidFill>
                  <a:schemeClr val="bg1"/>
                </a:solidFill>
                <a:latin typeface="Raleway" panose="00000500000000000000" pitchFamily="50" charset="0"/>
              </a:rPr>
              <a:t>Planning how and when changes will be made in a gradual basis with support for people and service providers</a:t>
            </a:r>
            <a:endParaRPr lang="en-CA" sz="2200">
              <a:solidFill>
                <a:schemeClr val="bg1"/>
              </a:solidFill>
              <a:latin typeface="Raleway" panose="00000500000000000000" pitchFamily="50" charset="0"/>
            </a:endParaRP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EB06B7FB-B87F-6D52-633D-9FA1559F6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9946" y="6276604"/>
            <a:ext cx="1491351" cy="495753"/>
          </a:xfrm>
          <a:solidFill>
            <a:schemeClr val="bg1"/>
          </a:solidFill>
        </p:spPr>
        <p:txBody>
          <a:bodyPr/>
          <a:lstStyle/>
          <a:p>
            <a:fld id="{9CAA33A2-411E-8443-83D0-3263C24E97A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51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B358F01-0F7B-0D2C-7DE7-5D37081BAB96}"/>
              </a:ext>
            </a:extLst>
          </p:cNvPr>
          <p:cNvSpPr txBox="1">
            <a:spLocks/>
          </p:cNvSpPr>
          <p:nvPr/>
        </p:nvSpPr>
        <p:spPr>
          <a:xfrm>
            <a:off x="229154" y="231114"/>
            <a:ext cx="11275647" cy="86836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Raleway ExtraBold" panose="00000900000000000000" pitchFamily="50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b="1">
                <a:latin typeface="Raleway" panose="00000500000000000000" pitchFamily="50" charset="0"/>
                <a:cs typeface="Arial" panose="020B0604020202020204" pitchFamily="34" charset="0"/>
              </a:rPr>
              <a:t>Individualized Budgets</a:t>
            </a:r>
            <a:endParaRPr lang="en-CA" b="1" strike="sngStrike">
              <a:latin typeface="Raleway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73E8EE6-AE73-BBEB-FF0C-74234D3E19D9}"/>
              </a:ext>
            </a:extLst>
          </p:cNvPr>
          <p:cNvSpPr/>
          <p:nvPr/>
        </p:nvSpPr>
        <p:spPr>
          <a:xfrm>
            <a:off x="4068254" y="1741966"/>
            <a:ext cx="7628698" cy="4205203"/>
          </a:xfrm>
          <a:prstGeom prst="roundRect">
            <a:avLst/>
          </a:prstGeom>
          <a:noFill/>
          <a:ln w="12700" cap="flat" cmpd="sng" algn="ctr">
            <a:solidFill>
              <a:srgbClr val="002060"/>
            </a:solidFill>
            <a:prstDash val="lgDash"/>
            <a:miter lim="800000"/>
          </a:ln>
          <a:effectLst/>
        </p:spPr>
        <p:txBody>
          <a:bodyPr lIns="36000" tIns="45720" rIns="3600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Calibri"/>
              </a:rPr>
              <a:t>Designing Individualized Budgets – Key Steps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Raleway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Calibri"/>
              </a:rPr>
              <a:t>Identify assessed support needs and types of services </a:t>
            </a:r>
            <a:r>
              <a:rPr lang="en-CA" sz="2200" kern="0" dirty="0">
                <a:latin typeface="Raleway"/>
                <a:cs typeface="Calibri"/>
              </a:rPr>
              <a:t>to be considered</a:t>
            </a:r>
            <a:endParaRPr kumimoji="0" lang="en-CA" sz="2200" b="0" i="0" u="none" kern="0" cap="none" spc="0" normalizeH="0" baseline="0" noProof="0" dirty="0">
              <a:ln>
                <a:noFill/>
              </a:ln>
              <a:effectLst/>
              <a:uLnTx/>
              <a:uFillTx/>
              <a:latin typeface="Raleway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2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Calibri"/>
              </a:rPr>
              <a:t>Develop levels of need for individuals with similar support needs 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Calibri"/>
              </a:rPr>
              <a:t>Match services and amounts of supports to each 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Calibri"/>
              </a:rPr>
              <a:t>level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Calibri"/>
              </a:rPr>
              <a:t>Apply funding (rates) to amounts of support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Raleway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Raleway"/>
              <a:ea typeface="+mn-ea"/>
              <a:cs typeface="Calibri"/>
            </a:endParaRPr>
          </a:p>
        </p:txBody>
      </p:sp>
      <p:sp>
        <p:nvSpPr>
          <p:cNvPr id="15" name="Content Placeholder 8">
            <a:extLst>
              <a:ext uri="{FF2B5EF4-FFF2-40B4-BE49-F238E27FC236}">
                <a16:creationId xmlns:a16="http://schemas.microsoft.com/office/drawing/2014/main" id="{09EAF4E6-1954-DF18-D644-CB88137F7147}"/>
              </a:ext>
            </a:extLst>
          </p:cNvPr>
          <p:cNvSpPr txBox="1">
            <a:spLocks/>
          </p:cNvSpPr>
          <p:nvPr/>
        </p:nvSpPr>
        <p:spPr>
          <a:xfrm>
            <a:off x="463060" y="1080064"/>
            <a:ext cx="11414614" cy="36512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Journey to Belonging committed to developing a needs-based funding model. </a:t>
            </a:r>
            <a:endParaRPr kumimoji="0" lang="en-CA" sz="22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DC73E3-89BA-0597-545A-71C52235A573}"/>
              </a:ext>
            </a:extLst>
          </p:cNvPr>
          <p:cNvSpPr txBox="1"/>
          <p:nvPr/>
        </p:nvSpPr>
        <p:spPr>
          <a:xfrm>
            <a:off x="229922" y="1838329"/>
            <a:ext cx="3754249" cy="3939607"/>
          </a:xfrm>
          <a:prstGeom prst="homePlate">
            <a:avLst>
              <a:gd name="adj" fmla="val 24167"/>
            </a:avLst>
          </a:prstGeom>
          <a:solidFill>
            <a:srgbClr val="DAEDFB"/>
          </a:solidFill>
          <a:ln>
            <a:solidFill>
              <a:srgbClr val="DAEDFB"/>
            </a:solidFill>
            <a:prstDash val="dash"/>
          </a:ln>
        </p:spPr>
        <p:txBody>
          <a:bodyPr wrap="square" lIns="91440" tIns="45720" rIns="457200" bIns="45720" rtlCol="0" anchor="ctr">
            <a:noAutofit/>
          </a:bodyPr>
          <a:lstStyle/>
          <a:p>
            <a:pPr algn="ctr" defTabSz="914400">
              <a:spcBef>
                <a:spcPts val="600"/>
              </a:spcBef>
              <a:spcAft>
                <a:spcPts val="1200"/>
              </a:spcAft>
            </a:pPr>
            <a:r>
              <a:rPr lang="en-US" sz="2200" b="1" dirty="0">
                <a:solidFill>
                  <a:prstClr val="black"/>
                </a:solidFill>
                <a:latin typeface="Raleway"/>
              </a:rPr>
              <a:t>Guiding Goals</a:t>
            </a:r>
          </a:p>
          <a:p>
            <a:pPr marL="285750" indent="-285750" defTabSz="914400">
              <a:spcBef>
                <a:spcPts val="600"/>
              </a:spcBef>
              <a:spcAft>
                <a:spcPts val="1200"/>
              </a:spcAft>
              <a:buFont typeface="Arial"/>
              <a:buChar char="•"/>
            </a:pPr>
            <a:r>
              <a:rPr lang="en-US" sz="2200" dirty="0">
                <a:solidFill>
                  <a:prstClr val="black"/>
                </a:solidFill>
                <a:latin typeface="Raleway"/>
                <a:ea typeface="Calibri"/>
                <a:cs typeface="Calibri"/>
              </a:rPr>
              <a:t>Assessed needs inform the amount of supports      (e.g., number of hours)</a:t>
            </a:r>
          </a:p>
          <a:p>
            <a:pPr marL="285750" indent="-285750" defTabSz="914400">
              <a:spcBef>
                <a:spcPts val="600"/>
              </a:spcBef>
              <a:spcAft>
                <a:spcPts val="1200"/>
              </a:spcAft>
              <a:buFont typeface="Arial"/>
              <a:buChar char="•"/>
            </a:pPr>
            <a:r>
              <a:rPr lang="en-US" sz="2200" dirty="0">
                <a:solidFill>
                  <a:prstClr val="black"/>
                </a:solidFill>
                <a:latin typeface="Raleway"/>
                <a:ea typeface="Calibri"/>
                <a:cs typeface="Calibri"/>
              </a:rPr>
              <a:t>Similar needs match with similar amounts of support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FC896916-143B-707D-99B7-9F89A9553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9946" y="6243946"/>
            <a:ext cx="1491351" cy="495753"/>
          </a:xfrm>
          <a:solidFill>
            <a:schemeClr val="bg1"/>
          </a:solidFill>
        </p:spPr>
        <p:txBody>
          <a:bodyPr/>
          <a:lstStyle/>
          <a:p>
            <a:fld id="{9CAA33A2-411E-8443-83D0-3263C24E97A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90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8F44BE6-D9C0-89AB-5B5F-DEEECA025B2B}"/>
              </a:ext>
            </a:extLst>
          </p:cNvPr>
          <p:cNvSpPr txBox="1">
            <a:spLocks/>
          </p:cNvSpPr>
          <p:nvPr/>
        </p:nvSpPr>
        <p:spPr>
          <a:xfrm>
            <a:off x="54538" y="310935"/>
            <a:ext cx="11275647" cy="86836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Raleway ExtraBold" panose="00000900000000000000" pitchFamily="50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b="1">
                <a:latin typeface="Raleway" panose="00000500000000000000" pitchFamily="50" charset="0"/>
                <a:cs typeface="Arial" panose="020B0604020202020204" pitchFamily="34" charset="0"/>
              </a:rPr>
              <a:t>Determining Amount of Support: Levels</a:t>
            </a:r>
            <a:endParaRPr lang="en-CA" b="1" strike="sngStrike">
              <a:latin typeface="Raleway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A193EA-1ADD-CE10-5A0E-3DBB9117F6F5}"/>
              </a:ext>
            </a:extLst>
          </p:cNvPr>
          <p:cNvSpPr txBox="1"/>
          <p:nvPr/>
        </p:nvSpPr>
        <p:spPr>
          <a:xfrm>
            <a:off x="466513" y="986530"/>
            <a:ext cx="11422296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0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+mn-cs"/>
              </a:rPr>
              <a:t>There are different ways to determine amounts of support </a:t>
            </a:r>
            <a:r>
              <a:rPr kumimoji="0" lang="en-US" sz="2200" b="0" i="0" u="non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+mn-cs"/>
              </a:rPr>
              <a:t>fo</a:t>
            </a:r>
            <a:r>
              <a:rPr lang="en-US" sz="2200" dirty="0">
                <a:latin typeface="Raleway"/>
              </a:rPr>
              <a:t>r individuals. A levels-based approach is used in many jurisdictions. </a:t>
            </a:r>
            <a:endParaRPr kumimoji="0" lang="en-CA" sz="2200" b="0" i="0" u="none" kern="1200" cap="none" spc="0" normalizeH="0" baseline="0" noProof="0" dirty="0">
              <a:ln>
                <a:noFill/>
              </a:ln>
              <a:effectLst/>
              <a:uLnTx/>
              <a:uFillTx/>
              <a:latin typeface="Raleway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00D376-B2DA-4CC1-99E1-CE57775461EA}"/>
              </a:ext>
            </a:extLst>
          </p:cNvPr>
          <p:cNvSpPr txBox="1"/>
          <p:nvPr/>
        </p:nvSpPr>
        <p:spPr>
          <a:xfrm>
            <a:off x="749383" y="1886054"/>
            <a:ext cx="10582647" cy="369332"/>
          </a:xfrm>
          <a:prstGeom prst="rect">
            <a:avLst/>
          </a:prstGeom>
          <a:solidFill>
            <a:srgbClr val="DAEDFB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CA" b="1">
                <a:solidFill>
                  <a:prstClr val="black"/>
                </a:solidFill>
                <a:latin typeface="Raleway"/>
              </a:rPr>
              <a:t>What is a</a:t>
            </a:r>
            <a:r>
              <a:rPr kumimoji="0" lang="en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 levels-based approach?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091B49-2CB4-27F5-96DA-B5D1F1E6C59D}"/>
              </a:ext>
            </a:extLst>
          </p:cNvPr>
          <p:cNvSpPr txBox="1"/>
          <p:nvPr/>
        </p:nvSpPr>
        <p:spPr>
          <a:xfrm>
            <a:off x="749383" y="2305526"/>
            <a:ext cx="9697003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People are grouped into profiles or levels</a:t>
            </a:r>
            <a:r>
              <a:rPr lang="en-CA" sz="2000" dirty="0">
                <a:solidFill>
                  <a:prstClr val="black"/>
                </a:solidFill>
                <a:latin typeface="Raleway"/>
              </a:rPr>
              <a:t> of 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need 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+mn-cs"/>
              </a:rPr>
              <a:t>based on their assessment results</a:t>
            </a:r>
            <a:endParaRPr lang="en-CA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Raleway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2000" dirty="0">
                <a:latin typeface="Raleway"/>
              </a:rPr>
              <a:t>S</a:t>
            </a:r>
            <a:r>
              <a:rPr kumimoji="0" lang="en-CA" sz="2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+mn-cs"/>
              </a:rPr>
              <a:t>upport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+mn-cs"/>
              </a:rPr>
              <a:t> amounts are determined for each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93DF6A-5B1B-7C67-2537-33998F16AE79}"/>
              </a:ext>
            </a:extLst>
          </p:cNvPr>
          <p:cNvSpPr txBox="1"/>
          <p:nvPr/>
        </p:nvSpPr>
        <p:spPr>
          <a:xfrm>
            <a:off x="749382" y="3581916"/>
            <a:ext cx="10582647" cy="369332"/>
          </a:xfrm>
          <a:prstGeom prst="rect">
            <a:avLst/>
          </a:prstGeom>
          <a:solidFill>
            <a:srgbClr val="DAEDFB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CA" b="1">
                <a:solidFill>
                  <a:prstClr val="black"/>
                </a:solidFill>
                <a:latin typeface="Raleway"/>
              </a:rPr>
              <a:t>What have we learned about it? </a:t>
            </a:r>
            <a:endParaRPr kumimoji="0" lang="en-CA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A8E8D2-FF72-9A34-BBEA-2C38851C7F23}"/>
              </a:ext>
            </a:extLst>
          </p:cNvPr>
          <p:cNvSpPr txBox="1"/>
          <p:nvPr/>
        </p:nvSpPr>
        <p:spPr>
          <a:xfrm>
            <a:off x="749382" y="4031781"/>
            <a:ext cx="11263942" cy="255454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 defTabSz="9144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solidFill>
                  <a:prstClr val="black"/>
                </a:solidFill>
                <a:latin typeface="Raleway"/>
              </a:rPr>
              <a:t>Rational </a:t>
            </a:r>
            <a:r>
              <a:rPr lang="en-CA" sz="2000" dirty="0">
                <a:latin typeface="Raleway"/>
              </a:rPr>
              <a:t>and evidence-based approach </a:t>
            </a:r>
            <a:r>
              <a:rPr lang="en-CA" sz="2000" dirty="0">
                <a:solidFill>
                  <a:prstClr val="black"/>
                </a:solidFill>
                <a:latin typeface="Raleway"/>
              </a:rPr>
              <a:t>to determine support based on a person’s needs, while </a:t>
            </a:r>
            <a:r>
              <a:rPr kumimoji="0" lang="en-CA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providing flexibility to tailor services to the individual</a:t>
            </a:r>
            <a:endParaRPr lang="en-CA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Many 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+mn-cs"/>
              </a:rPr>
              <a:t>jurisdictions across North America and other countries use 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this approach for funding</a:t>
            </a:r>
            <a:r>
              <a:rPr kumimoji="0" lang="en-CA" sz="2000" b="0" i="0" u="non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:</a:t>
            </a:r>
            <a:endParaRPr lang="en-CA" sz="2000" b="0" i="0" u="non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</a:endParaRP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CA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Use SIS-A : e.g., Manitoba, Colorado, Idaho, Virginia, New Hampshire, Maine</a:t>
            </a:r>
            <a:r>
              <a:rPr kumimoji="0" lang="en-CA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+mn-cs"/>
              </a:rPr>
              <a:t>, Iceland </a:t>
            </a:r>
            <a:endParaRPr lang="en-CA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Raleway"/>
            </a:endParaRP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CA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Use other assessment tools:  e.g., P.E.I., West Virginia, Mississippi, Oregon, Nova Scotia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latin typeface="Raleway"/>
              </a:rPr>
              <a:t>Number of levels used varies across jurisdictions </a:t>
            </a:r>
            <a:endParaRPr lang="en-CA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Raleway"/>
            </a:endParaRPr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14595CB8-78B4-1891-D774-74DB956E93B6}"/>
              </a:ext>
            </a:extLst>
          </p:cNvPr>
          <p:cNvSpPr txBox="1">
            <a:spLocks/>
          </p:cNvSpPr>
          <p:nvPr/>
        </p:nvSpPr>
        <p:spPr>
          <a:xfrm>
            <a:off x="10379946" y="6222175"/>
            <a:ext cx="1491351" cy="49575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AA33A2-411E-8443-83D0-3263C24E97A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85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2EF7C-F56B-4345-B1F8-329A0A30D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30" y="1563"/>
            <a:ext cx="11275647" cy="55778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Raleway" panose="00000500000000000000" pitchFamily="50" charset="0"/>
                <a:cs typeface="Arial" panose="020B0604020202020204" pitchFamily="34" charset="0"/>
              </a:rPr>
              <a:t>Identifying Services: Key Learnings</a:t>
            </a:r>
            <a:endParaRPr lang="en-CA" sz="3200" b="1" dirty="0">
              <a:latin typeface="Raleway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8" name="Content Placeholder 8">
            <a:extLst>
              <a:ext uri="{FF2B5EF4-FFF2-40B4-BE49-F238E27FC236}">
                <a16:creationId xmlns:a16="http://schemas.microsoft.com/office/drawing/2014/main" id="{8D9CD212-155D-C51C-FD08-C17FD3DF0831}"/>
              </a:ext>
            </a:extLst>
          </p:cNvPr>
          <p:cNvSpPr txBox="1">
            <a:spLocks/>
          </p:cNvSpPr>
          <p:nvPr/>
        </p:nvSpPr>
        <p:spPr>
          <a:xfrm>
            <a:off x="88430" y="527813"/>
            <a:ext cx="12103570" cy="71092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0" dirty="0">
                <a:latin typeface="Raleway"/>
              </a:rPr>
              <a:t>Looking at research and other jurisdictions that have individualized budgets and services can help inform the approach in Ontario: </a:t>
            </a:r>
            <a:endParaRPr kumimoji="0" lang="en-CA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Raleway"/>
              <a:ea typeface="+mn-ea"/>
              <a:cs typeface="+mn-cs"/>
            </a:endParaRPr>
          </a:p>
        </p:txBody>
      </p:sp>
      <p:graphicFrame>
        <p:nvGraphicFramePr>
          <p:cNvPr id="3" name="Table 18">
            <a:extLst>
              <a:ext uri="{FF2B5EF4-FFF2-40B4-BE49-F238E27FC236}">
                <a16:creationId xmlns:a16="http://schemas.microsoft.com/office/drawing/2014/main" id="{23592627-8E15-60DF-DB91-FD9853F1E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473676"/>
              </p:ext>
            </p:extLst>
          </p:nvPr>
        </p:nvGraphicFramePr>
        <p:xfrm>
          <a:off x="268719" y="1238741"/>
          <a:ext cx="11654561" cy="543976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77222">
                  <a:extLst>
                    <a:ext uri="{9D8B030D-6E8A-4147-A177-3AD203B41FA5}">
                      <a16:colId xmlns:a16="http://schemas.microsoft.com/office/drawing/2014/main" val="1912345992"/>
                    </a:ext>
                  </a:extLst>
                </a:gridCol>
                <a:gridCol w="9377339">
                  <a:extLst>
                    <a:ext uri="{9D8B030D-6E8A-4147-A177-3AD203B41FA5}">
                      <a16:colId xmlns:a16="http://schemas.microsoft.com/office/drawing/2014/main" val="187488175"/>
                    </a:ext>
                  </a:extLst>
                </a:gridCol>
              </a:tblGrid>
              <a:tr h="2465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Raleway"/>
                        </a:rPr>
                        <a:t>Some types of services are consistently included: 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latin typeface="Raleway"/>
                        </a:rPr>
                        <a:t>Most jurisdictions include support with </a:t>
                      </a:r>
                      <a:r>
                        <a:rPr lang="en-US" sz="1800" b="1" kern="1200" dirty="0">
                          <a:latin typeface="Raleway"/>
                        </a:rPr>
                        <a:t>activities of daily living </a:t>
                      </a:r>
                      <a:r>
                        <a:rPr lang="en-US" sz="1800" kern="1200" dirty="0">
                          <a:latin typeface="Raleway"/>
                        </a:rPr>
                        <a:t>and </a:t>
                      </a:r>
                      <a:r>
                        <a:rPr lang="en-US" sz="1800" b="1" kern="1200" dirty="0">
                          <a:latin typeface="Raleway"/>
                        </a:rPr>
                        <a:t>participating in the community</a:t>
                      </a:r>
                      <a:r>
                        <a:rPr lang="en-US" sz="1800" kern="1200" dirty="0">
                          <a:latin typeface="Raleway"/>
                        </a:rPr>
                        <a:t>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800" kern="1200" dirty="0">
                          <a:latin typeface="Raleway"/>
                        </a:rPr>
                        <a:t>Most people need these types of supports regularly and amounts can be determined based on assessed needs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>
                          <a:latin typeface="Raleway"/>
                        </a:rPr>
                        <a:t>Planning and coordination </a:t>
                      </a:r>
                      <a:r>
                        <a:rPr lang="en-US" sz="1800" kern="1200" dirty="0">
                          <a:latin typeface="Raleway"/>
                        </a:rPr>
                        <a:t>supports are typically also available in some form: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800" kern="1200" dirty="0">
                          <a:latin typeface="Raleway"/>
                        </a:rPr>
                        <a:t>This support assists people to identify their goals, how they want to use supports, and plan for the future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369426"/>
                  </a:ext>
                </a:extLst>
              </a:tr>
              <a:tr h="13554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Raleway"/>
                        </a:rPr>
                        <a:t>Variation in other types of services: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latin typeface="Raleway" panose="00000500000000000000" pitchFamily="50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latin typeface="Raleway"/>
                        </a:rPr>
                        <a:t>There is variation in the types of other </a:t>
                      </a:r>
                      <a:r>
                        <a:rPr lang="en-US" sz="1800" b="0" dirty="0">
                          <a:latin typeface="Raleway"/>
                        </a:rPr>
                        <a:t>services included </a:t>
                      </a:r>
                      <a:r>
                        <a:rPr lang="en-US" sz="1800" dirty="0">
                          <a:latin typeface="Raleway"/>
                        </a:rPr>
                        <a:t>in individualized budgets.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latin typeface="Raleway"/>
                        </a:rPr>
                        <a:t>Some jurisdictions fund service providers directly to deliver more </a:t>
                      </a:r>
                      <a:r>
                        <a:rPr lang="en-US" sz="1800" b="0" dirty="0">
                          <a:latin typeface="Raleway"/>
                        </a:rPr>
                        <a:t>specialized</a:t>
                      </a:r>
                      <a:r>
                        <a:rPr lang="en-US" sz="1800" dirty="0">
                          <a:latin typeface="Raleway"/>
                        </a:rPr>
                        <a:t> or complex types of support 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748333"/>
                  </a:ext>
                </a:extLst>
              </a:tr>
              <a:tr h="1575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Raleway"/>
                        </a:rPr>
                        <a:t>Services and supports generally focus on disability-related needs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Raleway"/>
                        </a:rPr>
                        <a:t>Supports typically relate to needs someone has resulting from their developmental disability.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Raleway"/>
                        </a:rPr>
                        <a:t> General or basic needs are addressed through social assistance programs, other government services or personal resources..</a:t>
                      </a:r>
                      <a:endParaRPr lang="en-US" sz="1800" strike="sngStrike" dirty="0">
                        <a:solidFill>
                          <a:schemeClr val="tx1"/>
                        </a:solidFill>
                        <a:latin typeface="Raleway"/>
                      </a:endParaRP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Raleway"/>
                        </a:rPr>
                        <a:t>If supports are available through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Raleway"/>
                        </a:rPr>
                        <a:t>another government-funded source, people either are prompted to use those first or cannot access t</a:t>
                      </a:r>
                      <a:r>
                        <a:rPr lang="en-US" sz="1800" dirty="0">
                          <a:latin typeface="Raleway"/>
                        </a:rPr>
                        <a:t>hem using individualized budgets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7691262"/>
                  </a:ext>
                </a:extLst>
              </a:tr>
            </a:tbl>
          </a:graphicData>
        </a:graphic>
      </p:graphicFrame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C913D12F-3B9A-2BD8-181F-EF0083FD4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2860" y="6276604"/>
            <a:ext cx="1491351" cy="495753"/>
          </a:xfrm>
          <a:noFill/>
        </p:spPr>
        <p:txBody>
          <a:bodyPr/>
          <a:lstStyle/>
          <a:p>
            <a:fld id="{9CAA33A2-411E-8443-83D0-3263C24E97A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88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CC5AF-A103-ED37-A483-DB98DD442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15575" cy="877163"/>
          </a:xfrm>
        </p:spPr>
        <p:txBody>
          <a:bodyPr>
            <a:normAutofit/>
          </a:bodyPr>
          <a:lstStyle/>
          <a:p>
            <a:endParaRPr lang="en-CA" sz="2000" b="1" i="1">
              <a:solidFill>
                <a:schemeClr val="tx1"/>
              </a:solidFill>
              <a:latin typeface="Raleway" panose="00000500000000000000" pitchFamily="50" charset="0"/>
            </a:endParaRPr>
          </a:p>
          <a:p>
            <a:endParaRPr lang="en-US" sz="2000">
              <a:latin typeface="Raleway" panose="00000500000000000000" pitchFamily="50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58DB31-B051-C514-B599-926167ABABFA}"/>
              </a:ext>
            </a:extLst>
          </p:cNvPr>
          <p:cNvSpPr txBox="1">
            <a:spLocks/>
          </p:cNvSpPr>
          <p:nvPr/>
        </p:nvSpPr>
        <p:spPr>
          <a:xfrm>
            <a:off x="125910" y="102585"/>
            <a:ext cx="11275647" cy="868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Raleway" panose="00000500000000000000" pitchFamily="50" charset="0"/>
                <a:cs typeface="Arial" panose="020B0604020202020204" pitchFamily="34" charset="0"/>
              </a:rPr>
              <a:t>Budget Considerations: Natural Supports</a:t>
            </a:r>
            <a:endParaRPr lang="en-CA" sz="3200" b="1" dirty="0">
              <a:latin typeface="Raleway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DACBDB-69E7-ABD6-12B8-49861A9F494B}"/>
              </a:ext>
            </a:extLst>
          </p:cNvPr>
          <p:cNvSpPr txBox="1"/>
          <p:nvPr/>
        </p:nvSpPr>
        <p:spPr>
          <a:xfrm>
            <a:off x="1038225" y="200357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CA" sz="1800">
              <a:solidFill>
                <a:schemeClr val="tx1"/>
              </a:solidFill>
              <a:latin typeface="Raleway" panose="00000500000000000000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C5FA1E0-F626-CEDF-135C-12F04FBDA2DC}"/>
              </a:ext>
            </a:extLst>
          </p:cNvPr>
          <p:cNvSpPr txBox="1">
            <a:spLocks/>
          </p:cNvSpPr>
          <p:nvPr/>
        </p:nvSpPr>
        <p:spPr>
          <a:xfrm>
            <a:off x="262055" y="771054"/>
            <a:ext cx="11275645" cy="7884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47675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2278F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19138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2278F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76325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2278F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24000" indent="-3571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2278F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200" dirty="0">
                <a:latin typeface="Raleway"/>
                <a:cs typeface="Arial"/>
              </a:rPr>
              <a:t>Designing individualized budgets also requires us to reflect on the role of natural supports and needs of individuals who may not have them</a:t>
            </a:r>
            <a:endParaRPr lang="en-CA" sz="2200" dirty="0">
              <a:latin typeface="Raleway"/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C42FD3-5D65-E0C4-74CC-9DD8821B3DE7}"/>
              </a:ext>
            </a:extLst>
          </p:cNvPr>
          <p:cNvSpPr txBox="1"/>
          <p:nvPr/>
        </p:nvSpPr>
        <p:spPr>
          <a:xfrm>
            <a:off x="2810907" y="1575022"/>
            <a:ext cx="9119038" cy="615553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r>
              <a:rPr lang="en-CA" sz="1700" dirty="0">
                <a:solidFill>
                  <a:schemeClr val="tx1"/>
                </a:solidFill>
                <a:latin typeface="Raleway" panose="00000500000000000000" pitchFamily="50" charset="0"/>
              </a:rPr>
              <a:t>A key guiding principle within Journey to Belonging is that </a:t>
            </a:r>
            <a:r>
              <a:rPr lang="en-CA" sz="1700" i="1" dirty="0">
                <a:solidFill>
                  <a:schemeClr val="tx1"/>
                </a:solidFill>
                <a:latin typeface="Raleway" panose="00000500000000000000" pitchFamily="50" charset="0"/>
              </a:rPr>
              <a:t>“Services build on the strengths of people and supports provided by families, support networks and communities.”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02296E1-9AAF-D2ED-6E34-147FA2102FEB}"/>
              </a:ext>
            </a:extLst>
          </p:cNvPr>
          <p:cNvSpPr/>
          <p:nvPr/>
        </p:nvSpPr>
        <p:spPr>
          <a:xfrm>
            <a:off x="4876800" y="2807163"/>
            <a:ext cx="7231117" cy="3641803"/>
          </a:xfrm>
          <a:prstGeom prst="roundRect">
            <a:avLst/>
          </a:prstGeom>
          <a:noFill/>
          <a:ln w="12700" cap="flat" cmpd="sng" algn="ctr">
            <a:solidFill>
              <a:srgbClr val="002060"/>
            </a:solidFill>
            <a:prstDash val="lgDash"/>
            <a:miter lim="800000"/>
          </a:ln>
          <a:effectLst/>
        </p:spPr>
        <p:txBody>
          <a:bodyPr lIns="36000" tIns="45720" rIns="36000" bIns="45720" rtlCol="0" anchor="ctr"/>
          <a:lstStyle/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kern="100" dirty="0">
                <a:solidFill>
                  <a:srgbClr val="000000"/>
                </a:solidFill>
                <a:latin typeface="Raleway"/>
                <a:ea typeface="Calibri"/>
                <a:cs typeface="Times New Roman"/>
              </a:rPr>
              <a:t>S</a:t>
            </a:r>
            <a:r>
              <a:rPr lang="en-CA" kern="100" dirty="0">
                <a:latin typeface="Raleway"/>
                <a:ea typeface="Calibri"/>
                <a:cs typeface="Times New Roman"/>
              </a:rPr>
              <a:t>ome Ontario</a:t>
            </a:r>
            <a:r>
              <a:rPr lang="en-CA" kern="100" dirty="0">
                <a:effectLst/>
                <a:latin typeface="Raleway"/>
                <a:ea typeface="Calibri"/>
                <a:cs typeface="Times New Roman"/>
              </a:rPr>
              <a:t> programs (e.g., home care) consider natural supports </a:t>
            </a:r>
            <a:r>
              <a:rPr lang="en-CA" b="1" kern="100" dirty="0">
                <a:effectLst/>
                <a:latin typeface="Raleway"/>
                <a:ea typeface="Calibri"/>
                <a:cs typeface="Times New Roman"/>
              </a:rPr>
              <a:t>while assessing support needs </a:t>
            </a:r>
            <a:r>
              <a:rPr lang="en-CA" kern="100" dirty="0">
                <a:effectLst/>
                <a:latin typeface="Raleway"/>
                <a:ea typeface="Calibri"/>
                <a:cs typeface="Times New Roman"/>
              </a:rPr>
              <a:t>of individuals. 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kern="100" dirty="0">
                <a:effectLst/>
                <a:latin typeface="Raleway"/>
                <a:ea typeface="Calibri"/>
                <a:cs typeface="Times New Roman"/>
              </a:rPr>
              <a:t>Some jurisdictions (Manitoba, Nova Scotia) </a:t>
            </a:r>
            <a:r>
              <a:rPr lang="en-CA" kern="100" dirty="0">
                <a:latin typeface="Raleway"/>
                <a:ea typeface="Calibri"/>
                <a:cs typeface="Times New Roman"/>
              </a:rPr>
              <a:t>consider natural</a:t>
            </a:r>
            <a:r>
              <a:rPr lang="en-CA" kern="100" dirty="0">
                <a:effectLst/>
                <a:latin typeface="Raleway"/>
                <a:ea typeface="Calibri"/>
                <a:cs typeface="Times New Roman"/>
              </a:rPr>
              <a:t> supports through the</a:t>
            </a:r>
            <a:r>
              <a:rPr lang="en-CA" kern="100" dirty="0">
                <a:latin typeface="Raleway"/>
                <a:ea typeface="Calibri"/>
                <a:cs typeface="Times New Roman"/>
              </a:rPr>
              <a:t> </a:t>
            </a:r>
            <a:r>
              <a:rPr lang="en-CA" b="1" kern="100" dirty="0">
                <a:effectLst/>
                <a:latin typeface="Raleway"/>
                <a:ea typeface="Calibri"/>
                <a:cs typeface="Times New Roman"/>
              </a:rPr>
              <a:t>planning </a:t>
            </a:r>
            <a:r>
              <a:rPr lang="en-CA" kern="100" dirty="0">
                <a:effectLst/>
                <a:latin typeface="Raleway"/>
                <a:ea typeface="Calibri"/>
                <a:cs typeface="Times New Roman"/>
              </a:rPr>
              <a:t>process as a way to inform funding amounts (within a pre-determined maximum). 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kern="100" dirty="0">
                <a:effectLst/>
                <a:latin typeface="Raleway"/>
                <a:ea typeface="Calibri"/>
                <a:cs typeface="Times New Roman"/>
              </a:rPr>
              <a:t>Australia chooses </a:t>
            </a:r>
            <a:r>
              <a:rPr lang="en-CA" b="1" kern="100" dirty="0">
                <a:effectLst/>
                <a:latin typeface="Raleway"/>
                <a:ea typeface="Calibri"/>
                <a:cs typeface="Times New Roman"/>
              </a:rPr>
              <a:t>not to fund supports </a:t>
            </a:r>
            <a:r>
              <a:rPr lang="en-CA" kern="100" dirty="0">
                <a:effectLst/>
                <a:latin typeface="Raleway"/>
                <a:ea typeface="Calibri"/>
                <a:cs typeface="Times New Roman"/>
              </a:rPr>
              <a:t>that would be reasonable to expect friends, family or the community to provide, where these supports exist. 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kern="100" dirty="0">
                <a:latin typeface="Raleway"/>
                <a:ea typeface="Calibri"/>
                <a:cs typeface="Times New Roman"/>
              </a:rPr>
              <a:t>Natural supports may also be considered as part of </a:t>
            </a:r>
            <a:r>
              <a:rPr lang="en-CA" b="1" kern="100" dirty="0">
                <a:latin typeface="Raleway"/>
                <a:ea typeface="Calibri"/>
                <a:cs typeface="Times New Roman"/>
              </a:rPr>
              <a:t>specific services </a:t>
            </a:r>
            <a:r>
              <a:rPr lang="en-CA" kern="100" dirty="0">
                <a:latin typeface="Raleway"/>
                <a:ea typeface="Calibri"/>
                <a:cs typeface="Times New Roman"/>
              </a:rPr>
              <a:t>(e.g., programs tailored to support caregivers), as is the case in British Columbia. 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779DA89-72EA-DF77-701C-092888F99391}"/>
              </a:ext>
            </a:extLst>
          </p:cNvPr>
          <p:cNvSpPr/>
          <p:nvPr/>
        </p:nvSpPr>
        <p:spPr>
          <a:xfrm>
            <a:off x="643926" y="1641210"/>
            <a:ext cx="2113451" cy="55778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 SemiBold" panose="00000700000000000000" pitchFamily="50" charset="0"/>
                <a:ea typeface="+mn-ea"/>
                <a:cs typeface="+mn-cs"/>
              </a:rPr>
              <a:t>Guiding Principle </a:t>
            </a: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SemiBold" panose="00000700000000000000" pitchFamily="50" charset="0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540B52-0014-781B-F7D6-D2F6979C07DA}"/>
              </a:ext>
            </a:extLst>
          </p:cNvPr>
          <p:cNvSpPr txBox="1"/>
          <p:nvPr/>
        </p:nvSpPr>
        <p:spPr>
          <a:xfrm>
            <a:off x="125910" y="3078891"/>
            <a:ext cx="4642947" cy="3138097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txBody>
          <a:bodyPr wrap="square" lIns="91440" tIns="45720" rIns="91440" bIns="45720" rtlCol="0" anchor="t">
            <a:no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dirty="0">
                <a:latin typeface="Raleway"/>
              </a:rPr>
              <a:t>Families and support networks play a tremendous role but are often stretched, requiring supports to continue.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dirty="0">
                <a:latin typeface="Raleway"/>
              </a:rPr>
              <a:t>Over reliance on caregivers to provide supports is not sustainable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dirty="0">
                <a:latin typeface="Raleway"/>
              </a:rPr>
              <a:t>Some people do not have natural or social supports or families, which can make them more vulnerable.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3370F8-E7B2-1959-39AF-979965D55EE3}"/>
              </a:ext>
            </a:extLst>
          </p:cNvPr>
          <p:cNvSpPr txBox="1"/>
          <p:nvPr/>
        </p:nvSpPr>
        <p:spPr>
          <a:xfrm>
            <a:off x="5482509" y="2393580"/>
            <a:ext cx="6098344" cy="369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CA" sz="1800" b="1" kern="100" dirty="0">
                <a:effectLst/>
                <a:latin typeface="Raleway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Jurisdictional Takeaways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6C91FB8-ABDA-2A30-D155-F242558A4589}"/>
              </a:ext>
            </a:extLst>
          </p:cNvPr>
          <p:cNvSpPr txBox="1"/>
          <p:nvPr/>
        </p:nvSpPr>
        <p:spPr>
          <a:xfrm>
            <a:off x="304800" y="2470051"/>
            <a:ext cx="39629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800" b="1" dirty="0">
                <a:latin typeface="Raleway" panose="00000500000000000000" pitchFamily="50" charset="0"/>
              </a:rPr>
              <a:t>What We </a:t>
            </a:r>
            <a:r>
              <a:rPr lang="en-US" b="1" dirty="0">
                <a:latin typeface="Raleway" panose="00000500000000000000" pitchFamily="50" charset="0"/>
              </a:rPr>
              <a:t>H</a:t>
            </a:r>
            <a:r>
              <a:rPr lang="en-US" sz="1800" b="1" dirty="0">
                <a:latin typeface="Raleway" panose="00000500000000000000" pitchFamily="50" charset="0"/>
              </a:rPr>
              <a:t>eard</a:t>
            </a:r>
            <a:endParaRPr lang="en-US" sz="1800" dirty="0">
              <a:latin typeface="Raleway" panose="00000500000000000000" pitchFamily="50" charset="0"/>
            </a:endParaRP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381FFBAE-5B96-7F7D-D812-083C1A2C0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2860" y="6276604"/>
            <a:ext cx="1491351" cy="495753"/>
          </a:xfrm>
          <a:noFill/>
        </p:spPr>
        <p:txBody>
          <a:bodyPr/>
          <a:lstStyle/>
          <a:p>
            <a:fld id="{9CAA33A2-411E-8443-83D0-3263C24E97A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48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CA7746F9-DAED-F6E9-6D10-6DFC62C326B8}"/>
              </a:ext>
            </a:extLst>
          </p:cNvPr>
          <p:cNvSpPr/>
          <p:nvPr/>
        </p:nvSpPr>
        <p:spPr>
          <a:xfrm>
            <a:off x="6893623" y="5183798"/>
            <a:ext cx="903844" cy="885371"/>
          </a:xfrm>
          <a:prstGeom prst="ellipse">
            <a:avLst/>
          </a:prstGeom>
          <a:solidFill>
            <a:srgbClr val="ACDB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B25DB1A-79F5-CE22-1FE1-9FEFCD361788}"/>
              </a:ext>
            </a:extLst>
          </p:cNvPr>
          <p:cNvSpPr/>
          <p:nvPr/>
        </p:nvSpPr>
        <p:spPr>
          <a:xfrm>
            <a:off x="6881528" y="3139703"/>
            <a:ext cx="903844" cy="885371"/>
          </a:xfrm>
          <a:prstGeom prst="ellipse">
            <a:avLst/>
          </a:prstGeom>
          <a:solidFill>
            <a:srgbClr val="ACDB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BC18D80-1C4E-D718-303C-2A05EAFC1785}"/>
              </a:ext>
            </a:extLst>
          </p:cNvPr>
          <p:cNvSpPr/>
          <p:nvPr/>
        </p:nvSpPr>
        <p:spPr>
          <a:xfrm>
            <a:off x="6893624" y="1313322"/>
            <a:ext cx="903844" cy="885371"/>
          </a:xfrm>
          <a:prstGeom prst="ellipse">
            <a:avLst/>
          </a:prstGeom>
          <a:solidFill>
            <a:srgbClr val="ACDB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7" name="Rectangle: Rounded Corners 1686">
            <a:extLst>
              <a:ext uri="{FF2B5EF4-FFF2-40B4-BE49-F238E27FC236}">
                <a16:creationId xmlns:a16="http://schemas.microsoft.com/office/drawing/2014/main" id="{30D8DED9-B8D9-415C-79C3-1B3B4DC245F2}"/>
              </a:ext>
            </a:extLst>
          </p:cNvPr>
          <p:cNvSpPr/>
          <p:nvPr/>
        </p:nvSpPr>
        <p:spPr>
          <a:xfrm>
            <a:off x="167654" y="989542"/>
            <a:ext cx="6452881" cy="5752847"/>
          </a:xfrm>
          <a:prstGeom prst="roundRect">
            <a:avLst/>
          </a:prstGeom>
          <a:solidFill>
            <a:srgbClr val="DAEDFB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367FE4-ADFA-7124-7641-1F3215F08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158297"/>
            <a:ext cx="10515600" cy="476478"/>
          </a:xfrm>
        </p:spPr>
        <p:txBody>
          <a:bodyPr anchor="ctr">
            <a:noAutofit/>
          </a:bodyPr>
          <a:lstStyle/>
          <a:p>
            <a:r>
              <a:rPr lang="en-US" sz="3200" b="1">
                <a:latin typeface="Raleway"/>
              </a:rPr>
              <a:t>Design Elements of Self-Directed Program Model</a:t>
            </a:r>
          </a:p>
        </p:txBody>
      </p:sp>
      <p:sp>
        <p:nvSpPr>
          <p:cNvPr id="1616" name="TextBox 1615">
            <a:extLst>
              <a:ext uri="{FF2B5EF4-FFF2-40B4-BE49-F238E27FC236}">
                <a16:creationId xmlns:a16="http://schemas.microsoft.com/office/drawing/2014/main" id="{E35EEF8F-84DE-9B49-3066-F7C8FD1DFB70}"/>
              </a:ext>
            </a:extLst>
          </p:cNvPr>
          <p:cNvSpPr txBox="1"/>
          <p:nvPr/>
        </p:nvSpPr>
        <p:spPr>
          <a:xfrm>
            <a:off x="511218" y="1161847"/>
            <a:ext cx="6026216" cy="54952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700" dirty="0">
                <a:latin typeface="Raleway" panose="00000500000000000000" pitchFamily="50" charset="0"/>
              </a:rPr>
              <a:t>People would like</a:t>
            </a:r>
            <a:r>
              <a:rPr lang="en-US" sz="1700" b="1" dirty="0">
                <a:latin typeface="Raleway" panose="00000500000000000000" pitchFamily="50" charset="0"/>
              </a:rPr>
              <a:t> flexibility with different approaches for supports</a:t>
            </a:r>
            <a:r>
              <a:rPr lang="en-US" sz="1700" dirty="0">
                <a:latin typeface="Raleway" panose="00000500000000000000" pitchFamily="50" charset="0"/>
              </a:rPr>
              <a:t>, but the need to balance this with </a:t>
            </a:r>
            <a:r>
              <a:rPr lang="en-US" sz="1700" b="1" dirty="0">
                <a:latin typeface="Raleway" panose="00000500000000000000" pitchFamily="50" charset="0"/>
              </a:rPr>
              <a:t>provincial consistency and similar access to supports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700" dirty="0">
                <a:latin typeface="Raleway" panose="00000500000000000000" pitchFamily="50" charset="0"/>
              </a:rPr>
              <a:t>Different </a:t>
            </a:r>
            <a:r>
              <a:rPr lang="en-US" sz="1700" b="1" dirty="0">
                <a:latin typeface="Raleway" panose="00000500000000000000" pitchFamily="50" charset="0"/>
              </a:rPr>
              <a:t>variations of a third-party organization model</a:t>
            </a:r>
            <a:r>
              <a:rPr lang="en-US" sz="1700" dirty="0">
                <a:latin typeface="Raleway" panose="00000500000000000000" pitchFamily="50" charset="0"/>
              </a:rPr>
              <a:t> for program and funding delivery </a:t>
            </a:r>
            <a:endParaRPr lang="en-US" sz="1700" dirty="0">
              <a:latin typeface="Raleway" panose="00000500000000000000" pitchFamily="50" charset="0"/>
              <a:ea typeface="Calibri"/>
              <a:cs typeface="Calibri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700" b="1" dirty="0">
                <a:latin typeface="Raleway" panose="00000500000000000000" pitchFamily="50" charset="0"/>
              </a:rPr>
              <a:t>Planning and financial/administrative supports </a:t>
            </a:r>
            <a:r>
              <a:rPr lang="en-US" sz="1700" dirty="0">
                <a:latin typeface="Raleway" panose="00000500000000000000" pitchFamily="50" charset="0"/>
              </a:rPr>
              <a:t>are available</a:t>
            </a:r>
            <a:r>
              <a:rPr lang="en-US" sz="1700" b="1" dirty="0">
                <a:latin typeface="Raleway" panose="00000500000000000000" pitchFamily="50" charset="0"/>
              </a:rPr>
              <a:t> </a:t>
            </a:r>
            <a:r>
              <a:rPr lang="en-US" sz="1700" dirty="0">
                <a:latin typeface="Raleway" panose="00000500000000000000" pitchFamily="50" charset="0"/>
              </a:rPr>
              <a:t>to assist individuals 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700" b="1" dirty="0">
                <a:latin typeface="Raleway" panose="00000500000000000000" pitchFamily="50" charset="0"/>
              </a:rPr>
              <a:t>Responsive and flexible planning</a:t>
            </a:r>
            <a:r>
              <a:rPr lang="en-US" sz="1700" dirty="0">
                <a:latin typeface="Raleway" panose="00000500000000000000" pitchFamily="50" charset="0"/>
              </a:rPr>
              <a:t> to ensure that needs are being met and to support individual and their families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700" dirty="0">
                <a:latin typeface="Raleway" panose="00000500000000000000" pitchFamily="50" charset="0"/>
              </a:rPr>
              <a:t>Plans are used to </a:t>
            </a:r>
            <a:r>
              <a:rPr lang="en-US" sz="1700" b="1" dirty="0">
                <a:latin typeface="Raleway" panose="00000500000000000000" pitchFamily="50" charset="0"/>
              </a:rPr>
              <a:t>inform and validate spending </a:t>
            </a:r>
            <a:endParaRPr lang="en-US" sz="1700" dirty="0">
              <a:latin typeface="Raleway" panose="00000500000000000000" pitchFamily="50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700" b="1" dirty="0">
                <a:latin typeface="Raleway" panose="00000500000000000000" pitchFamily="50" charset="0"/>
              </a:rPr>
              <a:t>Separation </a:t>
            </a:r>
            <a:r>
              <a:rPr lang="en-US" sz="1700" dirty="0">
                <a:latin typeface="Raleway" panose="00000500000000000000" pitchFamily="50" charset="0"/>
              </a:rPr>
              <a:t>between planning supports and direct service delivery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700" dirty="0">
                <a:latin typeface="Raleway" panose="00000500000000000000" pitchFamily="50" charset="0"/>
              </a:rPr>
              <a:t>Need for regular </a:t>
            </a:r>
            <a:r>
              <a:rPr lang="en-US" sz="1700" b="1" dirty="0">
                <a:latin typeface="Raleway" panose="00000500000000000000" pitchFamily="50" charset="0"/>
              </a:rPr>
              <a:t>check-ins and monitoring</a:t>
            </a:r>
            <a:r>
              <a:rPr lang="en-US" sz="1700" dirty="0">
                <a:latin typeface="Raleway" panose="00000500000000000000" pitchFamily="50" charset="0"/>
              </a:rPr>
              <a:t> of the individual to adapt to changing needs and </a:t>
            </a:r>
            <a:r>
              <a:rPr lang="en-US" sz="1700" b="1" dirty="0">
                <a:latin typeface="Raleway" panose="00000500000000000000" pitchFamily="50" charset="0"/>
              </a:rPr>
              <a:t>mitigate health and safety risks</a:t>
            </a:r>
            <a:r>
              <a:rPr lang="en-US" sz="1700" dirty="0">
                <a:latin typeface="Raleway" panose="00000500000000000000" pitchFamily="50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700" dirty="0">
                <a:latin typeface="Raleway" panose="00000500000000000000" pitchFamily="50" charset="0"/>
              </a:rPr>
              <a:t>Encourage and</a:t>
            </a:r>
            <a:r>
              <a:rPr lang="en-US" sz="1700" b="1" dirty="0">
                <a:latin typeface="Raleway" panose="00000500000000000000" pitchFamily="50" charset="0"/>
              </a:rPr>
              <a:t> foster inclusion</a:t>
            </a:r>
            <a:r>
              <a:rPr lang="en-US" sz="1700" dirty="0">
                <a:latin typeface="Raleway" panose="00000500000000000000" pitchFamily="50" charset="0"/>
              </a:rPr>
              <a:t> in community activities through local collaborations</a:t>
            </a:r>
            <a:endParaRPr lang="en-US" sz="1700" dirty="0">
              <a:latin typeface="Raleway" panose="00000500000000000000" pitchFamily="50" charset="0"/>
              <a:ea typeface="Calibri"/>
              <a:cs typeface="Calibri"/>
            </a:endParaRPr>
          </a:p>
        </p:txBody>
      </p:sp>
      <p:sp>
        <p:nvSpPr>
          <p:cNvPr id="1691" name="Rectangle: Rounded Corners 1690">
            <a:extLst>
              <a:ext uri="{FF2B5EF4-FFF2-40B4-BE49-F238E27FC236}">
                <a16:creationId xmlns:a16="http://schemas.microsoft.com/office/drawing/2014/main" id="{1DB5DC3F-C8E4-CDAC-9140-D43E27CACBE7}"/>
              </a:ext>
            </a:extLst>
          </p:cNvPr>
          <p:cNvSpPr/>
          <p:nvPr/>
        </p:nvSpPr>
        <p:spPr>
          <a:xfrm>
            <a:off x="7887073" y="2310907"/>
            <a:ext cx="4104916" cy="270656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0" name="Rectangle: Rounded Corners 1689">
            <a:extLst>
              <a:ext uri="{FF2B5EF4-FFF2-40B4-BE49-F238E27FC236}">
                <a16:creationId xmlns:a16="http://schemas.microsoft.com/office/drawing/2014/main" id="{4BA9F1D9-B027-989A-2DC6-47795FE8B699}"/>
              </a:ext>
            </a:extLst>
          </p:cNvPr>
          <p:cNvSpPr/>
          <p:nvPr/>
        </p:nvSpPr>
        <p:spPr>
          <a:xfrm>
            <a:off x="7886253" y="5186461"/>
            <a:ext cx="4133002" cy="112317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8" name="Rectangle: Rounded Corners 1687">
            <a:extLst>
              <a:ext uri="{FF2B5EF4-FFF2-40B4-BE49-F238E27FC236}">
                <a16:creationId xmlns:a16="http://schemas.microsoft.com/office/drawing/2014/main" id="{DAA3F40D-636D-D831-0F54-44589F358D68}"/>
              </a:ext>
            </a:extLst>
          </p:cNvPr>
          <p:cNvSpPr/>
          <p:nvPr/>
        </p:nvSpPr>
        <p:spPr>
          <a:xfrm>
            <a:off x="7887074" y="1316432"/>
            <a:ext cx="4104915" cy="83904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Graphic 40" descr="Clipboard Partially Checked outline">
            <a:extLst>
              <a:ext uri="{FF2B5EF4-FFF2-40B4-BE49-F238E27FC236}">
                <a16:creationId xmlns:a16="http://schemas.microsoft.com/office/drawing/2014/main" id="{35522E9E-FA78-43BD-826F-132DED0A88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49183" y="1465848"/>
            <a:ext cx="594273" cy="611203"/>
          </a:xfrm>
          <a:prstGeom prst="rect">
            <a:avLst/>
          </a:prstGeom>
        </p:spPr>
      </p:pic>
      <p:pic>
        <p:nvPicPr>
          <p:cNvPr id="43" name="Graphic 42" descr="Boardroom outline">
            <a:extLst>
              <a:ext uri="{FF2B5EF4-FFF2-40B4-BE49-F238E27FC236}">
                <a16:creationId xmlns:a16="http://schemas.microsoft.com/office/drawing/2014/main" id="{1B409B62-DCF7-5FA5-D5F2-C1507000C4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93359" y="3208773"/>
            <a:ext cx="684140" cy="712846"/>
          </a:xfrm>
          <a:prstGeom prst="rect">
            <a:avLst/>
          </a:prstGeom>
        </p:spPr>
      </p:pic>
      <p:pic>
        <p:nvPicPr>
          <p:cNvPr id="53" name="Graphic 52" descr="Cycle with people outline">
            <a:extLst>
              <a:ext uri="{FF2B5EF4-FFF2-40B4-BE49-F238E27FC236}">
                <a16:creationId xmlns:a16="http://schemas.microsoft.com/office/drawing/2014/main" id="{3926F7A5-CAA6-4350-6CAC-0A09354354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15966" y="5303920"/>
            <a:ext cx="675284" cy="685361"/>
          </a:xfrm>
          <a:prstGeom prst="rect">
            <a:avLst/>
          </a:prstGeom>
        </p:spPr>
      </p:pic>
      <p:sp>
        <p:nvSpPr>
          <p:cNvPr id="1680" name="TextBox 1679">
            <a:extLst>
              <a:ext uri="{FF2B5EF4-FFF2-40B4-BE49-F238E27FC236}">
                <a16:creationId xmlns:a16="http://schemas.microsoft.com/office/drawing/2014/main" id="{02869CAA-CB04-53B8-10F7-E5775854155B}"/>
              </a:ext>
            </a:extLst>
          </p:cNvPr>
          <p:cNvSpPr txBox="1"/>
          <p:nvPr/>
        </p:nvSpPr>
        <p:spPr>
          <a:xfrm>
            <a:off x="7887075" y="1309964"/>
            <a:ext cx="3949974" cy="8771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700" b="1" dirty="0">
                <a:latin typeface="Raleway" panose="00000500000000000000" pitchFamily="50" charset="0"/>
                <a:ea typeface="Calibri"/>
                <a:cs typeface="Calibri"/>
              </a:rPr>
              <a:t>Administrative Supports </a:t>
            </a:r>
            <a:endParaRPr lang="en-US" sz="1700" dirty="0">
              <a:latin typeface="Raleway" panose="00000500000000000000" pitchFamily="50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1700" dirty="0">
                <a:latin typeface="Raleway" panose="00000500000000000000" pitchFamily="50" charset="0"/>
                <a:ea typeface="Calibri"/>
                <a:cs typeface="Calibri"/>
              </a:rPr>
              <a:t>Guidelines and processes to distribute and manage funding </a:t>
            </a:r>
          </a:p>
        </p:txBody>
      </p:sp>
      <p:sp>
        <p:nvSpPr>
          <p:cNvPr id="1681" name="TextBox 1680">
            <a:extLst>
              <a:ext uri="{FF2B5EF4-FFF2-40B4-BE49-F238E27FC236}">
                <a16:creationId xmlns:a16="http://schemas.microsoft.com/office/drawing/2014/main" id="{2665BDF3-2E86-9C04-2816-CF891549D2AE}"/>
              </a:ext>
            </a:extLst>
          </p:cNvPr>
          <p:cNvSpPr txBox="1"/>
          <p:nvPr/>
        </p:nvSpPr>
        <p:spPr>
          <a:xfrm>
            <a:off x="7901426" y="2294218"/>
            <a:ext cx="4117829" cy="27084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700" b="1" dirty="0">
                <a:latin typeface="Raleway" panose="00000500000000000000" pitchFamily="50" charset="0"/>
                <a:ea typeface="Calibri"/>
                <a:cs typeface="Calibri"/>
              </a:rPr>
              <a:t>Planning Supports</a:t>
            </a:r>
            <a:endParaRPr lang="en-US" sz="1700" dirty="0">
              <a:latin typeface="Raleway" panose="00000500000000000000" pitchFamily="50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1700" dirty="0">
                <a:latin typeface="Raleway" panose="00000500000000000000" pitchFamily="50" charset="0"/>
                <a:ea typeface="Calibri"/>
                <a:cs typeface="Calibri"/>
              </a:rPr>
              <a:t>Identify goals</a:t>
            </a:r>
          </a:p>
          <a:p>
            <a:pPr marL="285750" indent="-285750">
              <a:buFont typeface="Arial"/>
              <a:buChar char="•"/>
            </a:pPr>
            <a:r>
              <a:rPr lang="en-US" sz="1700" dirty="0">
                <a:latin typeface="Raleway" panose="00000500000000000000" pitchFamily="50" charset="0"/>
                <a:ea typeface="Calibri"/>
                <a:cs typeface="Calibri"/>
              </a:rPr>
              <a:t>Discuss what support is needed</a:t>
            </a:r>
          </a:p>
          <a:p>
            <a:pPr marL="285750" indent="-285750">
              <a:buFont typeface="Arial"/>
              <a:buChar char="•"/>
            </a:pPr>
            <a:r>
              <a:rPr lang="en-US" sz="1700" dirty="0">
                <a:latin typeface="Raleway" panose="00000500000000000000" pitchFamily="50" charset="0"/>
                <a:ea typeface="Calibri"/>
                <a:cs typeface="Calibri"/>
              </a:rPr>
              <a:t>Build and expand circle of supporters</a:t>
            </a:r>
          </a:p>
          <a:p>
            <a:pPr marL="285750" indent="-285750">
              <a:buFont typeface="Arial"/>
              <a:buChar char="•"/>
            </a:pPr>
            <a:r>
              <a:rPr lang="en-US" sz="1700" dirty="0">
                <a:latin typeface="Raleway" panose="00000500000000000000" pitchFamily="50" charset="0"/>
                <a:ea typeface="Calibri"/>
                <a:cs typeface="Calibri"/>
              </a:rPr>
              <a:t>Help find community resources</a:t>
            </a:r>
          </a:p>
          <a:p>
            <a:pPr marL="285750" indent="-285750">
              <a:buFont typeface="Arial"/>
              <a:buChar char="•"/>
            </a:pPr>
            <a:r>
              <a:rPr lang="en-US" sz="1700" dirty="0">
                <a:latin typeface="Raleway" panose="00000500000000000000" pitchFamily="50" charset="0"/>
                <a:ea typeface="Calibri"/>
                <a:cs typeface="Calibri"/>
              </a:rPr>
              <a:t>Help direct supports, manage funding and services</a:t>
            </a:r>
          </a:p>
          <a:p>
            <a:pPr marL="285750" indent="-285750">
              <a:buFont typeface="Arial"/>
              <a:buChar char="•"/>
            </a:pPr>
            <a:r>
              <a:rPr lang="en-US" sz="1700" dirty="0">
                <a:latin typeface="Raleway" panose="00000500000000000000" pitchFamily="50" charset="0"/>
                <a:ea typeface="Calibri"/>
                <a:cs typeface="Calibri"/>
              </a:rPr>
              <a:t>Check in to help adjust goals as </a:t>
            </a:r>
          </a:p>
          <a:p>
            <a:r>
              <a:rPr lang="en-US" sz="1700" dirty="0">
                <a:latin typeface="Raleway" panose="00000500000000000000" pitchFamily="50" charset="0"/>
                <a:ea typeface="Calibri"/>
                <a:cs typeface="Calibri"/>
              </a:rPr>
              <a:t>      things change</a:t>
            </a:r>
          </a:p>
        </p:txBody>
      </p:sp>
      <p:sp>
        <p:nvSpPr>
          <p:cNvPr id="1682" name="TextBox 1681">
            <a:extLst>
              <a:ext uri="{FF2B5EF4-FFF2-40B4-BE49-F238E27FC236}">
                <a16:creationId xmlns:a16="http://schemas.microsoft.com/office/drawing/2014/main" id="{2276CD02-003F-DDE0-2F49-87C6CFBD5F1A}"/>
              </a:ext>
            </a:extLst>
          </p:cNvPr>
          <p:cNvSpPr txBox="1"/>
          <p:nvPr/>
        </p:nvSpPr>
        <p:spPr>
          <a:xfrm>
            <a:off x="7919810" y="5168869"/>
            <a:ext cx="4072179" cy="11387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700" b="1" dirty="0">
                <a:latin typeface="Raleway" panose="00000500000000000000" pitchFamily="50" charset="0"/>
                <a:ea typeface="Calibri"/>
                <a:cs typeface="Calibri"/>
              </a:rPr>
              <a:t>Oversight and Accountability</a:t>
            </a:r>
            <a:endParaRPr lang="en-US" sz="1700" dirty="0">
              <a:latin typeface="Raleway" panose="00000500000000000000" pitchFamily="50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1700" dirty="0">
                <a:latin typeface="Raleway" panose="00000500000000000000" pitchFamily="50" charset="0"/>
                <a:ea typeface="Calibri"/>
                <a:cs typeface="Calibri"/>
              </a:rPr>
              <a:t>Monitor and report on performance</a:t>
            </a:r>
          </a:p>
          <a:p>
            <a:pPr marL="285750" indent="-285750">
              <a:buFont typeface="Arial"/>
              <a:buChar char="•"/>
            </a:pPr>
            <a:r>
              <a:rPr lang="en-US" sz="1700" dirty="0">
                <a:latin typeface="Raleway" panose="00000500000000000000" pitchFamily="50" charset="0"/>
                <a:ea typeface="Calibri"/>
                <a:cs typeface="Calibri"/>
              </a:rPr>
              <a:t>Help people effectively manage their supports</a:t>
            </a:r>
          </a:p>
        </p:txBody>
      </p:sp>
      <p:sp>
        <p:nvSpPr>
          <p:cNvPr id="1693" name="TextBox 1692">
            <a:extLst>
              <a:ext uri="{FF2B5EF4-FFF2-40B4-BE49-F238E27FC236}">
                <a16:creationId xmlns:a16="http://schemas.microsoft.com/office/drawing/2014/main" id="{754C9F97-A5AF-988A-C757-879367F1614E}"/>
              </a:ext>
            </a:extLst>
          </p:cNvPr>
          <p:cNvSpPr txBox="1"/>
          <p:nvPr/>
        </p:nvSpPr>
        <p:spPr>
          <a:xfrm>
            <a:off x="464703" y="642846"/>
            <a:ext cx="565388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latin typeface="Raleway Medium"/>
                <a:ea typeface="Calibri"/>
                <a:cs typeface="Calibri"/>
              </a:rPr>
              <a:t>What We Heard</a:t>
            </a:r>
            <a:endParaRPr lang="en-US" b="1" dirty="0">
              <a:latin typeface="Raleway Medium"/>
            </a:endParaRPr>
          </a:p>
        </p:txBody>
      </p:sp>
      <p:sp>
        <p:nvSpPr>
          <p:cNvPr id="1694" name="TextBox 1693">
            <a:extLst>
              <a:ext uri="{FF2B5EF4-FFF2-40B4-BE49-F238E27FC236}">
                <a16:creationId xmlns:a16="http://schemas.microsoft.com/office/drawing/2014/main" id="{A8DE5D01-9174-1C01-5AC7-1FCD9B119B49}"/>
              </a:ext>
            </a:extLst>
          </p:cNvPr>
          <p:cNvSpPr txBox="1"/>
          <p:nvPr/>
        </p:nvSpPr>
        <p:spPr>
          <a:xfrm>
            <a:off x="7154804" y="716415"/>
            <a:ext cx="503395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latin typeface="Raleway Medium"/>
                <a:ea typeface="Calibri"/>
                <a:cs typeface="Calibri"/>
              </a:rPr>
              <a:t>What To Consider</a:t>
            </a:r>
          </a:p>
        </p:txBody>
      </p:sp>
    </p:spTree>
    <p:extLst>
      <p:ext uri="{BB962C8B-B14F-4D97-AF65-F5344CB8AC3E}">
        <p14:creationId xmlns:p14="http://schemas.microsoft.com/office/powerpoint/2010/main" val="2318807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77FF83-DF47-1DF0-D81C-6326A2B8F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3459FA-7B16-17F5-8B83-DACD477AB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79394" y="0"/>
            <a:ext cx="5062474" cy="6867728"/>
          </a:xfrm>
          <a:custGeom>
            <a:avLst/>
            <a:gdLst>
              <a:gd name="connsiteX0" fmla="*/ 0 w 6094412"/>
              <a:gd name="connsiteY0" fmla="*/ 0 h 6858000"/>
              <a:gd name="connsiteX1" fmla="*/ 6094412 w 6094412"/>
              <a:gd name="connsiteY1" fmla="*/ 0 h 6858000"/>
              <a:gd name="connsiteX2" fmla="*/ 6094412 w 6094412"/>
              <a:gd name="connsiteY2" fmla="*/ 6858000 h 6858000"/>
              <a:gd name="connsiteX3" fmla="*/ 0 w 6094412"/>
              <a:gd name="connsiteY3" fmla="*/ 6858000 h 6858000"/>
              <a:gd name="connsiteX4" fmla="*/ 0 w 6094412"/>
              <a:gd name="connsiteY4" fmla="*/ 0 h 6858000"/>
              <a:gd name="connsiteX0" fmla="*/ 0 w 6979629"/>
              <a:gd name="connsiteY0" fmla="*/ 0 h 6858000"/>
              <a:gd name="connsiteX1" fmla="*/ 6979629 w 6979629"/>
              <a:gd name="connsiteY1" fmla="*/ 9728 h 6858000"/>
              <a:gd name="connsiteX2" fmla="*/ 6094412 w 6979629"/>
              <a:gd name="connsiteY2" fmla="*/ 6858000 h 6858000"/>
              <a:gd name="connsiteX3" fmla="*/ 0 w 6979629"/>
              <a:gd name="connsiteY3" fmla="*/ 6858000 h 6858000"/>
              <a:gd name="connsiteX4" fmla="*/ 0 w 6979629"/>
              <a:gd name="connsiteY4" fmla="*/ 0 h 6858000"/>
              <a:gd name="connsiteX0" fmla="*/ 0 w 6979629"/>
              <a:gd name="connsiteY0" fmla="*/ 0 h 6867728"/>
              <a:gd name="connsiteX1" fmla="*/ 6979629 w 6979629"/>
              <a:gd name="connsiteY1" fmla="*/ 9728 h 6867728"/>
              <a:gd name="connsiteX2" fmla="*/ 5510753 w 6979629"/>
              <a:gd name="connsiteY2" fmla="*/ 6867728 h 6867728"/>
              <a:gd name="connsiteX3" fmla="*/ 0 w 6979629"/>
              <a:gd name="connsiteY3" fmla="*/ 6858000 h 6867728"/>
              <a:gd name="connsiteX4" fmla="*/ 0 w 6979629"/>
              <a:gd name="connsiteY4" fmla="*/ 0 h 6867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79629" h="6867728">
                <a:moveTo>
                  <a:pt x="0" y="0"/>
                </a:moveTo>
                <a:lnTo>
                  <a:pt x="6979629" y="9728"/>
                </a:lnTo>
                <a:lnTo>
                  <a:pt x="5510753" y="6867728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8C3115-5751-70E7-3546-03A5EB993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33A2-411E-8443-83D0-3263C24E97A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120EFF-70C0-49C8-CCB8-77C2A68AD277}"/>
              </a:ext>
            </a:extLst>
          </p:cNvPr>
          <p:cNvSpPr txBox="1"/>
          <p:nvPr/>
        </p:nvSpPr>
        <p:spPr>
          <a:xfrm>
            <a:off x="4978054" y="5892431"/>
            <a:ext cx="6446705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defTabSz="914400">
              <a:defRPr/>
            </a:pPr>
            <a:r>
              <a:rPr lang="en-CA" sz="2400" b="1">
                <a:latin typeface="Raleway"/>
                <a:ea typeface="Arial" panose="020B0604020202020204" pitchFamily="34" charset="0"/>
                <a:cs typeface="Times New Roman"/>
              </a:rPr>
              <a:t>THANK YOU FOR YOUR INTEREST!</a:t>
            </a:r>
            <a:endParaRPr lang="en-CA" sz="2400" b="1">
              <a:effectLst/>
              <a:latin typeface="Raleway" panose="00000500000000000000" pitchFamily="50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5DE85C-DFC8-54E7-37A5-B15E5F2E0C63}"/>
              </a:ext>
            </a:extLst>
          </p:cNvPr>
          <p:cNvSpPr txBox="1"/>
          <p:nvPr/>
        </p:nvSpPr>
        <p:spPr>
          <a:xfrm>
            <a:off x="-27733" y="675280"/>
            <a:ext cx="4817085" cy="7694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Raleway"/>
              </a:rPr>
              <a:t>Work Ahead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861C15-4310-4F46-A187-C3E9D0A5EE3C}"/>
              </a:ext>
            </a:extLst>
          </p:cNvPr>
          <p:cNvSpPr txBox="1"/>
          <p:nvPr/>
        </p:nvSpPr>
        <p:spPr>
          <a:xfrm>
            <a:off x="5533409" y="1113787"/>
            <a:ext cx="5348909" cy="455509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 defTabSz="914400">
              <a:spcAft>
                <a:spcPts val="1000"/>
              </a:spcAft>
              <a:buFont typeface="Arial"/>
              <a:buChar char="•"/>
              <a:defRPr/>
            </a:pPr>
            <a:r>
              <a:rPr lang="en-CA" sz="2400">
                <a:solidFill>
                  <a:srgbClr val="000000"/>
                </a:solidFill>
                <a:latin typeface="Raleway"/>
                <a:ea typeface="Arial" panose="020B0604020202020204" pitchFamily="34" charset="0"/>
                <a:cs typeface="Times New Roman"/>
              </a:rPr>
              <a:t>Continuing to develop the options for funding and greater choice</a:t>
            </a:r>
            <a:endParaRPr lang="en-CA" sz="2400">
              <a:solidFill>
                <a:srgbClr val="000000"/>
              </a:solidFill>
              <a:latin typeface="Raleway" panose="00000500000000000000" pitchFamily="50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defTabSz="914400">
              <a:spcAft>
                <a:spcPts val="1000"/>
              </a:spcAft>
              <a:buFont typeface="Arial"/>
              <a:buChar char="•"/>
              <a:defRPr/>
            </a:pPr>
            <a:r>
              <a:rPr lang="en-CA" sz="2400">
                <a:solidFill>
                  <a:srgbClr val="000000"/>
                </a:solidFill>
                <a:latin typeface="Raleway"/>
                <a:ea typeface="Arial" panose="020B0604020202020204" pitchFamily="34" charset="0"/>
                <a:cs typeface="Times New Roman"/>
              </a:rPr>
              <a:t>Building workforce capacity</a:t>
            </a:r>
            <a:endParaRPr lang="en-CA" sz="2400">
              <a:solidFill>
                <a:srgbClr val="000000"/>
              </a:solidFill>
              <a:latin typeface="Raleway" panose="00000500000000000000" pitchFamily="50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defTabSz="914400">
              <a:spcAft>
                <a:spcPts val="1000"/>
              </a:spcAft>
              <a:buFont typeface="Arial"/>
              <a:buChar char="•"/>
              <a:defRPr/>
            </a:pPr>
            <a:r>
              <a:rPr lang="en-CA" sz="2400">
                <a:solidFill>
                  <a:srgbClr val="000000"/>
                </a:solidFill>
                <a:latin typeface="Raleway"/>
                <a:ea typeface="Arial" panose="020B0604020202020204" pitchFamily="34" charset="0"/>
                <a:cs typeface="Times New Roman"/>
              </a:rPr>
              <a:t>Improving the service experience</a:t>
            </a:r>
            <a:endParaRPr lang="en-CA" sz="2400">
              <a:solidFill>
                <a:srgbClr val="000000"/>
              </a:solidFill>
              <a:effectLst/>
              <a:latin typeface="Raleway" panose="00000500000000000000" pitchFamily="50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defTabSz="914400">
              <a:spcAft>
                <a:spcPts val="1000"/>
              </a:spcAft>
              <a:buFont typeface="Arial"/>
              <a:buChar char="•"/>
              <a:defRPr/>
            </a:pPr>
            <a:r>
              <a:rPr lang="en-CA" sz="2400">
                <a:solidFill>
                  <a:srgbClr val="000000"/>
                </a:solidFill>
                <a:latin typeface="Raleway"/>
                <a:ea typeface="Arial" panose="020B0604020202020204" pitchFamily="34" charset="0"/>
                <a:cs typeface="Times New Roman"/>
              </a:rPr>
              <a:t>Strengthening peer-to-peer networks</a:t>
            </a:r>
          </a:p>
          <a:p>
            <a:pPr marL="342900" indent="-342900" defTabSz="914400">
              <a:spcAft>
                <a:spcPts val="1000"/>
              </a:spcAft>
              <a:buFont typeface="Arial"/>
              <a:buChar char="•"/>
              <a:defRPr/>
            </a:pPr>
            <a:r>
              <a:rPr lang="en-CA" sz="2400">
                <a:solidFill>
                  <a:srgbClr val="000000"/>
                </a:solidFill>
                <a:latin typeface="Raleway"/>
                <a:ea typeface="Arial" panose="020B0604020202020204" pitchFamily="34" charset="0"/>
                <a:cs typeface="Times New Roman"/>
              </a:rPr>
              <a:t>Please continue to check out the </a:t>
            </a:r>
            <a:r>
              <a:rPr lang="en-CA" sz="2400" dirty="0">
                <a:solidFill>
                  <a:srgbClr val="000000"/>
                </a:solidFill>
                <a:latin typeface="Raleway"/>
                <a:ea typeface="Arial" panose="020B0604020202020204" pitchFamily="34" charset="0"/>
                <a:cs typeface="Times New Roman"/>
                <a:hlinkClick r:id="rId3"/>
              </a:rPr>
              <a:t>Real XChange</a:t>
            </a:r>
            <a:endParaRPr lang="en-CA" sz="2400">
              <a:solidFill>
                <a:srgbClr val="000000"/>
              </a:solidFill>
              <a:latin typeface="Raleway" panose="00000500000000000000" pitchFamily="50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defTabSz="914400">
              <a:spcAft>
                <a:spcPts val="1000"/>
              </a:spcAft>
              <a:buFont typeface="Arial"/>
              <a:buChar char="•"/>
              <a:defRPr/>
            </a:pPr>
            <a:r>
              <a:rPr lang="en-CA" sz="2400">
                <a:solidFill>
                  <a:srgbClr val="000000"/>
                </a:solidFill>
                <a:latin typeface="Raleway"/>
                <a:ea typeface="Arial" panose="020B0604020202020204" pitchFamily="34" charset="0"/>
                <a:cs typeface="Times New Roman"/>
              </a:rPr>
              <a:t>Watch for our email updates!</a:t>
            </a:r>
            <a:endParaRPr lang="en-CA" sz="2400">
              <a:solidFill>
                <a:srgbClr val="000000"/>
              </a:solidFill>
              <a:latin typeface="Raleway" panose="00000500000000000000" pitchFamily="50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defTabSz="914400">
              <a:spcAft>
                <a:spcPts val="600"/>
              </a:spcAft>
              <a:buFont typeface="Arial"/>
              <a:buChar char="•"/>
              <a:defRPr/>
            </a:pPr>
            <a:endParaRPr lang="en-CA" sz="2400">
              <a:latin typeface="Raleway" panose="00000500000000000000" pitchFamily="50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439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4983080" cy="6867728"/>
          </a:xfrm>
          <a:custGeom>
            <a:avLst/>
            <a:gdLst>
              <a:gd name="connsiteX0" fmla="*/ 0 w 6094412"/>
              <a:gd name="connsiteY0" fmla="*/ 0 h 6858000"/>
              <a:gd name="connsiteX1" fmla="*/ 6094412 w 6094412"/>
              <a:gd name="connsiteY1" fmla="*/ 0 h 6858000"/>
              <a:gd name="connsiteX2" fmla="*/ 6094412 w 6094412"/>
              <a:gd name="connsiteY2" fmla="*/ 6858000 h 6858000"/>
              <a:gd name="connsiteX3" fmla="*/ 0 w 6094412"/>
              <a:gd name="connsiteY3" fmla="*/ 6858000 h 6858000"/>
              <a:gd name="connsiteX4" fmla="*/ 0 w 6094412"/>
              <a:gd name="connsiteY4" fmla="*/ 0 h 6858000"/>
              <a:gd name="connsiteX0" fmla="*/ 0 w 6979629"/>
              <a:gd name="connsiteY0" fmla="*/ 0 h 6858000"/>
              <a:gd name="connsiteX1" fmla="*/ 6979629 w 6979629"/>
              <a:gd name="connsiteY1" fmla="*/ 9728 h 6858000"/>
              <a:gd name="connsiteX2" fmla="*/ 6094412 w 6979629"/>
              <a:gd name="connsiteY2" fmla="*/ 6858000 h 6858000"/>
              <a:gd name="connsiteX3" fmla="*/ 0 w 6979629"/>
              <a:gd name="connsiteY3" fmla="*/ 6858000 h 6858000"/>
              <a:gd name="connsiteX4" fmla="*/ 0 w 6979629"/>
              <a:gd name="connsiteY4" fmla="*/ 0 h 6858000"/>
              <a:gd name="connsiteX0" fmla="*/ 0 w 6979629"/>
              <a:gd name="connsiteY0" fmla="*/ 0 h 6867728"/>
              <a:gd name="connsiteX1" fmla="*/ 6979629 w 6979629"/>
              <a:gd name="connsiteY1" fmla="*/ 9728 h 6867728"/>
              <a:gd name="connsiteX2" fmla="*/ 5510753 w 6979629"/>
              <a:gd name="connsiteY2" fmla="*/ 6867728 h 6867728"/>
              <a:gd name="connsiteX3" fmla="*/ 0 w 6979629"/>
              <a:gd name="connsiteY3" fmla="*/ 6858000 h 6867728"/>
              <a:gd name="connsiteX4" fmla="*/ 0 w 6979629"/>
              <a:gd name="connsiteY4" fmla="*/ 0 h 6867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79629" h="6867728">
                <a:moveTo>
                  <a:pt x="0" y="0"/>
                </a:moveTo>
                <a:lnTo>
                  <a:pt x="6979629" y="9728"/>
                </a:lnTo>
                <a:lnTo>
                  <a:pt x="5510753" y="6867728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cxnSp>
        <p:nvCxnSpPr>
          <p:cNvPr id="31" name="Straight Connector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121118" y="1183733"/>
            <a:ext cx="291239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69912" y="2819540"/>
            <a:ext cx="290365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395614" y="4460172"/>
            <a:ext cx="292202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29280" y="674098"/>
            <a:ext cx="1009620" cy="1009620"/>
          </a:xfrm>
          <a:prstGeom prst="ellipse">
            <a:avLst/>
          </a:prstGeom>
          <a:solidFill>
            <a:schemeClr val="bg1"/>
          </a:solidFill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2E3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59" name="Oval 5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00852" y="2282413"/>
            <a:ext cx="1009620" cy="1009620"/>
          </a:xfrm>
          <a:prstGeom prst="ellipse">
            <a:avLst/>
          </a:prstGeom>
          <a:solidFill>
            <a:schemeClr val="bg1"/>
          </a:solidFill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2E3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60" name="Oval 5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99424" y="3890726"/>
            <a:ext cx="1009620" cy="1009620"/>
          </a:xfrm>
          <a:prstGeom prst="ellipse">
            <a:avLst/>
          </a:prstGeom>
          <a:solidFill>
            <a:schemeClr val="bg1"/>
          </a:solidFill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2E3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C56299-9229-A4C6-051C-2503DCF939E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33A2-411E-8443-83D0-3263C24E97A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7D3AA8-EDB6-1078-7A8E-D1D4FADC28ED}"/>
              </a:ext>
            </a:extLst>
          </p:cNvPr>
          <p:cNvSpPr txBox="1"/>
          <p:nvPr/>
        </p:nvSpPr>
        <p:spPr>
          <a:xfrm>
            <a:off x="460992" y="491235"/>
            <a:ext cx="4308920" cy="15081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aleway ExtraBold"/>
              </a:rPr>
              <a:t>Agenda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aleway ExtraBold"/>
              </a:rPr>
              <a:t>Journey to Belonging: </a:t>
            </a:r>
            <a:endParaRPr lang="en-US" sz="2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aleway ExtraBol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aleway ExtraBold"/>
              </a:rPr>
              <a:t>Choice and Inclusion</a:t>
            </a:r>
            <a:endParaRPr lang="en-US" sz="2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aleway ExtraBold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DB89707-045A-4787-838C-2948B22CA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09138" y="769563"/>
            <a:ext cx="537327" cy="830997"/>
          </a:xfrm>
          <a:prstGeom prst="rect">
            <a:avLst/>
          </a:prstGeom>
        </p:spPr>
        <p:txBody>
          <a:bodyPr wrap="none" lIns="91440" tIns="45720" rIns="91440" bIns="4572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1</a:t>
            </a:r>
            <a:endParaRPr lang="en-US" sz="4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D4A77-831B-49A8-A289-77A76BCA8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002529" y="2360998"/>
            <a:ext cx="537327" cy="830997"/>
          </a:xfrm>
          <a:prstGeom prst="rect">
            <a:avLst/>
          </a:prstGeom>
        </p:spPr>
        <p:txBody>
          <a:bodyPr wrap="none" lIns="91440" tIns="45720" rIns="91440" bIns="4572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92226B9-5ED9-4F50-A16B-56C13DD6F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90836" y="3989712"/>
            <a:ext cx="537327" cy="830997"/>
          </a:xfrm>
          <a:prstGeom prst="rect">
            <a:avLst/>
          </a:prstGeom>
        </p:spPr>
        <p:txBody>
          <a:bodyPr wrap="none" lIns="91440" tIns="45720" rIns="91440" bIns="4572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3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4F2C11C-655A-41BC-B097-E4D7C0165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104436" y="6025752"/>
            <a:ext cx="290779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8C49BF7C-589C-44A0-9F2E-95146CFD1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20946" y="5456306"/>
            <a:ext cx="1009620" cy="1009620"/>
          </a:xfrm>
          <a:prstGeom prst="ellipse">
            <a:avLst/>
          </a:prstGeom>
          <a:solidFill>
            <a:schemeClr val="bg1"/>
          </a:solidFill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2E3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D3A3828-759E-413C-BF3E-61240B09C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60350" y="5529893"/>
            <a:ext cx="537327" cy="830997"/>
          </a:xfrm>
          <a:prstGeom prst="rect">
            <a:avLst/>
          </a:prstGeom>
        </p:spPr>
        <p:txBody>
          <a:bodyPr wrap="none" lIns="91440" tIns="45720" rIns="91440" bIns="4572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B511DA-0C5A-4D4A-438A-49442747DE91}"/>
              </a:ext>
            </a:extLst>
          </p:cNvPr>
          <p:cNvSpPr txBox="1"/>
          <p:nvPr/>
        </p:nvSpPr>
        <p:spPr>
          <a:xfrm>
            <a:off x="4955321" y="2341061"/>
            <a:ext cx="6622389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2C7873"/>
              </a:buClr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rPr>
              <a:t>Developmental Services Reform Updates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030044-8E9F-3A3B-DF83-78DB142EF598}"/>
              </a:ext>
            </a:extLst>
          </p:cNvPr>
          <p:cNvSpPr txBox="1"/>
          <p:nvPr/>
        </p:nvSpPr>
        <p:spPr>
          <a:xfrm>
            <a:off x="4955321" y="3972295"/>
            <a:ext cx="556246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2C7873"/>
              </a:buCl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rPr>
              <a:t>Person-centred Funding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A62FA-DDEF-B555-58AB-8D2367CD2D77}"/>
              </a:ext>
            </a:extLst>
          </p:cNvPr>
          <p:cNvSpPr txBox="1"/>
          <p:nvPr/>
        </p:nvSpPr>
        <p:spPr>
          <a:xfrm>
            <a:off x="4955321" y="5551216"/>
            <a:ext cx="5562462" cy="9335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2C7873"/>
              </a:buClr>
              <a:defRPr/>
            </a:pPr>
            <a:r>
              <a:rPr lang="en-US" sz="2400" dirty="0">
                <a:solidFill>
                  <a:srgbClr val="000000"/>
                </a:solidFill>
                <a:latin typeface="Raleway"/>
              </a:rPr>
              <a:t>Work Ahead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2C7873"/>
              </a:buClr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C83074-8104-14CB-EBCF-474631E06268}"/>
              </a:ext>
            </a:extLst>
          </p:cNvPr>
          <p:cNvSpPr txBox="1"/>
          <p:nvPr/>
        </p:nvSpPr>
        <p:spPr>
          <a:xfrm>
            <a:off x="4981418" y="679352"/>
            <a:ext cx="556246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2C7873"/>
              </a:buClr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rPr>
              <a:t>Path Forward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 panose="00000500000000000000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4369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E12775-3031-3923-73AA-6CCFD1F6B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6794" y="6453734"/>
            <a:ext cx="587829" cy="41955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33A2-411E-8443-83D0-3263C24E97A5}" type="slidenum">
              <a:rPr kumimoji="0" lang="en-US" sz="1112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112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92889D56-EA70-C54C-4D93-B18D323B2C2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54907"/>
            <a:ext cx="11547475" cy="5842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180975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Raleway" panose="00000500000000000000" pitchFamily="50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 panose="00000500000000000000" pitchFamily="50" charset="0"/>
                <a:ea typeface="+mn-ea"/>
                <a:cs typeface="Calibri"/>
              </a:rPr>
              <a:t>Evolution of DS Services and Supports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1F909A-27FF-44C3-4129-39906EB2B633}"/>
              </a:ext>
            </a:extLst>
          </p:cNvPr>
          <p:cNvSpPr txBox="1"/>
          <p:nvPr/>
        </p:nvSpPr>
        <p:spPr>
          <a:xfrm>
            <a:off x="-11474" y="1009962"/>
            <a:ext cx="12203474" cy="707886"/>
          </a:xfrm>
          <a:prstGeom prst="rect">
            <a:avLst/>
          </a:prstGeom>
          <a:solidFill>
            <a:srgbClr val="E7E6E6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000000"/>
                </a:solidFill>
                <a:latin typeface="Raleway"/>
              </a:rPr>
              <a:t>We have come a long way together since the days of institutionalization, with people and families leading the way:</a:t>
            </a:r>
            <a:endParaRPr lang="en-US" sz="2000">
              <a:solidFill>
                <a:srgbClr val="ED1C24"/>
              </a:solidFill>
              <a:latin typeface="Raleway"/>
            </a:endParaRP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BB53B365-08BC-8506-2568-3AA0671164DD}"/>
              </a:ext>
            </a:extLst>
          </p:cNvPr>
          <p:cNvSpPr txBox="1">
            <a:spLocks/>
          </p:cNvSpPr>
          <p:nvPr/>
        </p:nvSpPr>
        <p:spPr>
          <a:xfrm flipH="1">
            <a:off x="321879" y="1808946"/>
            <a:ext cx="5079767" cy="5164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>
                <a:solidFill>
                  <a:srgbClr val="002060"/>
                </a:solidFill>
                <a:latin typeface="Raleway"/>
              </a:rPr>
              <a:t>Institutional Care 1876 – 2009</a:t>
            </a:r>
            <a:endParaRPr lang="en-US" sz="1800">
              <a:solidFill>
                <a:srgbClr val="002060"/>
              </a:solidFill>
              <a:latin typeface="Raleway"/>
            </a:endParaRP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CAAFEE99-690C-FCF8-4DC7-7CD6F4941971}"/>
              </a:ext>
            </a:extLst>
          </p:cNvPr>
          <p:cNvSpPr txBox="1">
            <a:spLocks/>
          </p:cNvSpPr>
          <p:nvPr/>
        </p:nvSpPr>
        <p:spPr>
          <a:xfrm flipH="1">
            <a:off x="715108" y="4668353"/>
            <a:ext cx="4500908" cy="9226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sz="2400">
                <a:solidFill>
                  <a:srgbClr val="002060"/>
                </a:solidFill>
                <a:latin typeface="Raleway"/>
              </a:rPr>
              <a:t>Community Living Movement begins 1970s and on…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2D0868C4-22C2-BC08-C71D-929F82830708}"/>
              </a:ext>
            </a:extLst>
          </p:cNvPr>
          <p:cNvSpPr txBox="1">
            <a:spLocks/>
          </p:cNvSpPr>
          <p:nvPr/>
        </p:nvSpPr>
        <p:spPr>
          <a:xfrm flipH="1">
            <a:off x="369475" y="2230247"/>
            <a:ext cx="4092165" cy="1379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>
                <a:solidFill>
                  <a:prstClr val="black"/>
                </a:solidFill>
                <a:latin typeface="Raleway"/>
              </a:rPr>
              <a:t>People with developmental disabilities were served in institutions, which isolated them from their families and communities</a:t>
            </a:r>
            <a:endParaRPr lang="en-CA" sz="2000" strike="sngStrike">
              <a:solidFill>
                <a:prstClr val="black"/>
              </a:solidFill>
              <a:latin typeface="Raleway"/>
            </a:endParaRP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B8C726CC-E26D-15ED-3825-03191BC48562}"/>
              </a:ext>
            </a:extLst>
          </p:cNvPr>
          <p:cNvSpPr txBox="1">
            <a:spLocks/>
          </p:cNvSpPr>
          <p:nvPr/>
        </p:nvSpPr>
        <p:spPr>
          <a:xfrm>
            <a:off x="5216016" y="1747098"/>
            <a:ext cx="5716161" cy="4954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2400">
                <a:solidFill>
                  <a:srgbClr val="002060"/>
                </a:solidFill>
                <a:latin typeface="Raleway"/>
              </a:rPr>
              <a:t>Services and Supports to Promote the Social Inclusion of Persons with Developmental Disabilities Act, 2008</a:t>
            </a:r>
          </a:p>
        </p:txBody>
      </p:sp>
      <p:sp>
        <p:nvSpPr>
          <p:cNvPr id="25" name="Text Placeholder 15">
            <a:extLst>
              <a:ext uri="{FF2B5EF4-FFF2-40B4-BE49-F238E27FC236}">
                <a16:creationId xmlns:a16="http://schemas.microsoft.com/office/drawing/2014/main" id="{C1350FF9-26E6-3608-B025-0C7E90F7FBBF}"/>
              </a:ext>
            </a:extLst>
          </p:cNvPr>
          <p:cNvSpPr txBox="1">
            <a:spLocks/>
          </p:cNvSpPr>
          <p:nvPr/>
        </p:nvSpPr>
        <p:spPr>
          <a:xfrm flipH="1">
            <a:off x="6975986" y="4816813"/>
            <a:ext cx="5456132" cy="6446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sz="2400">
                <a:solidFill>
                  <a:srgbClr val="002060"/>
                </a:solidFill>
                <a:latin typeface="Raleway"/>
              </a:rPr>
              <a:t>Journey to Belonging: Choice and Inclusion 2021 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56278AE0-A137-70CD-DBDA-98187C5ACD70}"/>
              </a:ext>
            </a:extLst>
          </p:cNvPr>
          <p:cNvSpPr/>
          <p:nvPr/>
        </p:nvSpPr>
        <p:spPr>
          <a:xfrm>
            <a:off x="474946" y="3972243"/>
            <a:ext cx="11548241" cy="646332"/>
          </a:xfrm>
          <a:prstGeom prst="rightArrow">
            <a:avLst/>
          </a:prstGeom>
          <a:solidFill>
            <a:srgbClr val="0070C0"/>
          </a:solidFill>
          <a:ln w="12700" cap="flat" cmpd="sng" algn="ctr">
            <a:solidFill>
              <a:schemeClr val="accent6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0F3E01F4-E73C-4621-EED3-CE692F4CF3B3}"/>
              </a:ext>
            </a:extLst>
          </p:cNvPr>
          <p:cNvSpPr txBox="1">
            <a:spLocks/>
          </p:cNvSpPr>
          <p:nvPr/>
        </p:nvSpPr>
        <p:spPr>
          <a:xfrm flipH="1">
            <a:off x="7017082" y="5629343"/>
            <a:ext cx="5085495" cy="1258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1000"/>
              </a:spcAft>
              <a:defRPr/>
            </a:pPr>
            <a:r>
              <a:rPr lang="en-US" sz="2000">
                <a:solidFill>
                  <a:prstClr val="black"/>
                </a:solidFill>
                <a:latin typeface="Raleway"/>
                <a:cs typeface="Calibri" panose="020F0502020204030204" pitchFamily="34" charset="0"/>
                <a:sym typeface="Helvetica Neue" panose="02000503000000020004" pitchFamily="2" charset="0"/>
              </a:rPr>
              <a:t>Sets out a new vision for more individualized services and supports to support community belonging</a:t>
            </a:r>
            <a:endParaRPr lang="en-US" sz="2000">
              <a:solidFill>
                <a:srgbClr val="000000"/>
              </a:solidFill>
              <a:latin typeface="Avenir Next LT Pro Light"/>
            </a:endParaRPr>
          </a:p>
        </p:txBody>
      </p:sp>
      <p:pic>
        <p:nvPicPr>
          <p:cNvPr id="28" name="Graphic 27" descr="Aspiration with solid fill">
            <a:extLst>
              <a:ext uri="{FF2B5EF4-FFF2-40B4-BE49-F238E27FC236}">
                <a16:creationId xmlns:a16="http://schemas.microsoft.com/office/drawing/2014/main" id="{E5154387-937D-0C2D-A735-43C3FC4F7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63689" y="3541641"/>
            <a:ext cx="1275172" cy="1275172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D5B81AB1-9E20-1082-62C7-0A5D7E47055E}"/>
              </a:ext>
            </a:extLst>
          </p:cNvPr>
          <p:cNvSpPr txBox="1"/>
          <p:nvPr/>
        </p:nvSpPr>
        <p:spPr>
          <a:xfrm>
            <a:off x="5225127" y="2822458"/>
            <a:ext cx="60058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CA" sz="2000">
                <a:solidFill>
                  <a:prstClr val="black"/>
                </a:solidFill>
                <a:latin typeface="Raleway"/>
              </a:rPr>
              <a:t>New legislation and provincially consistent processes established to promote community inclusion and fairness </a:t>
            </a:r>
            <a:endParaRPr lang="en-US" sz="2000">
              <a:solidFill>
                <a:prstClr val="black"/>
              </a:solidFill>
              <a:latin typeface="Raleway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B6EDFC-B82C-9B92-4629-1E76B42B49AF}"/>
              </a:ext>
            </a:extLst>
          </p:cNvPr>
          <p:cNvSpPr txBox="1"/>
          <p:nvPr/>
        </p:nvSpPr>
        <p:spPr>
          <a:xfrm>
            <a:off x="719044" y="5376990"/>
            <a:ext cx="493326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>
                <a:solidFill>
                  <a:prstClr val="black"/>
                </a:solidFill>
                <a:latin typeface="Raleway"/>
              </a:rPr>
              <a:t>Agencies began forming to provide services and supports in communities through group homes and sheltered workshops</a:t>
            </a:r>
            <a:endParaRPr lang="en-US" sz="2000">
              <a:solidFill>
                <a:prstClr val="black"/>
              </a:solidFill>
              <a:latin typeface="Avenir Next LT Pro Ligh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6F31C5E-D1D2-B323-DD66-C10A389FE8BF}"/>
              </a:ext>
            </a:extLst>
          </p:cNvPr>
          <p:cNvCxnSpPr>
            <a:cxnSpLocks/>
          </p:cNvCxnSpPr>
          <p:nvPr/>
        </p:nvCxnSpPr>
        <p:spPr>
          <a:xfrm>
            <a:off x="2518712" y="3819354"/>
            <a:ext cx="0" cy="34287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F8227A-B386-B4E6-3984-48E1F48032D3}"/>
              </a:ext>
            </a:extLst>
          </p:cNvPr>
          <p:cNvCxnSpPr>
            <a:cxnSpLocks/>
          </p:cNvCxnSpPr>
          <p:nvPr/>
        </p:nvCxnSpPr>
        <p:spPr>
          <a:xfrm>
            <a:off x="4429979" y="4437013"/>
            <a:ext cx="0" cy="34287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9A58F32-AB2A-3DC3-19A5-DCE229D2C44C}"/>
              </a:ext>
            </a:extLst>
          </p:cNvPr>
          <p:cNvCxnSpPr>
            <a:cxnSpLocks/>
          </p:cNvCxnSpPr>
          <p:nvPr/>
        </p:nvCxnSpPr>
        <p:spPr>
          <a:xfrm>
            <a:off x="6119855" y="3800806"/>
            <a:ext cx="0" cy="34287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5349E0-7C08-3F9A-18E2-50189239FE84}"/>
              </a:ext>
            </a:extLst>
          </p:cNvPr>
          <p:cNvCxnSpPr>
            <a:cxnSpLocks/>
          </p:cNvCxnSpPr>
          <p:nvPr/>
        </p:nvCxnSpPr>
        <p:spPr>
          <a:xfrm>
            <a:off x="8228068" y="4447138"/>
            <a:ext cx="0" cy="34287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4563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D192B6-5D58-33D3-D684-C630E23EC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33A2-411E-8443-83D0-3263C24E97A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14D45C97-D03A-2DA7-ABC9-03394319BB1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720" y="288969"/>
            <a:ext cx="11547475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 panose="00000500000000000000" pitchFamily="50" charset="0"/>
                <a:ea typeface="+mn-ea"/>
                <a:cs typeface="+mn-cs"/>
              </a:rPr>
              <a:t>Journey to Belonging: Vision</a:t>
            </a:r>
            <a:endParaRPr kumimoji="0" lang="en-US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aleway"/>
              <a:ea typeface="+mn-ea"/>
              <a:cs typeface="Calibri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7AD9A28-82BF-8323-7BB3-8A717F970072}"/>
              </a:ext>
            </a:extLst>
          </p:cNvPr>
          <p:cNvSpPr/>
          <p:nvPr/>
        </p:nvSpPr>
        <p:spPr>
          <a:xfrm>
            <a:off x="432976" y="1552122"/>
            <a:ext cx="6432688" cy="435864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0000500000000000000" pitchFamily="50" charset="0"/>
                <a:ea typeface="+mn-ea"/>
                <a:cs typeface="Arial" panose="020B0604020202020204" pitchFamily="34" charset="0"/>
              </a:rPr>
              <a:t>People with developmental disabilities are supported by their communities, support networks and government to belong and live inclusive lives.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0000500000000000000" pitchFamily="50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0000500000000000000" pitchFamily="50" charset="0"/>
                <a:ea typeface="+mn-ea"/>
                <a:cs typeface="Arial" panose="020B0604020202020204" pitchFamily="34" charset="0"/>
              </a:rPr>
              <a:t>People are empowered to make choices and live as independently as possible through supports that are person-directed, equitable and sustainable</a:t>
            </a:r>
            <a:r>
              <a:rPr kumimoji="0" lang="en-US" sz="2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0000500000000000000" pitchFamily="50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D3E64B8-B065-0A6A-FDBC-9A360005C368}"/>
              </a:ext>
            </a:extLst>
          </p:cNvPr>
          <p:cNvGrpSpPr/>
          <p:nvPr/>
        </p:nvGrpSpPr>
        <p:grpSpPr>
          <a:xfrm>
            <a:off x="7459853" y="1552122"/>
            <a:ext cx="4299171" cy="4162877"/>
            <a:chOff x="7459853" y="1552122"/>
            <a:chExt cx="4299171" cy="4162877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8F8EDC0-648E-B37E-17E6-2414B0C6CC75}"/>
                </a:ext>
              </a:extLst>
            </p:cNvPr>
            <p:cNvGrpSpPr/>
            <p:nvPr/>
          </p:nvGrpSpPr>
          <p:grpSpPr>
            <a:xfrm>
              <a:off x="7459853" y="1552122"/>
              <a:ext cx="4299171" cy="4162877"/>
              <a:chOff x="3612444" y="767644"/>
              <a:chExt cx="5779910" cy="5779910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8BC8884C-52B2-D633-7FFF-A3C02CE41FF1}"/>
                  </a:ext>
                </a:extLst>
              </p:cNvPr>
              <p:cNvSpPr/>
              <p:nvPr/>
            </p:nvSpPr>
            <p:spPr>
              <a:xfrm>
                <a:off x="3612444" y="767644"/>
                <a:ext cx="5779910" cy="5779910"/>
              </a:xfrm>
              <a:custGeom>
                <a:avLst/>
                <a:gdLst>
                  <a:gd name="connsiteX0" fmla="*/ 0 w 5779910"/>
                  <a:gd name="connsiteY0" fmla="*/ 2889955 h 5779910"/>
                  <a:gd name="connsiteX1" fmla="*/ 2889955 w 5779910"/>
                  <a:gd name="connsiteY1" fmla="*/ 0 h 5779910"/>
                  <a:gd name="connsiteX2" fmla="*/ 5779910 w 5779910"/>
                  <a:gd name="connsiteY2" fmla="*/ 2889955 h 5779910"/>
                  <a:gd name="connsiteX3" fmla="*/ 2889955 w 5779910"/>
                  <a:gd name="connsiteY3" fmla="*/ 5779910 h 5779910"/>
                  <a:gd name="connsiteX4" fmla="*/ 0 w 5779910"/>
                  <a:gd name="connsiteY4" fmla="*/ 2889955 h 5779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79910" h="5779910">
                    <a:moveTo>
                      <a:pt x="0" y="2889955"/>
                    </a:moveTo>
                    <a:cubicBezTo>
                      <a:pt x="0" y="1293877"/>
                      <a:pt x="1293877" y="0"/>
                      <a:pt x="2889955" y="0"/>
                    </a:cubicBezTo>
                    <a:cubicBezTo>
                      <a:pt x="4486033" y="0"/>
                      <a:pt x="5779910" y="1293877"/>
                      <a:pt x="5779910" y="2889955"/>
                    </a:cubicBezTo>
                    <a:cubicBezTo>
                      <a:pt x="5779910" y="4486033"/>
                      <a:pt x="4486033" y="5779910"/>
                      <a:pt x="2889955" y="5779910"/>
                    </a:cubicBezTo>
                    <a:cubicBezTo>
                      <a:pt x="1293877" y="5779910"/>
                      <a:pt x="0" y="4486033"/>
                      <a:pt x="0" y="2889955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81491" tIns="388563" rIns="2181492" bIns="4723497" numCol="1" spcCol="1270" anchor="ctr" anchorCtr="0">
                <a:noAutofit/>
              </a:bodyPr>
              <a:lstStyle/>
              <a:p>
                <a:pPr marL="0" lvl="0" indent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CA" sz="1400" b="1" kern="1200">
                  <a:latin typeface="Raleway" panose="00000500000000000000" pitchFamily="50" charset="0"/>
                </a:endParaRPr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BC01AD35-F06F-45AB-7C36-578D4A3A9FA5}"/>
                  </a:ext>
                </a:extLst>
              </p:cNvPr>
              <p:cNvSpPr/>
              <p:nvPr/>
            </p:nvSpPr>
            <p:spPr>
              <a:xfrm>
                <a:off x="4190435" y="1923626"/>
                <a:ext cx="4623928" cy="4623928"/>
              </a:xfrm>
              <a:custGeom>
                <a:avLst/>
                <a:gdLst>
                  <a:gd name="connsiteX0" fmla="*/ 0 w 4623928"/>
                  <a:gd name="connsiteY0" fmla="*/ 2311964 h 4623928"/>
                  <a:gd name="connsiteX1" fmla="*/ 2311964 w 4623928"/>
                  <a:gd name="connsiteY1" fmla="*/ 0 h 4623928"/>
                  <a:gd name="connsiteX2" fmla="*/ 4623928 w 4623928"/>
                  <a:gd name="connsiteY2" fmla="*/ 2311964 h 4623928"/>
                  <a:gd name="connsiteX3" fmla="*/ 2311964 w 4623928"/>
                  <a:gd name="connsiteY3" fmla="*/ 4623928 h 4623928"/>
                  <a:gd name="connsiteX4" fmla="*/ 0 w 4623928"/>
                  <a:gd name="connsiteY4" fmla="*/ 2311964 h 4623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623928" h="4623928">
                    <a:moveTo>
                      <a:pt x="0" y="2311964"/>
                    </a:moveTo>
                    <a:cubicBezTo>
                      <a:pt x="0" y="1035102"/>
                      <a:pt x="1035102" y="0"/>
                      <a:pt x="2311964" y="0"/>
                    </a:cubicBezTo>
                    <a:cubicBezTo>
                      <a:pt x="3588826" y="0"/>
                      <a:pt x="4623928" y="1035102"/>
                      <a:pt x="4623928" y="2311964"/>
                    </a:cubicBezTo>
                    <a:cubicBezTo>
                      <a:pt x="4623928" y="3588826"/>
                      <a:pt x="3588826" y="4623928"/>
                      <a:pt x="2311964" y="4623928"/>
                    </a:cubicBezTo>
                    <a:cubicBezTo>
                      <a:pt x="1035102" y="4623928"/>
                      <a:pt x="0" y="3588826"/>
                      <a:pt x="0" y="2311964"/>
                    </a:cubicBez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603500" tIns="377003" rIns="1603501" bIns="3613754" numCol="1" spcCol="1270" anchor="ctr" anchorCtr="0">
                <a:noAutofit/>
              </a:bodyPr>
              <a:lstStyle/>
              <a:p>
                <a:pPr marL="0" lvl="0" indent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CA" sz="1400" b="1" kern="1200">
                  <a:latin typeface="Raleway" panose="00000500000000000000" pitchFamily="50" charset="0"/>
                </a:endParaRPr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35DF8B79-766D-F52F-7941-F7911370BA3C}"/>
                  </a:ext>
                </a:extLst>
              </p:cNvPr>
              <p:cNvSpPr/>
              <p:nvPr/>
            </p:nvSpPr>
            <p:spPr>
              <a:xfrm>
                <a:off x="4768426" y="3079608"/>
                <a:ext cx="3467946" cy="3467946"/>
              </a:xfrm>
              <a:custGeom>
                <a:avLst/>
                <a:gdLst>
                  <a:gd name="connsiteX0" fmla="*/ 0 w 3467946"/>
                  <a:gd name="connsiteY0" fmla="*/ 1733973 h 3467946"/>
                  <a:gd name="connsiteX1" fmla="*/ 1733973 w 3467946"/>
                  <a:gd name="connsiteY1" fmla="*/ 0 h 3467946"/>
                  <a:gd name="connsiteX2" fmla="*/ 3467946 w 3467946"/>
                  <a:gd name="connsiteY2" fmla="*/ 1733973 h 3467946"/>
                  <a:gd name="connsiteX3" fmla="*/ 1733973 w 3467946"/>
                  <a:gd name="connsiteY3" fmla="*/ 3467946 h 3467946"/>
                  <a:gd name="connsiteX4" fmla="*/ 0 w 3467946"/>
                  <a:gd name="connsiteY4" fmla="*/ 1733973 h 3467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67946" h="3467946">
                    <a:moveTo>
                      <a:pt x="0" y="1733973"/>
                    </a:moveTo>
                    <a:cubicBezTo>
                      <a:pt x="0" y="776326"/>
                      <a:pt x="776326" y="0"/>
                      <a:pt x="1733973" y="0"/>
                    </a:cubicBezTo>
                    <a:cubicBezTo>
                      <a:pt x="2691620" y="0"/>
                      <a:pt x="3467946" y="776326"/>
                      <a:pt x="3467946" y="1733973"/>
                    </a:cubicBezTo>
                    <a:cubicBezTo>
                      <a:pt x="3467946" y="2691620"/>
                      <a:pt x="2691620" y="3467946"/>
                      <a:pt x="1733973" y="3467946"/>
                    </a:cubicBezTo>
                    <a:cubicBezTo>
                      <a:pt x="776326" y="3467946"/>
                      <a:pt x="0" y="2691620"/>
                      <a:pt x="0" y="1733973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25509" tIns="359664" rIns="1025510" bIns="2527131" numCol="1" spcCol="1270" anchor="ctr" anchorCtr="0">
                <a:noAutofit/>
              </a:bodyPr>
              <a:lstStyle/>
              <a:p>
                <a:pPr marL="0" lvl="0" indent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CA" sz="1400" b="1" kern="1200">
                  <a:latin typeface="Raleway" panose="00000500000000000000" pitchFamily="50" charset="0"/>
                </a:endParaRPr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60E98B7C-9EF9-89F7-AAE5-F2D9263FED04}"/>
                  </a:ext>
                </a:extLst>
              </p:cNvPr>
              <p:cNvSpPr/>
              <p:nvPr/>
            </p:nvSpPr>
            <p:spPr>
              <a:xfrm>
                <a:off x="5346417" y="4235590"/>
                <a:ext cx="2311964" cy="2311964"/>
              </a:xfrm>
              <a:custGeom>
                <a:avLst/>
                <a:gdLst>
                  <a:gd name="connsiteX0" fmla="*/ 0 w 2311964"/>
                  <a:gd name="connsiteY0" fmla="*/ 1155982 h 2311964"/>
                  <a:gd name="connsiteX1" fmla="*/ 1155982 w 2311964"/>
                  <a:gd name="connsiteY1" fmla="*/ 0 h 2311964"/>
                  <a:gd name="connsiteX2" fmla="*/ 2311964 w 2311964"/>
                  <a:gd name="connsiteY2" fmla="*/ 1155982 h 2311964"/>
                  <a:gd name="connsiteX3" fmla="*/ 1155982 w 2311964"/>
                  <a:gd name="connsiteY3" fmla="*/ 2311964 h 2311964"/>
                  <a:gd name="connsiteX4" fmla="*/ 0 w 2311964"/>
                  <a:gd name="connsiteY4" fmla="*/ 1155982 h 2311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11964" h="2311964">
                    <a:moveTo>
                      <a:pt x="0" y="1155982"/>
                    </a:moveTo>
                    <a:cubicBezTo>
                      <a:pt x="0" y="517551"/>
                      <a:pt x="517551" y="0"/>
                      <a:pt x="1155982" y="0"/>
                    </a:cubicBezTo>
                    <a:cubicBezTo>
                      <a:pt x="1794413" y="0"/>
                      <a:pt x="2311964" y="517551"/>
                      <a:pt x="2311964" y="1155982"/>
                    </a:cubicBezTo>
                    <a:cubicBezTo>
                      <a:pt x="2311964" y="1794413"/>
                      <a:pt x="1794413" y="2311964"/>
                      <a:pt x="1155982" y="2311964"/>
                    </a:cubicBezTo>
                    <a:cubicBezTo>
                      <a:pt x="517551" y="2311964"/>
                      <a:pt x="0" y="1794413"/>
                      <a:pt x="0" y="1155982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38147" tIns="677559" rIns="438148" bIns="677559" numCol="1" spcCol="1270" anchor="ctr" anchorCtr="0">
                <a:noAutofit/>
              </a:bodyPr>
              <a:lstStyle/>
              <a:p>
                <a:pPr marL="0" lvl="0" indent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CA" sz="1400" b="1" kern="1200">
                  <a:latin typeface="Raleway" panose="00000500000000000000" pitchFamily="50" charset="0"/>
                </a:endParaRPr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E70BF79-45A2-7CB0-9D03-ADDCA07E2AD5}"/>
                </a:ext>
              </a:extLst>
            </p:cNvPr>
            <p:cNvSpPr txBox="1"/>
            <p:nvPr/>
          </p:nvSpPr>
          <p:spPr>
            <a:xfrm>
              <a:off x="8917570" y="4330915"/>
              <a:ext cx="1383735" cy="46166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>
                  <a:latin typeface="Raleway" panose="00000500000000000000" pitchFamily="50" charset="0"/>
                </a:rPr>
                <a:t>Person-centred funding</a:t>
              </a:r>
              <a:endParaRPr lang="en-CA" sz="1200" b="1">
                <a:latin typeface="Raleway" panose="00000500000000000000" pitchFamily="50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7ED4E4E-0277-E034-EE2C-0555A7767528}"/>
                </a:ext>
              </a:extLst>
            </p:cNvPr>
            <p:cNvSpPr txBox="1"/>
            <p:nvPr/>
          </p:nvSpPr>
          <p:spPr>
            <a:xfrm>
              <a:off x="8917570" y="3498340"/>
              <a:ext cx="1383735" cy="46166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>
                  <a:latin typeface="Raleway" panose="00000500000000000000" pitchFamily="50" charset="0"/>
                </a:rPr>
                <a:t>Person-directed supports</a:t>
              </a:r>
              <a:endParaRPr lang="en-CA" sz="1200" b="1">
                <a:latin typeface="Raleway" panose="00000500000000000000" pitchFamily="50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FC18ADE-79D6-E0F6-61BA-D37703BB38C9}"/>
                </a:ext>
              </a:extLst>
            </p:cNvPr>
            <p:cNvSpPr txBox="1"/>
            <p:nvPr/>
          </p:nvSpPr>
          <p:spPr>
            <a:xfrm>
              <a:off x="8917570" y="2669597"/>
              <a:ext cx="1383735" cy="46166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>
                  <a:latin typeface="Raleway" panose="00000500000000000000" pitchFamily="50" charset="0"/>
                </a:rPr>
                <a:t>Person-centred system</a:t>
              </a:r>
              <a:endParaRPr lang="en-CA" sz="1200" b="1">
                <a:latin typeface="Raleway" panose="00000500000000000000" pitchFamily="50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BFFB8CC-31AA-854E-A8E6-8B23710219C3}"/>
                </a:ext>
              </a:extLst>
            </p:cNvPr>
            <p:cNvSpPr txBox="1"/>
            <p:nvPr/>
          </p:nvSpPr>
          <p:spPr>
            <a:xfrm>
              <a:off x="8917570" y="1807556"/>
              <a:ext cx="1383735" cy="46166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>
                  <a:latin typeface="Raleway" panose="00000500000000000000" pitchFamily="50" charset="0"/>
                </a:rPr>
                <a:t>Welcoming communities</a:t>
              </a:r>
              <a:endParaRPr lang="en-CA" sz="1200" b="1">
                <a:latin typeface="Raleway" panose="00000500000000000000" pitchFamily="50" charset="0"/>
              </a:endParaRPr>
            </a:p>
          </p:txBody>
        </p:sp>
        <p:pic>
          <p:nvPicPr>
            <p:cNvPr id="23" name="Graphic 22" descr="User with solid fill">
              <a:extLst>
                <a:ext uri="{FF2B5EF4-FFF2-40B4-BE49-F238E27FC236}">
                  <a16:creationId xmlns:a16="http://schemas.microsoft.com/office/drawing/2014/main" id="{393012FC-06A0-B686-502B-D34130B983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312052" y="4792580"/>
              <a:ext cx="594769" cy="5947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614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11BE4-E5A0-F1CE-794A-3EEA0FA07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33A2-411E-8443-83D0-3263C24E97A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BA816C4B-0F9E-FF4D-5057-F12FC9BD5B7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00025"/>
            <a:ext cx="11547475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0000500000000000000" pitchFamily="50" charset="0"/>
                <a:ea typeface="+mj-ea"/>
                <a:cs typeface="Calibri" panose="020F0502020204030204" pitchFamily="34" charset="0"/>
              </a:rPr>
              <a:t>Journey to Belonging: Path Forward</a:t>
            </a:r>
            <a:endParaRPr kumimoji="0" lang="en-US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+mj-ea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8B228C-098B-A0F7-567A-12C8B7A2D2D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18879" y="3581474"/>
            <a:ext cx="266889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sz="2400" b="1">
                <a:solidFill>
                  <a:prstClr val="black"/>
                </a:solidFill>
                <a:latin typeface="Raleway" panose="00000500000000000000" pitchFamily="50" charset="0"/>
              </a:rPr>
              <a:t>Design and Build 2021-2023 </a:t>
            </a:r>
          </a:p>
          <a:p>
            <a:pPr>
              <a:spcAft>
                <a:spcPts val="600"/>
              </a:spcAft>
              <a:buClr>
                <a:srgbClr val="000000"/>
              </a:buClr>
              <a:defRPr/>
            </a:pPr>
            <a:r>
              <a:rPr lang="en-US" sz="2400" kern="0">
                <a:solidFill>
                  <a:srgbClr val="000000"/>
                </a:solidFill>
                <a:latin typeface="Raleway"/>
                <a:cs typeface="Calibri"/>
                <a:sym typeface="Arial"/>
              </a:rPr>
              <a:t>Develop and design elements to deliver on key commitments</a:t>
            </a:r>
            <a:endParaRPr lang="en-CA" sz="2400" kern="0">
              <a:solidFill>
                <a:srgbClr val="000000"/>
              </a:solidFill>
              <a:latin typeface="Raleway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97DDD2-1EE0-12B1-9C92-F2EC84FFACBD}"/>
              </a:ext>
            </a:extLst>
          </p:cNvPr>
          <p:cNvSpPr txBox="1"/>
          <p:nvPr/>
        </p:nvSpPr>
        <p:spPr>
          <a:xfrm>
            <a:off x="3832720" y="3505664"/>
            <a:ext cx="286720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sz="2400" b="1">
                <a:solidFill>
                  <a:prstClr val="black"/>
                </a:solidFill>
                <a:latin typeface="Raleway" panose="00000500000000000000" pitchFamily="50" charset="0"/>
              </a:rPr>
              <a:t>Implementation and Transition 2024-2027</a:t>
            </a:r>
          </a:p>
          <a:p>
            <a:pPr>
              <a:defRPr/>
            </a:pPr>
            <a:r>
              <a:rPr lang="en-CA" sz="2400">
                <a:solidFill>
                  <a:prstClr val="black"/>
                </a:solidFill>
                <a:latin typeface="Raleway" panose="00000500000000000000" pitchFamily="50" charset="0"/>
              </a:rPr>
              <a:t>Begin to test new approaches and help people and providers transition</a:t>
            </a:r>
          </a:p>
        </p:txBody>
      </p:sp>
      <p:sp>
        <p:nvSpPr>
          <p:cNvPr id="11" name="Arrow: Right 10" descr="Timeline arrow">
            <a:extLst>
              <a:ext uri="{FF2B5EF4-FFF2-40B4-BE49-F238E27FC236}">
                <a16:creationId xmlns:a16="http://schemas.microsoft.com/office/drawing/2014/main" id="{174BA646-932C-8CEB-A760-12756B9284B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98986" y="2258698"/>
            <a:ext cx="10800544" cy="768059"/>
          </a:xfrm>
          <a:prstGeom prst="rightArrow">
            <a:avLst/>
          </a:prstGeom>
          <a:solidFill>
            <a:srgbClr val="0070C0"/>
          </a:solidFill>
          <a:ln w="19050" cap="flat" cmpd="sng" algn="ctr">
            <a:solidFill>
              <a:schemeClr val="accent6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FA284E5-1C68-A5B2-40DB-B8F867057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32720" y="2029561"/>
            <a:ext cx="1339564" cy="1322776"/>
          </a:xfrm>
          <a:prstGeom prst="ellipse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CA" sz="2200" b="1" kern="0">
              <a:solidFill>
                <a:srgbClr val="FFFFFF"/>
              </a:solidFill>
              <a:latin typeface="Raleway" panose="00000500000000000000" pitchFamily="50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BAEB7F7-29A2-7A2F-76A2-94005354A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01262" y="1981338"/>
            <a:ext cx="1339564" cy="1322776"/>
          </a:xfrm>
          <a:prstGeom prst="ellipse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CA" sz="2200" b="1" kern="0">
              <a:solidFill>
                <a:srgbClr val="FFFFFF"/>
              </a:solidFill>
              <a:latin typeface="Raleway" panose="00000500000000000000" pitchFamily="50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C4A2DC-12F0-435C-A022-DE0B8979A361}"/>
              </a:ext>
            </a:extLst>
          </p:cNvPr>
          <p:cNvSpPr txBox="1"/>
          <p:nvPr/>
        </p:nvSpPr>
        <p:spPr>
          <a:xfrm>
            <a:off x="3971274" y="2419981"/>
            <a:ext cx="1062457" cy="43088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solidFill>
                  <a:schemeClr val="bg1"/>
                </a:solidFill>
                <a:latin typeface="Raleway" panose="00000500000000000000" pitchFamily="50" charset="0"/>
              </a:rPr>
              <a:t>2024</a:t>
            </a:r>
            <a:endParaRPr lang="en-CA" sz="2200" b="1">
              <a:solidFill>
                <a:schemeClr val="bg1"/>
              </a:solidFill>
              <a:latin typeface="Raleway" panose="00000500000000000000" pitchFamily="50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0ED28FF-BEEF-ED19-2AA7-0D3CF6E08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42558" y="1630607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9E701B-4D6C-6A84-6DB4-485578A0EC5A}"/>
              </a:ext>
            </a:extLst>
          </p:cNvPr>
          <p:cNvSpPr txBox="1"/>
          <p:nvPr/>
        </p:nvSpPr>
        <p:spPr>
          <a:xfrm>
            <a:off x="7774861" y="2427282"/>
            <a:ext cx="1192366" cy="43088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solidFill>
                  <a:schemeClr val="bg1"/>
                </a:solidFill>
                <a:latin typeface="Raleway" panose="00000500000000000000" pitchFamily="50" charset="0"/>
              </a:rPr>
              <a:t>2027</a:t>
            </a:r>
            <a:endParaRPr lang="en-CA" sz="2200" b="1">
              <a:solidFill>
                <a:schemeClr val="bg1"/>
              </a:solidFill>
              <a:latin typeface="Raleway" panose="00000500000000000000" pitchFamily="50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0DDC1B-E07F-F75C-D7FD-747037276CB0}"/>
              </a:ext>
            </a:extLst>
          </p:cNvPr>
          <p:cNvSpPr txBox="1"/>
          <p:nvPr/>
        </p:nvSpPr>
        <p:spPr>
          <a:xfrm>
            <a:off x="7607959" y="3429000"/>
            <a:ext cx="269545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sz="2400" b="1">
                <a:solidFill>
                  <a:prstClr val="black"/>
                </a:solidFill>
                <a:latin typeface="Raleway" panose="00000500000000000000" pitchFamily="50" charset="0"/>
              </a:rPr>
              <a:t>Provincial Roll-Out 2027-2031 </a:t>
            </a:r>
          </a:p>
          <a:p>
            <a:pPr>
              <a:defRPr/>
            </a:pPr>
            <a:r>
              <a:rPr lang="en-CA" sz="2400">
                <a:solidFill>
                  <a:prstClr val="black"/>
                </a:solidFill>
                <a:latin typeface="Raleway" panose="00000500000000000000" pitchFamily="50" charset="0"/>
              </a:rPr>
              <a:t>Roll out changes provincially, with ongoing support for people, families and sector 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7F4FFF0-A155-EE95-BA48-9F06F5156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0432" y="2087807"/>
            <a:ext cx="1339564" cy="1322776"/>
          </a:xfrm>
          <a:prstGeom prst="ellipse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CA" sz="2200" b="1" kern="0">
              <a:solidFill>
                <a:srgbClr val="FFFFFF"/>
              </a:solidFill>
              <a:latin typeface="Raleway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0B848C-D77D-6310-1444-EC8C9A8DC4E5}"/>
              </a:ext>
            </a:extLst>
          </p:cNvPr>
          <p:cNvSpPr txBox="1"/>
          <p:nvPr/>
        </p:nvSpPr>
        <p:spPr>
          <a:xfrm>
            <a:off x="598986" y="2475505"/>
            <a:ext cx="1062457" cy="43088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>
                <a:solidFill>
                  <a:schemeClr val="bg1"/>
                </a:solidFill>
                <a:latin typeface="Raleway"/>
              </a:rPr>
              <a:t>2021</a:t>
            </a:r>
            <a:endParaRPr lang="en-CA" sz="2200" b="1">
              <a:solidFill>
                <a:schemeClr val="bg1"/>
              </a:solidFill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3686474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79394" y="0"/>
            <a:ext cx="5062474" cy="6867728"/>
          </a:xfrm>
          <a:custGeom>
            <a:avLst/>
            <a:gdLst>
              <a:gd name="connsiteX0" fmla="*/ 0 w 6094412"/>
              <a:gd name="connsiteY0" fmla="*/ 0 h 6858000"/>
              <a:gd name="connsiteX1" fmla="*/ 6094412 w 6094412"/>
              <a:gd name="connsiteY1" fmla="*/ 0 h 6858000"/>
              <a:gd name="connsiteX2" fmla="*/ 6094412 w 6094412"/>
              <a:gd name="connsiteY2" fmla="*/ 6858000 h 6858000"/>
              <a:gd name="connsiteX3" fmla="*/ 0 w 6094412"/>
              <a:gd name="connsiteY3" fmla="*/ 6858000 h 6858000"/>
              <a:gd name="connsiteX4" fmla="*/ 0 w 6094412"/>
              <a:gd name="connsiteY4" fmla="*/ 0 h 6858000"/>
              <a:gd name="connsiteX0" fmla="*/ 0 w 6979629"/>
              <a:gd name="connsiteY0" fmla="*/ 0 h 6858000"/>
              <a:gd name="connsiteX1" fmla="*/ 6979629 w 6979629"/>
              <a:gd name="connsiteY1" fmla="*/ 9728 h 6858000"/>
              <a:gd name="connsiteX2" fmla="*/ 6094412 w 6979629"/>
              <a:gd name="connsiteY2" fmla="*/ 6858000 h 6858000"/>
              <a:gd name="connsiteX3" fmla="*/ 0 w 6979629"/>
              <a:gd name="connsiteY3" fmla="*/ 6858000 h 6858000"/>
              <a:gd name="connsiteX4" fmla="*/ 0 w 6979629"/>
              <a:gd name="connsiteY4" fmla="*/ 0 h 6858000"/>
              <a:gd name="connsiteX0" fmla="*/ 0 w 6979629"/>
              <a:gd name="connsiteY0" fmla="*/ 0 h 6867728"/>
              <a:gd name="connsiteX1" fmla="*/ 6979629 w 6979629"/>
              <a:gd name="connsiteY1" fmla="*/ 9728 h 6867728"/>
              <a:gd name="connsiteX2" fmla="*/ 5510753 w 6979629"/>
              <a:gd name="connsiteY2" fmla="*/ 6867728 h 6867728"/>
              <a:gd name="connsiteX3" fmla="*/ 0 w 6979629"/>
              <a:gd name="connsiteY3" fmla="*/ 6858000 h 6867728"/>
              <a:gd name="connsiteX4" fmla="*/ 0 w 6979629"/>
              <a:gd name="connsiteY4" fmla="*/ 0 h 6867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79629" h="6867728">
                <a:moveTo>
                  <a:pt x="0" y="0"/>
                </a:moveTo>
                <a:lnTo>
                  <a:pt x="6979629" y="9728"/>
                </a:lnTo>
                <a:lnTo>
                  <a:pt x="5510753" y="6867728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B45B0F-2AE2-6E1F-A3E9-7C178F42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33A2-411E-8443-83D0-3263C24E97A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7D3AA8-EDB6-1078-7A8E-D1D4FADC28ED}"/>
              </a:ext>
            </a:extLst>
          </p:cNvPr>
          <p:cNvSpPr txBox="1"/>
          <p:nvPr/>
        </p:nvSpPr>
        <p:spPr>
          <a:xfrm>
            <a:off x="138320" y="624439"/>
            <a:ext cx="5062474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>
                <a:solidFill>
                  <a:schemeClr val="bg1"/>
                </a:solidFill>
                <a:latin typeface="Raleway" panose="00000500000000000000" pitchFamily="50" charset="0"/>
              </a:rPr>
              <a:t>Developmental Services Reform Updates</a:t>
            </a:r>
          </a:p>
          <a:p>
            <a:endParaRPr lang="en-US" sz="4400" b="1">
              <a:solidFill>
                <a:schemeClr val="bg1"/>
              </a:solidFill>
              <a:latin typeface="Raleway" panose="00000500000000000000" pitchFamily="50" charset="0"/>
            </a:endParaRPr>
          </a:p>
          <a:p>
            <a:r>
              <a:rPr lang="en-US" sz="4400" b="1">
                <a:solidFill>
                  <a:schemeClr val="bg1"/>
                </a:solidFill>
                <a:latin typeface="Raleway" panose="00000500000000000000" pitchFamily="50" charset="0"/>
              </a:rPr>
              <a:t>2024-25</a:t>
            </a:r>
            <a:endParaRPr lang="en-US" sz="3200" b="1">
              <a:solidFill>
                <a:schemeClr val="bg1"/>
              </a:solidFill>
              <a:latin typeface="Raleway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832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1D20FA-8B8E-67F6-20A3-D31BABAF0820}"/>
              </a:ext>
            </a:extLst>
          </p:cNvPr>
          <p:cNvSpPr txBox="1"/>
          <p:nvPr/>
        </p:nvSpPr>
        <p:spPr>
          <a:xfrm>
            <a:off x="-551" y="187798"/>
            <a:ext cx="43989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b="1">
                <a:solidFill>
                  <a:prstClr val="black"/>
                </a:solidFill>
                <a:latin typeface="Raleway" panose="00000500000000000000" pitchFamily="50" charset="0"/>
                <a:ea typeface="+mj-ea"/>
                <a:cs typeface="Calibri" panose="020F0502020204030204" pitchFamily="34" charset="0"/>
              </a:rPr>
              <a:t>Summary of Progress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F134185-B41F-791B-FB4D-5B44D3C5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788925"/>
              </p:ext>
            </p:extLst>
          </p:nvPr>
        </p:nvGraphicFramePr>
        <p:xfrm>
          <a:off x="347802" y="1484345"/>
          <a:ext cx="11463448" cy="533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065">
                  <a:extLst>
                    <a:ext uri="{9D8B030D-6E8A-4147-A177-3AD203B41FA5}">
                      <a16:colId xmlns:a16="http://schemas.microsoft.com/office/drawing/2014/main" val="3181856715"/>
                    </a:ext>
                  </a:extLst>
                </a:gridCol>
                <a:gridCol w="4310742">
                  <a:extLst>
                    <a:ext uri="{9D8B030D-6E8A-4147-A177-3AD203B41FA5}">
                      <a16:colId xmlns:a16="http://schemas.microsoft.com/office/drawing/2014/main" val="468743219"/>
                    </a:ext>
                  </a:extLst>
                </a:gridCol>
                <a:gridCol w="4597641">
                  <a:extLst>
                    <a:ext uri="{9D8B030D-6E8A-4147-A177-3AD203B41FA5}">
                      <a16:colId xmlns:a16="http://schemas.microsoft.com/office/drawing/2014/main" val="4156580664"/>
                    </a:ext>
                  </a:extLst>
                </a:gridCol>
              </a:tblGrid>
              <a:tr h="1868258">
                <a:tc>
                  <a:txBody>
                    <a:bodyPr/>
                    <a:lstStyle/>
                    <a:p>
                      <a:r>
                        <a:rPr lang="en-CA" sz="1600" b="1">
                          <a:solidFill>
                            <a:schemeClr val="tx1"/>
                          </a:solidFill>
                          <a:latin typeface="Raleway"/>
                        </a:rPr>
                        <a:t>Putting People First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CA" sz="16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aleway"/>
                        </a:rPr>
                        <a:t>Enable more choice and flexibility through a person-centred funding approach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600" b="0" kern="1200" noProof="0">
                          <a:solidFill>
                            <a:schemeClr val="tx1"/>
                          </a:solidFill>
                          <a:latin typeface="Raleway"/>
                          <a:ea typeface="+mn-ea"/>
                          <a:cs typeface="+mn-cs"/>
                        </a:rPr>
                        <a:t>Support people to pursue their goals through better planning and coordination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600" b="0" u="none" strike="noStrike" noProof="0">
                          <a:solidFill>
                            <a:schemeClr val="tx1"/>
                          </a:solidFill>
                          <a:effectLst/>
                          <a:latin typeface="Raleway"/>
                        </a:rPr>
                        <a:t>Work across government and with sector partners to address barriers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aleway"/>
                          <a:ea typeface="+mn-ea"/>
                          <a:cs typeface="+mn-cs"/>
                        </a:rPr>
                        <a:t>Create Individualized Budgets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600" b="0">
                          <a:solidFill>
                            <a:schemeClr val="tx1"/>
                          </a:solidFill>
                          <a:latin typeface="Raleway"/>
                        </a:rPr>
                        <a:t>Pilot Microboards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aleway"/>
                          <a:ea typeface="+mn-ea"/>
                          <a:cs typeface="+mn-cs"/>
                        </a:rPr>
                        <a:t>Support </a:t>
                      </a:r>
                      <a:r>
                        <a:rPr lang="en-CA" sz="1600" b="0" kern="1200">
                          <a:solidFill>
                            <a:schemeClr val="tx1"/>
                          </a:solidFill>
                          <a:latin typeface="Raleway"/>
                          <a:ea typeface="+mn-ea"/>
                          <a:cs typeface="+mn-cs"/>
                        </a:rPr>
                        <a:t>Clinical Justice Program Expansion</a:t>
                      </a:r>
                      <a:endParaRPr lang="en-US" sz="1600" b="0" kern="1200" noProof="0">
                        <a:solidFill>
                          <a:schemeClr val="tx1"/>
                        </a:solidFill>
                        <a:latin typeface="Raleway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631066"/>
                  </a:ext>
                </a:extLst>
              </a:tr>
              <a:tr h="1199031">
                <a:tc>
                  <a:txBody>
                    <a:bodyPr/>
                    <a:lstStyle/>
                    <a:p>
                      <a:r>
                        <a:rPr lang="en-CA" sz="1600" b="1">
                          <a:latin typeface="Raleway"/>
                        </a:rPr>
                        <a:t>Improving Service Experience </a:t>
                      </a:r>
                      <a:endParaRPr lang="en-CA" sz="1600" b="1">
                        <a:solidFill>
                          <a:schemeClr val="tx1"/>
                        </a:solidFill>
                        <a:latin typeface="Raleway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600" b="0" u="none" strike="noStrike" noProof="0">
                          <a:solidFill>
                            <a:schemeClr val="tx1"/>
                          </a:solidFill>
                          <a:effectLst/>
                          <a:latin typeface="Raleway"/>
                        </a:rPr>
                        <a:t>Support people through innovative technologies, more convenient service options and digital platforms​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600" b="0" u="none" strike="noStrike" kern="1200" noProof="0">
                          <a:solidFill>
                            <a:schemeClr val="tx1"/>
                          </a:solidFill>
                          <a:effectLst/>
                          <a:latin typeface="Raleway"/>
                        </a:rPr>
                        <a:t>Support building a skilled, diverse and professional work-force </a:t>
                      </a:r>
                      <a:endParaRPr lang="en-CA" sz="1600" b="0" u="none" strike="noStrike" noProof="0">
                        <a:solidFill>
                          <a:schemeClr val="tx1"/>
                        </a:solidFill>
                        <a:effectLst/>
                        <a:latin typeface="Raleway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CA" sz="1600" b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aleway"/>
                          <a:ea typeface="+mn-ea"/>
                          <a:cs typeface="+mn-cs"/>
                        </a:rPr>
                        <a:t>Enhance Passport </a:t>
                      </a:r>
                      <a:r>
                        <a:rPr lang="en-CA" sz="1600" kern="1200">
                          <a:solidFill>
                            <a:prstClr val="black"/>
                          </a:solidFill>
                          <a:latin typeface="Raleway"/>
                        </a:rPr>
                        <a:t>self-administering</a:t>
                      </a:r>
                      <a:r>
                        <a:rPr kumimoji="0" lang="en-CA" sz="1600" b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aleway"/>
                          <a:ea typeface="+mn-ea"/>
                          <a:cs typeface="+mn-cs"/>
                        </a:rPr>
                        <a:t> process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CA" sz="1600" b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aleway"/>
                          <a:ea typeface="+mn-ea"/>
                          <a:cs typeface="+mn-cs"/>
                        </a:rPr>
                        <a:t>Expand </a:t>
                      </a:r>
                      <a:r>
                        <a:rPr lang="en-CA" sz="1600" kern="1200">
                          <a:solidFill>
                            <a:prstClr val="black"/>
                          </a:solidFill>
                          <a:latin typeface="Raleway"/>
                          <a:ea typeface="+mn-ea"/>
                          <a:cs typeface="+mn-cs"/>
                        </a:rPr>
                        <a:t>Mental Health Micro-credentials</a:t>
                      </a:r>
                    </a:p>
                    <a:p>
                      <a:endParaRPr lang="en-CA" sz="1600">
                        <a:latin typeface="Raleway" panose="00000500000000000000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991914"/>
                  </a:ext>
                </a:extLst>
              </a:tr>
              <a:tr h="1979796">
                <a:tc>
                  <a:txBody>
                    <a:bodyPr/>
                    <a:lstStyle/>
                    <a:p>
                      <a:r>
                        <a:rPr lang="en-CA" sz="1600" b="1">
                          <a:latin typeface="Raleway"/>
                        </a:rPr>
                        <a:t>Improving Quality and Accountability</a:t>
                      </a:r>
                      <a:endParaRPr lang="en-CA" sz="1600" b="1">
                        <a:solidFill>
                          <a:schemeClr val="tx1"/>
                        </a:solidFill>
                        <a:latin typeface="Raleway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600" b="0" u="none" strike="noStrike" noProof="0">
                          <a:solidFill>
                            <a:schemeClr val="tx1"/>
                          </a:solidFill>
                          <a:effectLst/>
                          <a:latin typeface="Raleway"/>
                        </a:rPr>
                        <a:t>Collaborate with sector to develop a long-term workforce strategy 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1600">
                          <a:latin typeface="Raleway"/>
                        </a:rPr>
                        <a:t>Develop Recruitment and Retention Toolkit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1600">
                          <a:latin typeface="Raleway"/>
                        </a:rPr>
                        <a:t>Support trainings for Operational and Emerging leaders and Core Competency Cafes </a:t>
                      </a:r>
                      <a:r>
                        <a:rPr kumimoji="0" lang="en-CA" sz="16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Raleway"/>
                        </a:rPr>
                        <a:t>to enhance workforce skills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1600">
                          <a:latin typeface="Raleway"/>
                        </a:rPr>
                        <a:t>Collect workforce data to inform decisions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1600">
                          <a:latin typeface="Raleway"/>
                        </a:rPr>
                        <a:t>Collaborate with other ministries to </a:t>
                      </a:r>
                      <a:r>
                        <a:rPr lang="en-US" sz="1600" b="0" u="none" strike="noStrike" noProof="0">
                          <a:solidFill>
                            <a:schemeClr val="tx1"/>
                          </a:solidFill>
                          <a:latin typeface="Raleway"/>
                        </a:rPr>
                        <a:t>address challenges of workforce pool</a:t>
                      </a:r>
                      <a:endParaRPr lang="en-CA" sz="1600">
                        <a:latin typeface="Raleway" panose="00000500000000000000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06404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0A61C57A-CFDB-6FD9-BEFD-B3C93C9EF17E}"/>
              </a:ext>
            </a:extLst>
          </p:cNvPr>
          <p:cNvSpPr txBox="1"/>
          <p:nvPr/>
        </p:nvSpPr>
        <p:spPr>
          <a:xfrm>
            <a:off x="173622" y="6127622"/>
            <a:ext cx="4491559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i="1"/>
              <a:t>Details on the progress of these and other initiatives will be provided in the next ADM email update</a:t>
            </a:r>
            <a:endParaRPr lang="en-CA" sz="1600" i="1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D6038C9-89AB-439F-D3E8-A7ADFA0C451F}"/>
              </a:ext>
            </a:extLst>
          </p:cNvPr>
          <p:cNvGrpSpPr/>
          <p:nvPr/>
        </p:nvGrpSpPr>
        <p:grpSpPr>
          <a:xfrm>
            <a:off x="330035" y="850478"/>
            <a:ext cx="11557165" cy="610543"/>
            <a:chOff x="363932" y="979185"/>
            <a:chExt cx="11228352" cy="610543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42A75A9-3C51-09C9-3C9F-7F42CEEE17BA}"/>
                </a:ext>
              </a:extLst>
            </p:cNvPr>
            <p:cNvGrpSpPr/>
            <p:nvPr/>
          </p:nvGrpSpPr>
          <p:grpSpPr>
            <a:xfrm>
              <a:off x="363932" y="990071"/>
              <a:ext cx="6589640" cy="599657"/>
              <a:chOff x="363932" y="990071"/>
              <a:chExt cx="6589640" cy="599657"/>
            </a:xfrm>
          </p:grpSpPr>
          <p:sp>
            <p:nvSpPr>
              <p:cNvPr id="8" name="Arrow: Pentagon 7">
                <a:extLst>
                  <a:ext uri="{FF2B5EF4-FFF2-40B4-BE49-F238E27FC236}">
                    <a16:creationId xmlns:a16="http://schemas.microsoft.com/office/drawing/2014/main" id="{E47A497F-B8D6-5F7C-363D-6195E30F478A}"/>
                  </a:ext>
                </a:extLst>
              </p:cNvPr>
              <p:cNvSpPr/>
              <p:nvPr/>
            </p:nvSpPr>
            <p:spPr>
              <a:xfrm rot="5400000">
                <a:off x="1309594" y="44409"/>
                <a:ext cx="577832" cy="2469156"/>
              </a:xfrm>
              <a:prstGeom prst="homePlat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t" anchorCtr="0"/>
              <a:lstStyle/>
              <a:p>
                <a:pPr algn="ctr"/>
                <a:r>
                  <a:rPr lang="en-US" sz="1600">
                    <a:solidFill>
                      <a:prstClr val="white"/>
                    </a:solidFill>
                    <a:latin typeface="Raleway SemiBold" panose="00000700000000000000" pitchFamily="50" charset="0"/>
                  </a:rPr>
                  <a:t>Pillar</a:t>
                </a:r>
                <a:endParaRPr lang="en-CA" sz="1600">
                  <a:solidFill>
                    <a:prstClr val="white"/>
                  </a:solidFill>
                  <a:latin typeface="Raleway SemiBold" panose="00000700000000000000" pitchFamily="50" charset="0"/>
                </a:endParaRPr>
              </a:p>
            </p:txBody>
          </p:sp>
          <p:sp>
            <p:nvSpPr>
              <p:cNvPr id="9" name="Arrow: Pentagon 8">
                <a:extLst>
                  <a:ext uri="{FF2B5EF4-FFF2-40B4-BE49-F238E27FC236}">
                    <a16:creationId xmlns:a16="http://schemas.microsoft.com/office/drawing/2014/main" id="{AB0C9E1B-07DD-E84B-1743-8209271E1567}"/>
                  </a:ext>
                </a:extLst>
              </p:cNvPr>
              <p:cNvSpPr/>
              <p:nvPr/>
            </p:nvSpPr>
            <p:spPr>
              <a:xfrm rot="5400000">
                <a:off x="4677731" y="-686112"/>
                <a:ext cx="592099" cy="3959582"/>
              </a:xfrm>
              <a:prstGeom prst="homePlate">
                <a:avLst>
                  <a:gd name="adj" fmla="val 51864"/>
                </a:avLst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t" anchorCtr="0"/>
              <a:lstStyle/>
              <a:p>
                <a:pPr algn="ctr"/>
                <a:r>
                  <a:rPr lang="en-US" sz="1600">
                    <a:solidFill>
                      <a:prstClr val="white"/>
                    </a:solidFill>
                    <a:latin typeface="Raleway SemiBold" panose="00000700000000000000" pitchFamily="50" charset="0"/>
                  </a:rPr>
                  <a:t>Commitment</a:t>
                </a:r>
                <a:endParaRPr lang="en-CA" sz="1600">
                  <a:solidFill>
                    <a:schemeClr val="bg1"/>
                  </a:solidFill>
                  <a:latin typeface="Raleway SemiBold" panose="00000700000000000000" pitchFamily="50" charset="0"/>
                </a:endParaRPr>
              </a:p>
            </p:txBody>
          </p:sp>
        </p:grpSp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9F6C5CF6-941E-12FC-FBCB-5989AFDA2E2A}"/>
                </a:ext>
              </a:extLst>
            </p:cNvPr>
            <p:cNvSpPr/>
            <p:nvPr/>
          </p:nvSpPr>
          <p:spPr>
            <a:xfrm rot="5400000">
              <a:off x="9075119" y="-934997"/>
              <a:ext cx="602984" cy="4431347"/>
            </a:xfrm>
            <a:prstGeom prst="homePlate">
              <a:avLst>
                <a:gd name="adj" fmla="val 51864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t" anchorCtr="0"/>
            <a:lstStyle/>
            <a:p>
              <a:pPr algn="ctr"/>
              <a:r>
                <a:rPr lang="en-US" sz="1600">
                  <a:solidFill>
                    <a:prstClr val="white"/>
                  </a:solidFill>
                  <a:latin typeface="Raleway SemiBold" panose="00000700000000000000" pitchFamily="50" charset="0"/>
                </a:rPr>
                <a:t>Activity</a:t>
              </a:r>
              <a:endParaRPr lang="en-CA" sz="1600">
                <a:solidFill>
                  <a:schemeClr val="bg1"/>
                </a:solidFill>
                <a:latin typeface="Raleway SemiBold" panose="00000700000000000000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0208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79394" y="0"/>
            <a:ext cx="5062474" cy="6867728"/>
          </a:xfrm>
          <a:custGeom>
            <a:avLst/>
            <a:gdLst>
              <a:gd name="connsiteX0" fmla="*/ 0 w 6094412"/>
              <a:gd name="connsiteY0" fmla="*/ 0 h 6858000"/>
              <a:gd name="connsiteX1" fmla="*/ 6094412 w 6094412"/>
              <a:gd name="connsiteY1" fmla="*/ 0 h 6858000"/>
              <a:gd name="connsiteX2" fmla="*/ 6094412 w 6094412"/>
              <a:gd name="connsiteY2" fmla="*/ 6858000 h 6858000"/>
              <a:gd name="connsiteX3" fmla="*/ 0 w 6094412"/>
              <a:gd name="connsiteY3" fmla="*/ 6858000 h 6858000"/>
              <a:gd name="connsiteX4" fmla="*/ 0 w 6094412"/>
              <a:gd name="connsiteY4" fmla="*/ 0 h 6858000"/>
              <a:gd name="connsiteX0" fmla="*/ 0 w 6979629"/>
              <a:gd name="connsiteY0" fmla="*/ 0 h 6858000"/>
              <a:gd name="connsiteX1" fmla="*/ 6979629 w 6979629"/>
              <a:gd name="connsiteY1" fmla="*/ 9728 h 6858000"/>
              <a:gd name="connsiteX2" fmla="*/ 6094412 w 6979629"/>
              <a:gd name="connsiteY2" fmla="*/ 6858000 h 6858000"/>
              <a:gd name="connsiteX3" fmla="*/ 0 w 6979629"/>
              <a:gd name="connsiteY3" fmla="*/ 6858000 h 6858000"/>
              <a:gd name="connsiteX4" fmla="*/ 0 w 6979629"/>
              <a:gd name="connsiteY4" fmla="*/ 0 h 6858000"/>
              <a:gd name="connsiteX0" fmla="*/ 0 w 6979629"/>
              <a:gd name="connsiteY0" fmla="*/ 0 h 6867728"/>
              <a:gd name="connsiteX1" fmla="*/ 6979629 w 6979629"/>
              <a:gd name="connsiteY1" fmla="*/ 9728 h 6867728"/>
              <a:gd name="connsiteX2" fmla="*/ 5510753 w 6979629"/>
              <a:gd name="connsiteY2" fmla="*/ 6867728 h 6867728"/>
              <a:gd name="connsiteX3" fmla="*/ 0 w 6979629"/>
              <a:gd name="connsiteY3" fmla="*/ 6858000 h 6867728"/>
              <a:gd name="connsiteX4" fmla="*/ 0 w 6979629"/>
              <a:gd name="connsiteY4" fmla="*/ 0 h 6867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79629" h="6867728">
                <a:moveTo>
                  <a:pt x="0" y="0"/>
                </a:moveTo>
                <a:lnTo>
                  <a:pt x="6979629" y="9728"/>
                </a:lnTo>
                <a:lnTo>
                  <a:pt x="5510753" y="6867728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B45B0F-2AE2-6E1F-A3E9-7C178F42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33A2-411E-8443-83D0-3263C24E97A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7D3AA8-EDB6-1078-7A8E-D1D4FADC28ED}"/>
              </a:ext>
            </a:extLst>
          </p:cNvPr>
          <p:cNvSpPr txBox="1"/>
          <p:nvPr/>
        </p:nvSpPr>
        <p:spPr>
          <a:xfrm>
            <a:off x="-79394" y="636534"/>
            <a:ext cx="5062474" cy="1446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400" b="1">
                <a:solidFill>
                  <a:schemeClr val="bg1"/>
                </a:solidFill>
                <a:latin typeface="Raleway"/>
              </a:rPr>
              <a:t>Person-</a:t>
            </a:r>
            <a:r>
              <a:rPr lang="en-US" sz="4400" b="1" err="1">
                <a:solidFill>
                  <a:schemeClr val="bg1"/>
                </a:solidFill>
                <a:latin typeface="Raleway"/>
              </a:rPr>
              <a:t>centred</a:t>
            </a:r>
            <a:r>
              <a:rPr lang="en-US" sz="4400" b="1">
                <a:solidFill>
                  <a:schemeClr val="bg1"/>
                </a:solidFill>
                <a:latin typeface="Raleway"/>
              </a:rPr>
              <a:t> Funding</a:t>
            </a:r>
            <a:endParaRPr lang="en-US" sz="3200" b="1">
              <a:solidFill>
                <a:schemeClr val="bg1"/>
              </a:solidFill>
              <a:latin typeface="Raleway"/>
            </a:endParaRPr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E52379C0-A1AD-5614-E730-2EB31AA468CB}"/>
              </a:ext>
            </a:extLst>
          </p:cNvPr>
          <p:cNvSpPr/>
          <p:nvPr/>
        </p:nvSpPr>
        <p:spPr>
          <a:xfrm>
            <a:off x="3377362" y="2708376"/>
            <a:ext cx="2380314" cy="1121831"/>
          </a:xfrm>
          <a:prstGeom prst="homePlate">
            <a:avLst>
              <a:gd name="adj" fmla="val 30198"/>
            </a:avLst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defTabSz="84721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Key Public</a:t>
            </a:r>
            <a:r>
              <a:rPr kumimoji="0" lang="en-CA" sz="24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 Commitment</a:t>
            </a:r>
            <a:endParaRPr lang="en-US" sz="2800" b="0" i="0" u="none" strike="noStrike" kern="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7B0E44-F595-E2F0-DE2B-2CF2C114EF70}"/>
              </a:ext>
            </a:extLst>
          </p:cNvPr>
          <p:cNvSpPr txBox="1"/>
          <p:nvPr/>
        </p:nvSpPr>
        <p:spPr>
          <a:xfrm>
            <a:off x="5765884" y="2159923"/>
            <a:ext cx="534890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2400">
                <a:effectLst/>
                <a:latin typeface="Raleway" panose="00000500000000000000" pitchFamily="50" charset="0"/>
                <a:ea typeface="Arial" panose="020B0604020202020204" pitchFamily="34" charset="0"/>
                <a:cs typeface="Times New Roman" panose="02020603050405020304" pitchFamily="18" charset="0"/>
              </a:rPr>
              <a:t>Journey to Belonging commits to the development of a new funding model where f</a:t>
            </a:r>
            <a:r>
              <a:rPr lang="en-CA" sz="2400">
                <a:latin typeface="Raleway" panose="00000500000000000000" pitchFamily="50" charset="0"/>
                <a:ea typeface="Arial" panose="020B0604020202020204" pitchFamily="34" charset="0"/>
                <a:cs typeface="Times New Roman" panose="02020603050405020304" pitchFamily="18" charset="0"/>
              </a:rPr>
              <a:t>unding is </a:t>
            </a:r>
            <a:r>
              <a:rPr lang="en-CA" sz="2400" b="1">
                <a:latin typeface="Raleway" panose="00000500000000000000" pitchFamily="50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CA" sz="2400" b="1">
                <a:effectLst/>
                <a:latin typeface="Raleway" panose="00000500000000000000" pitchFamily="50" charset="0"/>
                <a:ea typeface="Arial" panose="020B0604020202020204" pitchFamily="34" charset="0"/>
                <a:cs typeface="Times New Roman" panose="02020603050405020304" pitchFamily="18" charset="0"/>
              </a:rPr>
              <a:t>irectly linked to people’s needs </a:t>
            </a:r>
            <a:r>
              <a:rPr lang="en-CA" sz="2400">
                <a:effectLst/>
                <a:latin typeface="Raleway" panose="00000500000000000000" pitchFamily="50" charset="0"/>
                <a:ea typeface="Arial" panose="020B0604020202020204" pitchFamily="34" charset="0"/>
                <a:cs typeface="Times New Roman" panose="02020603050405020304" pitchFamily="18" charset="0"/>
              </a:rPr>
              <a:t>and people have options for </a:t>
            </a:r>
            <a:r>
              <a:rPr lang="en-CA" sz="2400" b="1">
                <a:effectLst/>
                <a:latin typeface="Raleway" panose="00000500000000000000" pitchFamily="50" charset="0"/>
                <a:ea typeface="Arial" panose="020B0604020202020204" pitchFamily="34" charset="0"/>
                <a:cs typeface="Times New Roman" panose="02020603050405020304" pitchFamily="18" charset="0"/>
              </a:rPr>
              <a:t>greater</a:t>
            </a:r>
            <a:r>
              <a:rPr lang="en-CA" sz="2400">
                <a:effectLst/>
                <a:latin typeface="Raleway" panose="00000500000000000000" pitchFamily="50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CA" sz="2400" b="1">
                <a:effectLst/>
                <a:latin typeface="Raleway" panose="00000500000000000000" pitchFamily="50" charset="0"/>
                <a:ea typeface="Arial" panose="020B0604020202020204" pitchFamily="34" charset="0"/>
                <a:cs typeface="Times New Roman" panose="02020603050405020304" pitchFamily="18" charset="0"/>
              </a:rPr>
              <a:t>choice and flexibility</a:t>
            </a:r>
            <a:r>
              <a:rPr lang="en-CA" sz="2400">
                <a:effectLst/>
                <a:latin typeface="Raleway" panose="00000500000000000000" pitchFamily="50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2433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DCCF72-CC01-8924-D90B-ADE92B9C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9946" y="6222175"/>
            <a:ext cx="1491351" cy="495753"/>
          </a:xfrm>
          <a:solidFill>
            <a:schemeClr val="bg1"/>
          </a:solidFill>
        </p:spPr>
        <p:txBody>
          <a:bodyPr/>
          <a:lstStyle/>
          <a:p>
            <a:fld id="{9CAA33A2-411E-8443-83D0-3263C24E97A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498E84-8C60-535C-074C-2990D57A7DB9}"/>
              </a:ext>
            </a:extLst>
          </p:cNvPr>
          <p:cNvSpPr txBox="1">
            <a:spLocks/>
          </p:cNvSpPr>
          <p:nvPr/>
        </p:nvSpPr>
        <p:spPr>
          <a:xfrm>
            <a:off x="268242" y="408671"/>
            <a:ext cx="11275647" cy="5577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Raleway ExtraBold" panose="00000900000000000000" pitchFamily="50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b="1" dirty="0">
                <a:latin typeface="Raleway" panose="00000500000000000000" pitchFamily="50" charset="0"/>
              </a:rPr>
              <a:t>Context: Funding Reform</a:t>
            </a:r>
            <a:r>
              <a:rPr lang="en-US" b="1" dirty="0">
                <a:solidFill>
                  <a:srgbClr val="FF0000"/>
                </a:solidFill>
                <a:latin typeface="Raleway" panose="00000500000000000000" pitchFamily="50" charset="0"/>
              </a:rPr>
              <a:t> </a:t>
            </a:r>
            <a:r>
              <a:rPr lang="en-US" b="1" dirty="0">
                <a:latin typeface="Raleway" panose="00000500000000000000" pitchFamily="50" charset="0"/>
              </a:rPr>
              <a:t>Commitments and Principles</a:t>
            </a:r>
            <a:endParaRPr lang="en-CA" b="1" dirty="0">
              <a:latin typeface="Raleway" panose="00000500000000000000" pitchFamily="50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96F6E8-E7A2-E20D-BF79-70352112031C}"/>
              </a:ext>
            </a:extLst>
          </p:cNvPr>
          <p:cNvSpPr txBox="1"/>
          <p:nvPr/>
        </p:nvSpPr>
        <p:spPr>
          <a:xfrm>
            <a:off x="7202533" y="3803986"/>
            <a:ext cx="466869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A new funding model: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Based on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+mn-cs"/>
              </a:rPr>
              <a:t>people’s assessed needs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+mn-cs"/>
              </a:rPr>
              <a:t>Enables options for individuals to direct their own supports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Raleway"/>
                <a:ea typeface="+mn-ea"/>
                <a:cs typeface="+mn-cs"/>
              </a:rPr>
              <a:t>Increases transparency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600" b="0" i="0" u="none" strike="noStrike" kern="1200" cap="none" spc="0" normalizeH="0" baseline="0" noProof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A0FDF76-8C92-09AD-0EBA-3434FFD19D5C}"/>
              </a:ext>
            </a:extLst>
          </p:cNvPr>
          <p:cNvGrpSpPr/>
          <p:nvPr/>
        </p:nvGrpSpPr>
        <p:grpSpPr>
          <a:xfrm>
            <a:off x="7130548" y="2686092"/>
            <a:ext cx="4751725" cy="3206115"/>
            <a:chOff x="7013359" y="1766656"/>
            <a:chExt cx="3861529" cy="2687132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F5E46D2-394A-ED4D-BA7F-75845E14F043}"/>
                </a:ext>
              </a:extLst>
            </p:cNvPr>
            <p:cNvGrpSpPr/>
            <p:nvPr/>
          </p:nvGrpSpPr>
          <p:grpSpPr>
            <a:xfrm>
              <a:off x="7013359" y="1766656"/>
              <a:ext cx="3861529" cy="852025"/>
              <a:chOff x="1890880" y="2757404"/>
              <a:chExt cx="3861529" cy="1073967"/>
            </a:xfrm>
          </p:grpSpPr>
          <p:sp>
            <p:nvSpPr>
              <p:cNvPr id="13" name="Arrow: Pentagon 12">
                <a:extLst>
                  <a:ext uri="{FF2B5EF4-FFF2-40B4-BE49-F238E27FC236}">
                    <a16:creationId xmlns:a16="http://schemas.microsoft.com/office/drawing/2014/main" id="{CAE21DC0-9F56-B97E-6039-485B5F8DDB91}"/>
                  </a:ext>
                </a:extLst>
              </p:cNvPr>
              <p:cNvSpPr/>
              <p:nvPr/>
            </p:nvSpPr>
            <p:spPr>
              <a:xfrm rot="5400000">
                <a:off x="3284661" y="1363623"/>
                <a:ext cx="1073967" cy="3861529"/>
              </a:xfrm>
              <a:prstGeom prst="homePlate">
                <a:avLst>
                  <a:gd name="adj" fmla="val 26113"/>
                </a:avLst>
              </a:prstGeom>
              <a:solidFill>
                <a:srgbClr val="0070C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Raleway SemiBold" panose="00000700000000000000" pitchFamily="50" charset="0"/>
                  <a:ea typeface="+mn-ea"/>
                  <a:cs typeface="+mn-cs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6D1E7A7-43CE-7AA0-47FB-F61A0C07BC7D}"/>
                  </a:ext>
                </a:extLst>
              </p:cNvPr>
              <p:cNvSpPr txBox="1"/>
              <p:nvPr/>
            </p:nvSpPr>
            <p:spPr>
              <a:xfrm>
                <a:off x="2334828" y="2938510"/>
                <a:ext cx="3337684" cy="4655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Raleway SemiBold" panose="00000700000000000000" pitchFamily="50" charset="0"/>
                    <a:ea typeface="+mn-ea"/>
                    <a:cs typeface="+mn-cs"/>
                  </a:rPr>
                  <a:t>Pillar 1. Putting People First </a:t>
                </a:r>
                <a:endParaRPr kumimoji="0" lang="en-CA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Raleway SemiBold" panose="00000700000000000000" pitchFamily="50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3E4BCB0-481F-AC39-36C0-EC02C0F1F8C5}"/>
                </a:ext>
              </a:extLst>
            </p:cNvPr>
            <p:cNvSpPr/>
            <p:nvPr/>
          </p:nvSpPr>
          <p:spPr>
            <a:xfrm>
              <a:off x="7013359" y="1766656"/>
              <a:ext cx="3861528" cy="26871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/>
                <a:ea typeface="+mn-ea"/>
                <a:cs typeface="+mn-cs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FB55350C-FEE8-D10F-FF00-AB3BCAAD6869}"/>
              </a:ext>
            </a:extLst>
          </p:cNvPr>
          <p:cNvSpPr txBox="1"/>
          <p:nvPr/>
        </p:nvSpPr>
        <p:spPr>
          <a:xfrm>
            <a:off x="166705" y="2383945"/>
            <a:ext cx="6684599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People receive support </a:t>
            </a:r>
            <a:r>
              <a:rPr kumimoji="0" lang="en-CA" sz="2000" b="1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based on their needs </a:t>
            </a:r>
            <a:endParaRPr lang="en-CA" sz="2000" b="1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Raleway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Services </a:t>
            </a:r>
            <a:r>
              <a:rPr kumimoji="0" lang="en-CA" sz="2000" b="1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build on the strengths 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of people and supports provided by families, support networks and communities</a:t>
            </a:r>
            <a:endParaRPr lang="en-CA" sz="2000" b="0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Raleway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Supports are </a:t>
            </a:r>
            <a:r>
              <a:rPr kumimoji="0" lang="en-CA" sz="2000" b="1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person-directed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 and </a:t>
            </a:r>
            <a:r>
              <a:rPr kumimoji="0" lang="en-CA" sz="2000" b="1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flexible </a:t>
            </a:r>
            <a:endParaRPr lang="en-CA" sz="2000" b="1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Raleway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Supports are </a:t>
            </a:r>
            <a:r>
              <a:rPr kumimoji="0" lang="en-CA" sz="2000" b="1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proactive and responsive 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to people’s changing needs across the course of their lives </a:t>
            </a:r>
            <a:endParaRPr lang="en-CA" sz="2000" b="0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Raleway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Services are driven by </a:t>
            </a:r>
            <a:r>
              <a:rPr kumimoji="0" lang="en-CA" sz="2000" b="1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evidence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, outcomes and continuous improvement </a:t>
            </a:r>
            <a:endParaRPr lang="en-CA" sz="2000" b="0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Raleway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Services and supports promote </a:t>
            </a:r>
            <a:r>
              <a:rPr kumimoji="0" lang="en-CA" sz="2000" b="1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health, well-being and safety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 </a:t>
            </a:r>
            <a:endParaRPr lang="en-CA" sz="2000" b="0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Raleway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System is </a:t>
            </a:r>
            <a:r>
              <a:rPr kumimoji="0" lang="en-CA" sz="2000" b="1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sustainable</a:t>
            </a:r>
            <a:endParaRPr lang="en-CA" sz="2000" b="1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27B5A87-9BCF-F72F-EF17-130C545735CB}"/>
              </a:ext>
            </a:extLst>
          </p:cNvPr>
          <p:cNvSpPr/>
          <p:nvPr/>
        </p:nvSpPr>
        <p:spPr>
          <a:xfrm>
            <a:off x="1947168" y="1713571"/>
            <a:ext cx="2749119" cy="55778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 SemiBold" panose="00000700000000000000" pitchFamily="50" charset="0"/>
                <a:ea typeface="+mn-ea"/>
                <a:cs typeface="+mn-cs"/>
              </a:rPr>
              <a:t>Guiding Principles </a:t>
            </a: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SemiBold" panose="00000700000000000000" pitchFamily="50" charset="0"/>
              <a:ea typeface="+mn-ea"/>
              <a:cs typeface="+mn-cs"/>
            </a:endParaRPr>
          </a:p>
        </p:txBody>
      </p:sp>
      <p:sp>
        <p:nvSpPr>
          <p:cNvPr id="21" name="Content Placeholder 8">
            <a:extLst>
              <a:ext uri="{FF2B5EF4-FFF2-40B4-BE49-F238E27FC236}">
                <a16:creationId xmlns:a16="http://schemas.microsoft.com/office/drawing/2014/main" id="{EFF3462E-4AAE-B98C-F167-27F355C45991}"/>
              </a:ext>
            </a:extLst>
          </p:cNvPr>
          <p:cNvSpPr txBox="1">
            <a:spLocks/>
          </p:cNvSpPr>
          <p:nvPr/>
        </p:nvSpPr>
        <p:spPr>
          <a:xfrm>
            <a:off x="463060" y="1080064"/>
            <a:ext cx="11414614" cy="36512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Journey to Belonging committed to developing a needs-based funding model. </a:t>
            </a:r>
            <a:endParaRPr kumimoji="0" lang="en-CA" sz="22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349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8DCECA"/>
      </a:accent1>
      <a:accent2>
        <a:srgbClr val="48A7A2"/>
      </a:accent2>
      <a:accent3>
        <a:srgbClr val="00B2E3"/>
      </a:accent3>
      <a:accent4>
        <a:srgbClr val="CBA52E"/>
      </a:accent4>
      <a:accent5>
        <a:srgbClr val="8DC63F"/>
      </a:accent5>
      <a:accent6>
        <a:srgbClr val="F15922"/>
      </a:accent6>
      <a:hlink>
        <a:srgbClr val="047BC1"/>
      </a:hlink>
      <a:folHlink>
        <a:srgbClr val="9227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9" id="{55834B14-F32E-6E48-884D-1807D5F933FF}" vid="{07819D66-D109-C64B-A0A9-AD467B4F411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45B21F6B24494893EB47CF25F59569" ma:contentTypeVersion="15" ma:contentTypeDescription="Create a new document." ma:contentTypeScope="" ma:versionID="c15025d9999402eeb2bcab67e7e47fc4">
  <xsd:schema xmlns:xsd="http://www.w3.org/2001/XMLSchema" xmlns:xs="http://www.w3.org/2001/XMLSchema" xmlns:p="http://schemas.microsoft.com/office/2006/metadata/properties" xmlns:ns2="09a92490-49a9-4e6f-9177-e3478becf2e8" xmlns:ns3="0a792c36-d5cb-4604-ab92-4bbca710d6df" xmlns:ns4="3ca20c4f-63db-48fb-9350-04ca3f147f2d" targetNamespace="http://schemas.microsoft.com/office/2006/metadata/properties" ma:root="true" ma:fieldsID="5af5c072395d0083d729b6f8ee96f32f" ns2:_="" ns3:_="" ns4:_="">
    <xsd:import namespace="09a92490-49a9-4e6f-9177-e3478becf2e8"/>
    <xsd:import namespace="0a792c36-d5cb-4604-ab92-4bbca710d6df"/>
    <xsd:import namespace="3ca20c4f-63db-48fb-9350-04ca3f147f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4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92490-49a9-4e6f-9177-e3478becf2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03f8475-640f-4944-9dcc-2d3788384b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792c36-d5cb-4604-ab92-4bbca710d6d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a20c4f-63db-48fb-9350-04ca3f147f2d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6361e819-ea43-4a79-984e-f69f1cb2575a}" ma:internalName="TaxCatchAll" ma:showField="CatchAllData" ma:web="3ca20c4f-63db-48fb-9350-04ca3f147f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a20c4f-63db-48fb-9350-04ca3f147f2d" xsi:nil="true"/>
    <lcf76f155ced4ddcb4097134ff3c332f xmlns="09a92490-49a9-4e6f-9177-e3478becf2e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17534E-F0B4-4A42-B065-64E59CC42C22}">
  <ds:schemaRefs>
    <ds:schemaRef ds:uri="09a92490-49a9-4e6f-9177-e3478becf2e8"/>
    <ds:schemaRef ds:uri="0a792c36-d5cb-4604-ab92-4bbca710d6df"/>
    <ds:schemaRef ds:uri="3ca20c4f-63db-48fb-9350-04ca3f147f2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66AB29B-324F-4454-8A61-F8F31CCF2096}">
  <ds:schemaRefs>
    <ds:schemaRef ds:uri="09a92490-49a9-4e6f-9177-e3478becf2e8"/>
    <ds:schemaRef ds:uri="http://purl.org/dc/elements/1.1/"/>
    <ds:schemaRef ds:uri="3ca20c4f-63db-48fb-9350-04ca3f147f2d"/>
    <ds:schemaRef ds:uri="http://purl.org/dc/dcmitype/"/>
    <ds:schemaRef ds:uri="http://www.w3.org/XML/1998/namespace"/>
    <ds:schemaRef ds:uri="0a792c36-d5cb-4604-ab92-4bbca710d6df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BCC9BE8-999F-48D9-8C5A-811363BC6B9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34a106e-6316-442c-ad35-738afd673d2b}" enabled="1" method="Standard" siteId="{cddc1229-ac2a-4b97-b78a-0e5cacb5865c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1554</Words>
  <Application>Microsoft Office PowerPoint</Application>
  <PresentationFormat>Widescreen</PresentationFormat>
  <Paragraphs>203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Avenir Next LT Pro Light</vt:lpstr>
      <vt:lpstr>Calibri</vt:lpstr>
      <vt:lpstr>Calibri Light</vt:lpstr>
      <vt:lpstr>Courier New</vt:lpstr>
      <vt:lpstr>Open Sans</vt:lpstr>
      <vt:lpstr>Raleway</vt:lpstr>
      <vt:lpstr>Raleway ExtraBold</vt:lpstr>
      <vt:lpstr>Raleway Medium</vt:lpstr>
      <vt:lpstr>Raleway SemiBold</vt:lpstr>
      <vt:lpstr>Office Theme</vt:lpstr>
      <vt:lpstr>3_Office Theme</vt:lpstr>
      <vt:lpstr>Journey to Belonging: Choice and Inclusion  </vt:lpstr>
      <vt:lpstr>PowerPoint Presentation</vt:lpstr>
      <vt:lpstr>Evolution of DS Services and Supports</vt:lpstr>
      <vt:lpstr>Journey to Belonging: Vision</vt:lpstr>
      <vt:lpstr>Journey to Belonging: Path Forward</vt:lpstr>
      <vt:lpstr>PowerPoint Presentation</vt:lpstr>
      <vt:lpstr>PowerPoint Presentation</vt:lpstr>
      <vt:lpstr>PowerPoint Presentation</vt:lpstr>
      <vt:lpstr>PowerPoint Presentation</vt:lpstr>
      <vt:lpstr>Key Components of A Person-Centred Funding Approach</vt:lpstr>
      <vt:lpstr>PowerPoint Presentation</vt:lpstr>
      <vt:lpstr>PowerPoint Presentation</vt:lpstr>
      <vt:lpstr>Identifying Services: Key Learnings</vt:lpstr>
      <vt:lpstr>PowerPoint Presentation</vt:lpstr>
      <vt:lpstr>Design Elements of Self-Directed Program Model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Boyse, Chelsey A (She/Her) (MCCSS)</dc:creator>
  <cp:lastModifiedBy>Mirzoyan, Lilit (MCCSS)</cp:lastModifiedBy>
  <cp:revision>7</cp:revision>
  <cp:lastPrinted>2025-04-03T22:08:12Z</cp:lastPrinted>
  <dcterms:created xsi:type="dcterms:W3CDTF">2025-01-07T19:32:58Z</dcterms:created>
  <dcterms:modified xsi:type="dcterms:W3CDTF">2025-04-29T15:27:17Z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0x0101008545B21F6B24494893EB47CF25F59569</vt:lpwstr>
  </property>
  <property fmtid="{D5CDD505-2E9C-101B-9397-08002B2CF9AE}" pid="3" name="MediaServiceImageTags">
    <vt:lpwstr/>
  </property>
</Properties>
</file>