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735" r:id="rId4"/>
  </p:sldMasterIdLst>
  <p:notesMasterIdLst>
    <p:notesMasterId r:id="rId26"/>
  </p:notesMasterIdLst>
  <p:handoutMasterIdLst>
    <p:handoutMasterId r:id="rId27"/>
  </p:handoutMasterIdLst>
  <p:sldIdLst>
    <p:sldId id="282" r:id="rId5"/>
    <p:sldId id="381" r:id="rId6"/>
    <p:sldId id="322" r:id="rId7"/>
    <p:sldId id="397" r:id="rId8"/>
    <p:sldId id="391" r:id="rId9"/>
    <p:sldId id="320" r:id="rId10"/>
    <p:sldId id="350" r:id="rId11"/>
    <p:sldId id="379" r:id="rId12"/>
    <p:sldId id="399" r:id="rId13"/>
    <p:sldId id="400" r:id="rId14"/>
    <p:sldId id="395" r:id="rId15"/>
    <p:sldId id="377" r:id="rId16"/>
    <p:sldId id="351" r:id="rId17"/>
    <p:sldId id="396" r:id="rId18"/>
    <p:sldId id="394" r:id="rId19"/>
    <p:sldId id="315" r:id="rId20"/>
    <p:sldId id="329" r:id="rId21"/>
    <p:sldId id="330" r:id="rId22"/>
    <p:sldId id="336" r:id="rId23"/>
    <p:sldId id="321" r:id="rId24"/>
    <p:sldId id="376" r:id="rId25"/>
  </p:sldIdLst>
  <p:sldSz cx="9720263" cy="5400675"/>
  <p:notesSz cx="6858000" cy="9144000"/>
  <p:defaultTex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D3299A-D357-EA08-6130-E189A514F153}" name="Grace Smith" initials="GS" userId="S::grace@canadiancaregiving.org::932bce02-cacc-4b8a-be9d-404df265b4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2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396DD9-3366-ABCE-BC16-03E107266733}" v="30" dt="2024-04-18T12:08:31.416"/>
    <p1510:client id="{E90A3D92-E353-FF6A-B33D-6EB160AB3330}" v="147" dt="2024-04-19T00:44:20.8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94"/>
  </p:normalViewPr>
  <p:slideViewPr>
    <p:cSldViewPr snapToGrid="0">
      <p:cViewPr varScale="1">
        <p:scale>
          <a:sx n="154" d="100"/>
          <a:sy n="154" d="100"/>
        </p:scale>
        <p:origin x="408" y="1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471DB-217A-42B9-9985-0FD83DC5F6F1}" type="doc">
      <dgm:prSet loTypeId="urn:microsoft.com/office/officeart/2005/8/layout/process4" loCatId="process" qsTypeId="urn:microsoft.com/office/officeart/2005/8/quickstyle/simple2" qsCatId="simple" csTypeId="urn:microsoft.com/office/officeart/2005/8/colors/accent2_2" csCatId="accent2" phldr="1"/>
      <dgm:spPr/>
      <dgm:t>
        <a:bodyPr/>
        <a:lstStyle/>
        <a:p>
          <a:endParaRPr lang="en-US"/>
        </a:p>
      </dgm:t>
    </dgm:pt>
    <dgm:pt modelId="{D368C6B2-1440-4CD7-9491-5A43F803B888}">
      <dgm:prSet/>
      <dgm:spPr>
        <a:ln>
          <a:solidFill>
            <a:schemeClr val="accent6"/>
          </a:solidFill>
        </a:ln>
      </dgm:spPr>
      <dgm:t>
        <a:bodyPr/>
        <a:lstStyle/>
        <a:p>
          <a:r>
            <a:rPr lang="en-US">
              <a:solidFill>
                <a:schemeClr val="accent6"/>
              </a:solidFill>
            </a:rPr>
            <a:t>Work with caregivers, experts, organizations, and leaders to determine what a National Caregiving Strategy should include.</a:t>
          </a:r>
        </a:p>
      </dgm:t>
    </dgm:pt>
    <dgm:pt modelId="{E11FDE22-0EFD-469F-B24F-0EA20BC6BC96}" type="parTrans" cxnId="{4645FB9F-BDA2-487E-BB7D-A8B457B46C68}">
      <dgm:prSet/>
      <dgm:spPr/>
      <dgm:t>
        <a:bodyPr/>
        <a:lstStyle/>
        <a:p>
          <a:endParaRPr lang="en-US"/>
        </a:p>
      </dgm:t>
    </dgm:pt>
    <dgm:pt modelId="{13D61547-9299-4D7F-910B-CD032FD9F683}" type="sibTrans" cxnId="{4645FB9F-BDA2-487E-BB7D-A8B457B46C68}">
      <dgm:prSet/>
      <dgm:spPr/>
      <dgm:t>
        <a:bodyPr/>
        <a:lstStyle/>
        <a:p>
          <a:endParaRPr lang="en-US"/>
        </a:p>
      </dgm:t>
    </dgm:pt>
    <dgm:pt modelId="{928392AE-3A9A-4C9B-BFA9-F9307ED1C0D3}">
      <dgm:prSet/>
      <dgm:spPr>
        <a:ln>
          <a:solidFill>
            <a:schemeClr val="accent6"/>
          </a:solidFill>
        </a:ln>
      </dgm:spPr>
      <dgm:t>
        <a:bodyPr/>
        <a:lstStyle/>
        <a:p>
          <a:r>
            <a:rPr lang="en-US">
              <a:solidFill>
                <a:schemeClr val="accent6"/>
              </a:solidFill>
            </a:rPr>
            <a:t>Produce a practical and workable document of policy recommendations that can be used to move the policy agenda forward.</a:t>
          </a:r>
        </a:p>
      </dgm:t>
    </dgm:pt>
    <dgm:pt modelId="{347B6D4E-A738-441C-8BE5-84246F63FF11}" type="parTrans" cxnId="{5985B896-FC0A-49D3-AAD4-A52FB8D658CC}">
      <dgm:prSet/>
      <dgm:spPr/>
      <dgm:t>
        <a:bodyPr/>
        <a:lstStyle/>
        <a:p>
          <a:endParaRPr lang="en-US"/>
        </a:p>
      </dgm:t>
    </dgm:pt>
    <dgm:pt modelId="{D333DC9A-9C35-441A-B460-845D6E6A7CEC}" type="sibTrans" cxnId="{5985B896-FC0A-49D3-AAD4-A52FB8D658CC}">
      <dgm:prSet/>
      <dgm:spPr/>
      <dgm:t>
        <a:bodyPr/>
        <a:lstStyle/>
        <a:p>
          <a:endParaRPr lang="en-US"/>
        </a:p>
      </dgm:t>
    </dgm:pt>
    <dgm:pt modelId="{4DCA6235-1FB1-D04E-A5B7-855010840077}" type="pres">
      <dgm:prSet presAssocID="{080471DB-217A-42B9-9985-0FD83DC5F6F1}" presName="Name0" presStyleCnt="0">
        <dgm:presLayoutVars>
          <dgm:dir/>
          <dgm:animLvl val="lvl"/>
          <dgm:resizeHandles val="exact"/>
        </dgm:presLayoutVars>
      </dgm:prSet>
      <dgm:spPr/>
    </dgm:pt>
    <dgm:pt modelId="{6C427BFD-433B-2448-8FE0-460E08FBA3C9}" type="pres">
      <dgm:prSet presAssocID="{928392AE-3A9A-4C9B-BFA9-F9307ED1C0D3}" presName="boxAndChildren" presStyleCnt="0"/>
      <dgm:spPr/>
    </dgm:pt>
    <dgm:pt modelId="{7954D839-584D-EB4E-9E92-4EF949B0D1C7}" type="pres">
      <dgm:prSet presAssocID="{928392AE-3A9A-4C9B-BFA9-F9307ED1C0D3}" presName="parentTextBox" presStyleLbl="node1" presStyleIdx="0" presStyleCnt="2"/>
      <dgm:spPr/>
    </dgm:pt>
    <dgm:pt modelId="{FFAC5238-A0CC-254B-A4E2-14317AF3374C}" type="pres">
      <dgm:prSet presAssocID="{13D61547-9299-4D7F-910B-CD032FD9F683}" presName="sp" presStyleCnt="0"/>
      <dgm:spPr/>
    </dgm:pt>
    <dgm:pt modelId="{1D8ED9B4-B8E7-804C-A71C-CEA56B158D08}" type="pres">
      <dgm:prSet presAssocID="{D368C6B2-1440-4CD7-9491-5A43F803B888}" presName="arrowAndChildren" presStyleCnt="0"/>
      <dgm:spPr/>
    </dgm:pt>
    <dgm:pt modelId="{6D46AC25-4112-444B-BC96-130DCF16523D}" type="pres">
      <dgm:prSet presAssocID="{D368C6B2-1440-4CD7-9491-5A43F803B888}" presName="parentTextArrow" presStyleLbl="node1" presStyleIdx="1" presStyleCnt="2" custLinFactNeighborX="-5394" custLinFactNeighborY="-827"/>
      <dgm:spPr/>
    </dgm:pt>
  </dgm:ptLst>
  <dgm:cxnLst>
    <dgm:cxn modelId="{5985B896-FC0A-49D3-AAD4-A52FB8D658CC}" srcId="{080471DB-217A-42B9-9985-0FD83DC5F6F1}" destId="{928392AE-3A9A-4C9B-BFA9-F9307ED1C0D3}" srcOrd="1" destOrd="0" parTransId="{347B6D4E-A738-441C-8BE5-84246F63FF11}" sibTransId="{D333DC9A-9C35-441A-B460-845D6E6A7CEC}"/>
    <dgm:cxn modelId="{5263AC9D-80E4-EE45-A5ED-676E6BAF1151}" type="presOf" srcId="{D368C6B2-1440-4CD7-9491-5A43F803B888}" destId="{6D46AC25-4112-444B-BC96-130DCF16523D}" srcOrd="0" destOrd="0" presId="urn:microsoft.com/office/officeart/2005/8/layout/process4"/>
    <dgm:cxn modelId="{0310E89F-F54E-2F4E-8D92-0A8B1D63FD57}" type="presOf" srcId="{928392AE-3A9A-4C9B-BFA9-F9307ED1C0D3}" destId="{7954D839-584D-EB4E-9E92-4EF949B0D1C7}" srcOrd="0" destOrd="0" presId="urn:microsoft.com/office/officeart/2005/8/layout/process4"/>
    <dgm:cxn modelId="{4645FB9F-BDA2-487E-BB7D-A8B457B46C68}" srcId="{080471DB-217A-42B9-9985-0FD83DC5F6F1}" destId="{D368C6B2-1440-4CD7-9491-5A43F803B888}" srcOrd="0" destOrd="0" parTransId="{E11FDE22-0EFD-469F-B24F-0EA20BC6BC96}" sibTransId="{13D61547-9299-4D7F-910B-CD032FD9F683}"/>
    <dgm:cxn modelId="{D90AF4FE-62EA-F649-8FB8-C070C53C5A87}" type="presOf" srcId="{080471DB-217A-42B9-9985-0FD83DC5F6F1}" destId="{4DCA6235-1FB1-D04E-A5B7-855010840077}" srcOrd="0" destOrd="0" presId="urn:microsoft.com/office/officeart/2005/8/layout/process4"/>
    <dgm:cxn modelId="{FE0A5D53-AC44-2246-A200-4784E82D0B63}" type="presParOf" srcId="{4DCA6235-1FB1-D04E-A5B7-855010840077}" destId="{6C427BFD-433B-2448-8FE0-460E08FBA3C9}" srcOrd="0" destOrd="0" presId="urn:microsoft.com/office/officeart/2005/8/layout/process4"/>
    <dgm:cxn modelId="{35733CF9-7E20-A745-8A9B-948A60763F84}" type="presParOf" srcId="{6C427BFD-433B-2448-8FE0-460E08FBA3C9}" destId="{7954D839-584D-EB4E-9E92-4EF949B0D1C7}" srcOrd="0" destOrd="0" presId="urn:microsoft.com/office/officeart/2005/8/layout/process4"/>
    <dgm:cxn modelId="{410D035E-61BF-1A40-B19A-81E6EE7FBBE5}" type="presParOf" srcId="{4DCA6235-1FB1-D04E-A5B7-855010840077}" destId="{FFAC5238-A0CC-254B-A4E2-14317AF3374C}" srcOrd="1" destOrd="0" presId="urn:microsoft.com/office/officeart/2005/8/layout/process4"/>
    <dgm:cxn modelId="{FBD599FF-D22E-924D-BCE1-615E4B27BFD6}" type="presParOf" srcId="{4DCA6235-1FB1-D04E-A5B7-855010840077}" destId="{1D8ED9B4-B8E7-804C-A71C-CEA56B158D08}" srcOrd="2" destOrd="0" presId="urn:microsoft.com/office/officeart/2005/8/layout/process4"/>
    <dgm:cxn modelId="{38DF6BB6-61F4-0E4A-AAA2-B4B7FB071C91}" type="presParOf" srcId="{1D8ED9B4-B8E7-804C-A71C-CEA56B158D08}" destId="{6D46AC25-4112-444B-BC96-130DCF16523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54D839-584D-EB4E-9E92-4EF949B0D1C7}">
      <dsp:nvSpPr>
        <dsp:cNvPr id="0" name=""/>
        <dsp:cNvSpPr/>
      </dsp:nvSpPr>
      <dsp:spPr>
        <a:xfrm>
          <a:off x="0" y="2046473"/>
          <a:ext cx="6812280" cy="1342707"/>
        </a:xfrm>
        <a:prstGeom prst="rect">
          <a:avLst/>
        </a:prstGeom>
        <a:solidFill>
          <a:schemeClr val="accent2">
            <a:hueOff val="0"/>
            <a:satOff val="0"/>
            <a:lumOff val="0"/>
            <a:alphaOff val="0"/>
          </a:schemeClr>
        </a:solidFill>
        <a:ln w="19050"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accent6"/>
              </a:solidFill>
            </a:rPr>
            <a:t>Produce a practical and workable document of policy recommendations that can be used to move the policy agenda forward.</a:t>
          </a:r>
        </a:p>
      </dsp:txBody>
      <dsp:txXfrm>
        <a:off x="0" y="2046473"/>
        <a:ext cx="6812280" cy="1342707"/>
      </dsp:txXfrm>
    </dsp:sp>
    <dsp:sp modelId="{6D46AC25-4112-444B-BC96-130DCF16523D}">
      <dsp:nvSpPr>
        <dsp:cNvPr id="0" name=""/>
        <dsp:cNvSpPr/>
      </dsp:nvSpPr>
      <dsp:spPr>
        <a:xfrm rot="10800000">
          <a:off x="0" y="0"/>
          <a:ext cx="6812280" cy="2065084"/>
        </a:xfrm>
        <a:prstGeom prst="upArrowCallout">
          <a:avLst/>
        </a:prstGeom>
        <a:solidFill>
          <a:schemeClr val="accent2">
            <a:hueOff val="0"/>
            <a:satOff val="0"/>
            <a:lumOff val="0"/>
            <a:alphaOff val="0"/>
          </a:schemeClr>
        </a:solidFill>
        <a:ln w="19050" cap="flat" cmpd="sng" algn="ctr">
          <a:solidFill>
            <a:schemeClr val="accent6"/>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accent6"/>
              </a:solidFill>
            </a:rPr>
            <a:t>Work with caregivers, experts, organizations, and leaders to determine what a National Caregiving Strategy should include.</a:t>
          </a:r>
        </a:p>
      </dsp:txBody>
      <dsp:txXfrm rot="10800000">
        <a:off x="0" y="0"/>
        <a:ext cx="6812280" cy="134183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2245A1-848B-EE49-8315-EC05FA6C39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latin typeface="Avenir LT Pro 65 Medium" panose="020B0503020203020204" pitchFamily="34" charset="77"/>
            </a:endParaRPr>
          </a:p>
        </p:txBody>
      </p:sp>
      <p:sp>
        <p:nvSpPr>
          <p:cNvPr id="3" name="Date Placeholder 2">
            <a:extLst>
              <a:ext uri="{FF2B5EF4-FFF2-40B4-BE49-F238E27FC236}">
                <a16:creationId xmlns:a16="http://schemas.microsoft.com/office/drawing/2014/main" id="{FD9FB7BA-88AE-8444-AB22-46DA5F9368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B1A3B2-90A1-0A4F-95EC-D9004E02709F}" type="datetimeFigureOut">
              <a:rPr lang="en-CA" smtClean="0">
                <a:latin typeface="Avenir LT Pro 65 Medium" panose="020B0503020203020204" pitchFamily="34" charset="77"/>
              </a:rPr>
              <a:t>2024-04-24</a:t>
            </a:fld>
            <a:endParaRPr lang="en-CA">
              <a:latin typeface="Avenir LT Pro 65 Medium" panose="020B0503020203020204" pitchFamily="34" charset="77"/>
            </a:endParaRPr>
          </a:p>
        </p:txBody>
      </p:sp>
      <p:sp>
        <p:nvSpPr>
          <p:cNvPr id="4" name="Footer Placeholder 3">
            <a:extLst>
              <a:ext uri="{FF2B5EF4-FFF2-40B4-BE49-F238E27FC236}">
                <a16:creationId xmlns:a16="http://schemas.microsoft.com/office/drawing/2014/main" id="{51AEB5AC-6309-B347-8DEC-4D130D8390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latin typeface="Avenir LT Pro 65 Medium" panose="020B0503020203020204" pitchFamily="34" charset="77"/>
            </a:endParaRPr>
          </a:p>
        </p:txBody>
      </p:sp>
      <p:sp>
        <p:nvSpPr>
          <p:cNvPr id="5" name="Slide Number Placeholder 4">
            <a:extLst>
              <a:ext uri="{FF2B5EF4-FFF2-40B4-BE49-F238E27FC236}">
                <a16:creationId xmlns:a16="http://schemas.microsoft.com/office/drawing/2014/main" id="{60B30E05-84B9-344D-9795-EFE07DABE1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451D9E-CB2C-3F48-B18D-52B4CC66B7DC}" type="slidenum">
              <a:rPr lang="en-CA" smtClean="0">
                <a:latin typeface="Avenir LT Pro 65 Medium" panose="020B0503020203020204" pitchFamily="34" charset="77"/>
              </a:rPr>
              <a:t>‹#›</a:t>
            </a:fld>
            <a:endParaRPr lang="en-CA">
              <a:latin typeface="Avenir LT Pro 65 Medium" panose="020B0503020203020204" pitchFamily="34" charset="77"/>
            </a:endParaRPr>
          </a:p>
        </p:txBody>
      </p:sp>
    </p:spTree>
    <p:extLst>
      <p:ext uri="{BB962C8B-B14F-4D97-AF65-F5344CB8AC3E}">
        <p14:creationId xmlns:p14="http://schemas.microsoft.com/office/powerpoint/2010/main" val="276644735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venir LT Pro 65 Medium" panose="020B0503020203020204" pitchFamily="34" charset="77"/>
              </a:defRPr>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venir LT Pro 65 Medium" panose="020B0503020203020204" pitchFamily="34" charset="77"/>
              </a:defRPr>
            </a:lvl1pPr>
          </a:lstStyle>
          <a:p>
            <a:fld id="{AC6AF702-C74A-2947-92FB-FFE9144515D0}" type="datetimeFigureOut">
              <a:rPr lang="en-CA" smtClean="0"/>
              <a:pPr/>
              <a:t>2024-04-24</a:t>
            </a:fld>
            <a:endParaRPr lang="en-CA"/>
          </a:p>
        </p:txBody>
      </p:sp>
      <p:sp>
        <p:nvSpPr>
          <p:cNvPr id="4" name="Slide Image Placeholder 3"/>
          <p:cNvSpPr>
            <a:spLocks noGrp="1" noRot="1" noChangeAspect="1"/>
          </p:cNvSpPr>
          <p:nvPr>
            <p:ph type="sldImg" idx="2"/>
          </p:nvPr>
        </p:nvSpPr>
        <p:spPr>
          <a:xfrm>
            <a:off x="652463" y="1143000"/>
            <a:ext cx="555307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venir LT Pro 65 Medium" panose="020B0503020203020204" pitchFamily="34" charset="77"/>
              </a:defRPr>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venir LT Pro 65 Medium" panose="020B0503020203020204" pitchFamily="34" charset="77"/>
              </a:defRPr>
            </a:lvl1pPr>
          </a:lstStyle>
          <a:p>
            <a:fld id="{E13FBF79-15CC-D44C-834B-67D850ED36EA}" type="slidenum">
              <a:rPr lang="en-CA" smtClean="0"/>
              <a:pPr/>
              <a:t>‹#›</a:t>
            </a:fld>
            <a:endParaRPr lang="en-CA"/>
          </a:p>
        </p:txBody>
      </p:sp>
    </p:spTree>
    <p:extLst>
      <p:ext uri="{BB962C8B-B14F-4D97-AF65-F5344CB8AC3E}">
        <p14:creationId xmlns:p14="http://schemas.microsoft.com/office/powerpoint/2010/main" val="3883200487"/>
      </p:ext>
    </p:extLst>
  </p:cSld>
  <p:clrMap bg1="lt1" tx1="dk1" bg2="lt2" tx2="dk2" accent1="accent1" accent2="accent2" accent3="accent3" accent4="accent4" accent5="accent5" accent6="accent6" hlink="hlink" folHlink="folHlink"/>
  <p:hf ftr="0" dt="0"/>
  <p:notesStyle>
    <a:lvl1pPr marL="0" algn="l" defTabSz="725694" rtl="0" eaLnBrk="1" latinLnBrk="0" hangingPunct="1">
      <a:defRPr sz="952" b="0" i="0" kern="1200">
        <a:solidFill>
          <a:schemeClr val="tx1"/>
        </a:solidFill>
        <a:latin typeface="Avenir LT Pro 65 Medium" panose="020B0503020203020204" pitchFamily="34" charset="77"/>
        <a:ea typeface="+mn-ea"/>
        <a:cs typeface="+mn-cs"/>
      </a:defRPr>
    </a:lvl1pPr>
    <a:lvl2pPr marL="362847" algn="l" defTabSz="725694" rtl="0" eaLnBrk="1" latinLnBrk="0" hangingPunct="1">
      <a:defRPr sz="952" b="0" i="0" kern="1200">
        <a:solidFill>
          <a:schemeClr val="tx1"/>
        </a:solidFill>
        <a:latin typeface="Avenir LT Pro 65 Medium" panose="020B0503020203020204" pitchFamily="34" charset="77"/>
        <a:ea typeface="+mn-ea"/>
        <a:cs typeface="+mn-cs"/>
      </a:defRPr>
    </a:lvl2pPr>
    <a:lvl3pPr marL="725694" algn="l" defTabSz="725694" rtl="0" eaLnBrk="1" latinLnBrk="0" hangingPunct="1">
      <a:defRPr sz="952" b="0" i="0" kern="1200">
        <a:solidFill>
          <a:schemeClr val="tx1"/>
        </a:solidFill>
        <a:latin typeface="Avenir LT Pro 65 Medium" panose="020B0503020203020204" pitchFamily="34" charset="77"/>
        <a:ea typeface="+mn-ea"/>
        <a:cs typeface="+mn-cs"/>
      </a:defRPr>
    </a:lvl3pPr>
    <a:lvl4pPr marL="1088541" algn="l" defTabSz="725694" rtl="0" eaLnBrk="1" latinLnBrk="0" hangingPunct="1">
      <a:defRPr sz="952" b="0" i="0" kern="1200">
        <a:solidFill>
          <a:schemeClr val="tx1"/>
        </a:solidFill>
        <a:latin typeface="Avenir LT Pro 65 Medium" panose="020B0503020203020204" pitchFamily="34" charset="77"/>
        <a:ea typeface="+mn-ea"/>
        <a:cs typeface="+mn-cs"/>
      </a:defRPr>
    </a:lvl4pPr>
    <a:lvl5pPr marL="1451388" algn="l" defTabSz="725694" rtl="0" eaLnBrk="1" latinLnBrk="0" hangingPunct="1">
      <a:defRPr sz="952" b="0" i="0" kern="1200">
        <a:solidFill>
          <a:schemeClr val="tx1"/>
        </a:solidFill>
        <a:latin typeface="Avenir LT Pro 65 Medium" panose="020B0503020203020204" pitchFamily="34" charset="77"/>
        <a:ea typeface="+mn-ea"/>
        <a:cs typeface="+mn-cs"/>
      </a:defRPr>
    </a:lvl5pPr>
    <a:lvl6pPr marL="1814235" algn="l" defTabSz="725694" rtl="0" eaLnBrk="1" latinLnBrk="0" hangingPunct="1">
      <a:defRPr sz="952" kern="1200">
        <a:solidFill>
          <a:schemeClr val="tx1"/>
        </a:solidFill>
        <a:latin typeface="+mn-lt"/>
        <a:ea typeface="+mn-ea"/>
        <a:cs typeface="+mn-cs"/>
      </a:defRPr>
    </a:lvl6pPr>
    <a:lvl7pPr marL="2177082" algn="l" defTabSz="725694" rtl="0" eaLnBrk="1" latinLnBrk="0" hangingPunct="1">
      <a:defRPr sz="952" kern="1200">
        <a:solidFill>
          <a:schemeClr val="tx1"/>
        </a:solidFill>
        <a:latin typeface="+mn-lt"/>
        <a:ea typeface="+mn-ea"/>
        <a:cs typeface="+mn-cs"/>
      </a:defRPr>
    </a:lvl7pPr>
    <a:lvl8pPr marL="2539929" algn="l" defTabSz="725694" rtl="0" eaLnBrk="1" latinLnBrk="0" hangingPunct="1">
      <a:defRPr sz="952" kern="1200">
        <a:solidFill>
          <a:schemeClr val="tx1"/>
        </a:solidFill>
        <a:latin typeface="+mn-lt"/>
        <a:ea typeface="+mn-ea"/>
        <a:cs typeface="+mn-cs"/>
      </a:defRPr>
    </a:lvl8pPr>
    <a:lvl9pPr marL="2902776" algn="l" defTabSz="725694" rtl="0" eaLnBrk="1" latinLnBrk="0" hangingPunct="1">
      <a:defRPr sz="95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E13FBF79-15CC-D44C-834B-67D850ED36EA}" type="slidenum">
              <a:rPr lang="en-CA" smtClean="0"/>
              <a:pPr/>
              <a:t>0</a:t>
            </a:fld>
            <a:endParaRPr lang="en-CA"/>
          </a:p>
        </p:txBody>
      </p:sp>
    </p:spTree>
    <p:extLst>
      <p:ext uri="{BB962C8B-B14F-4D97-AF65-F5344CB8AC3E}">
        <p14:creationId xmlns:p14="http://schemas.microsoft.com/office/powerpoint/2010/main" val="4213424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A38B6-886C-4037-B64D-C16DB04F0D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9755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6A38B6-886C-4037-B64D-C16DB04F0D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2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E13FBF79-15CC-D44C-834B-67D850ED36EA}" type="slidenum">
              <a:rPr lang="en-CA" smtClean="0"/>
              <a:pPr/>
              <a:t>4</a:t>
            </a:fld>
            <a:endParaRPr lang="en-CA"/>
          </a:p>
        </p:txBody>
      </p:sp>
    </p:spTree>
    <p:extLst>
      <p:ext uri="{BB962C8B-B14F-4D97-AF65-F5344CB8AC3E}">
        <p14:creationId xmlns:p14="http://schemas.microsoft.com/office/powerpoint/2010/main" val="1573660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Header Placeholder 3"/>
          <p:cNvSpPr>
            <a:spLocks noGrp="1"/>
          </p:cNvSpPr>
          <p:nvPr>
            <p:ph type="hdr" sz="quarter"/>
          </p:nvPr>
        </p:nvSpPr>
        <p:spPr/>
        <p:txBody>
          <a:bodyPr/>
          <a:lstStyle/>
          <a:p>
            <a:endParaRPr lang="en-CA"/>
          </a:p>
        </p:txBody>
      </p:sp>
      <p:sp>
        <p:nvSpPr>
          <p:cNvPr id="5" name="Slide Number Placeholder 4"/>
          <p:cNvSpPr>
            <a:spLocks noGrp="1"/>
          </p:cNvSpPr>
          <p:nvPr>
            <p:ph type="sldNum" sz="quarter" idx="5"/>
          </p:nvPr>
        </p:nvSpPr>
        <p:spPr/>
        <p:txBody>
          <a:bodyPr/>
          <a:lstStyle/>
          <a:p>
            <a:fld id="{E13FBF79-15CC-D44C-834B-67D850ED36EA}" type="slidenum">
              <a:rPr lang="en-CA" smtClean="0"/>
              <a:pPr/>
              <a:t>15</a:t>
            </a:fld>
            <a:endParaRPr lang="en-CA"/>
          </a:p>
        </p:txBody>
      </p:sp>
    </p:spTree>
    <p:extLst>
      <p:ext uri="{BB962C8B-B14F-4D97-AF65-F5344CB8AC3E}">
        <p14:creationId xmlns:p14="http://schemas.microsoft.com/office/powerpoint/2010/main" val="3575650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C1B6-A9CC-5B45-AD49-DE6B863F5A76}"/>
              </a:ext>
            </a:extLst>
          </p:cNvPr>
          <p:cNvSpPr>
            <a:spLocks noGrp="1"/>
          </p:cNvSpPr>
          <p:nvPr>
            <p:ph type="title"/>
          </p:nvPr>
        </p:nvSpPr>
        <p:spPr>
          <a:xfrm>
            <a:off x="881067" y="1177888"/>
            <a:ext cx="5095987" cy="1476766"/>
          </a:xfrm>
          <a:prstGeom prst="rect">
            <a:avLst/>
          </a:prstGeom>
        </p:spPr>
        <p:txBody>
          <a:bodyPr lIns="0" tIns="0" rIns="0" bIns="0" anchor="b" anchorCtr="0">
            <a:noAutofit/>
          </a:bodyPr>
          <a:lstStyle>
            <a:lvl1pPr>
              <a:defRPr sz="50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12" name="Text Placeholder 10">
            <a:extLst>
              <a:ext uri="{FF2B5EF4-FFF2-40B4-BE49-F238E27FC236}">
                <a16:creationId xmlns:a16="http://schemas.microsoft.com/office/drawing/2014/main" id="{15CF7D6B-27A5-F298-C39F-851E9C4CB4C9}"/>
              </a:ext>
            </a:extLst>
          </p:cNvPr>
          <p:cNvSpPr>
            <a:spLocks noGrp="1"/>
          </p:cNvSpPr>
          <p:nvPr>
            <p:ph type="body" sz="quarter" idx="13"/>
          </p:nvPr>
        </p:nvSpPr>
        <p:spPr>
          <a:xfrm>
            <a:off x="6448379" y="2892614"/>
            <a:ext cx="2602461" cy="1357275"/>
          </a:xfrm>
          <a:prstGeom prst="rect">
            <a:avLst/>
          </a:prstGeom>
        </p:spPr>
        <p:txBody>
          <a:bodyPr lIns="0" tIns="0" rIns="0" bIns="0"/>
          <a:lstStyle>
            <a:lvl1pPr marL="0" indent="0">
              <a:buNone/>
              <a:defRPr b="0" i="0">
                <a:solidFill>
                  <a:srgbClr val="0C274C"/>
                </a:solidFill>
                <a:latin typeface="Arial" panose="020B0604020202020204" pitchFamily="34" charset="0"/>
                <a:cs typeface="Arial" panose="020B0604020202020204" pitchFamily="34" charset="0"/>
              </a:defRPr>
            </a:lvl1pPr>
            <a:lvl2pPr marL="360011" indent="0">
              <a:buNone/>
              <a:defRPr b="0" i="0">
                <a:solidFill>
                  <a:schemeClr val="bg1"/>
                </a:solidFill>
                <a:latin typeface="Avenir Medium" panose="02000503020000020003" pitchFamily="2" charset="0"/>
              </a:defRPr>
            </a:lvl2pPr>
            <a:lvl3pPr marL="720022" indent="0">
              <a:buNone/>
              <a:defRPr b="0" i="0">
                <a:solidFill>
                  <a:schemeClr val="bg1"/>
                </a:solidFill>
                <a:latin typeface="Avenir Medium" panose="02000503020000020003" pitchFamily="2" charset="0"/>
              </a:defRPr>
            </a:lvl3pPr>
            <a:lvl4pPr marL="1080033" indent="0">
              <a:buNone/>
              <a:defRPr b="0" i="0">
                <a:solidFill>
                  <a:schemeClr val="bg1"/>
                </a:solidFill>
                <a:latin typeface="Avenir Medium" panose="02000503020000020003" pitchFamily="2" charset="0"/>
              </a:defRPr>
            </a:lvl4pPr>
            <a:lvl5pPr marL="1440044" indent="0">
              <a:buNone/>
              <a:defRPr b="0" i="0">
                <a:solidFill>
                  <a:schemeClr val="bg1"/>
                </a:solidFill>
                <a:latin typeface="Avenir Medium" panose="02000503020000020003" pitchFamily="2" charset="0"/>
              </a:defRPr>
            </a:lvl5pPr>
          </a:lstStyle>
          <a:p>
            <a:pPr lvl="0"/>
            <a:r>
              <a:rPr lang="en-US"/>
              <a:t>Click to edit Master text styles</a:t>
            </a:r>
          </a:p>
        </p:txBody>
      </p:sp>
      <p:sp>
        <p:nvSpPr>
          <p:cNvPr id="10" name="Text Placeholder 10">
            <a:extLst>
              <a:ext uri="{FF2B5EF4-FFF2-40B4-BE49-F238E27FC236}">
                <a16:creationId xmlns:a16="http://schemas.microsoft.com/office/drawing/2014/main" id="{77890606-C34B-F24B-75DF-8FE3D0ACD51A}"/>
              </a:ext>
            </a:extLst>
          </p:cNvPr>
          <p:cNvSpPr>
            <a:spLocks noGrp="1"/>
          </p:cNvSpPr>
          <p:nvPr>
            <p:ph type="body" sz="quarter" idx="16" hasCustomPrompt="1"/>
          </p:nvPr>
        </p:nvSpPr>
        <p:spPr>
          <a:xfrm>
            <a:off x="6448379" y="4284725"/>
            <a:ext cx="2602461" cy="551417"/>
          </a:xfrm>
          <a:prstGeom prst="rect">
            <a:avLst/>
          </a:prstGeom>
        </p:spPr>
        <p:txBody>
          <a:bodyPr lIns="0" tIns="0" rIns="0" bIns="0" anchor="b" anchorCtr="0"/>
          <a:lstStyle>
            <a:lvl1pPr marL="0" indent="0">
              <a:buNone/>
              <a:defRPr sz="16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bg1"/>
                </a:solidFill>
                <a:latin typeface="Avenir Medium" panose="02000503020000020003" pitchFamily="2" charset="0"/>
              </a:defRPr>
            </a:lvl2pPr>
            <a:lvl3pPr marL="720022" indent="0">
              <a:buNone/>
              <a:defRPr b="0" i="0">
                <a:solidFill>
                  <a:schemeClr val="bg1"/>
                </a:solidFill>
                <a:latin typeface="Avenir Medium" panose="02000503020000020003" pitchFamily="2" charset="0"/>
              </a:defRPr>
            </a:lvl3pPr>
            <a:lvl4pPr marL="1080033" indent="0">
              <a:buNone/>
              <a:defRPr b="0" i="0">
                <a:solidFill>
                  <a:schemeClr val="bg1"/>
                </a:solidFill>
                <a:latin typeface="Avenir Medium" panose="02000503020000020003" pitchFamily="2" charset="0"/>
              </a:defRPr>
            </a:lvl4pPr>
            <a:lvl5pPr marL="1440044" indent="0">
              <a:buNone/>
              <a:defRPr b="0" i="0">
                <a:solidFill>
                  <a:schemeClr val="bg1"/>
                </a:solidFill>
                <a:latin typeface="Avenir Medium" panose="02000503020000020003" pitchFamily="2" charset="0"/>
              </a:defRPr>
            </a:lvl5pPr>
          </a:lstStyle>
          <a:p>
            <a:pPr lvl="0"/>
            <a:r>
              <a:rPr lang="en-US"/>
              <a:t>CLICK TO EDIT MASTER TEXT STYLES</a:t>
            </a:r>
          </a:p>
        </p:txBody>
      </p:sp>
      <p:sp>
        <p:nvSpPr>
          <p:cNvPr id="5" name="Text Placeholder 10">
            <a:extLst>
              <a:ext uri="{FF2B5EF4-FFF2-40B4-BE49-F238E27FC236}">
                <a16:creationId xmlns:a16="http://schemas.microsoft.com/office/drawing/2014/main" id="{0956C90F-6133-C32C-7D80-0E9DA9442698}"/>
              </a:ext>
            </a:extLst>
          </p:cNvPr>
          <p:cNvSpPr>
            <a:spLocks noGrp="1"/>
          </p:cNvSpPr>
          <p:nvPr>
            <p:ph type="body" sz="quarter" idx="18" hasCustomPrompt="1"/>
          </p:nvPr>
        </p:nvSpPr>
        <p:spPr>
          <a:xfrm>
            <a:off x="6448379" y="2418574"/>
            <a:ext cx="2602461" cy="472161"/>
          </a:xfrm>
          <a:prstGeom prst="rect">
            <a:avLst/>
          </a:prstGeom>
        </p:spPr>
        <p:txBody>
          <a:bodyPr lIns="0" tIns="0" rIns="0" bIns="0"/>
          <a:lstStyle>
            <a:lvl1pPr marL="0" indent="0">
              <a:buNone/>
              <a:defRPr sz="16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bg1"/>
                </a:solidFill>
                <a:latin typeface="Avenir Medium" panose="02000503020000020003" pitchFamily="2" charset="0"/>
              </a:defRPr>
            </a:lvl2pPr>
            <a:lvl3pPr marL="720022" indent="0">
              <a:buNone/>
              <a:defRPr b="0" i="0">
                <a:solidFill>
                  <a:schemeClr val="bg1"/>
                </a:solidFill>
                <a:latin typeface="Avenir Medium" panose="02000503020000020003" pitchFamily="2" charset="0"/>
              </a:defRPr>
            </a:lvl3pPr>
            <a:lvl4pPr marL="1080033" indent="0">
              <a:buNone/>
              <a:defRPr b="0" i="0">
                <a:solidFill>
                  <a:schemeClr val="bg1"/>
                </a:solidFill>
                <a:latin typeface="Avenir Medium" panose="02000503020000020003" pitchFamily="2" charset="0"/>
              </a:defRPr>
            </a:lvl4pPr>
            <a:lvl5pPr marL="1440044" indent="0">
              <a:buNone/>
              <a:defRPr b="0" i="0">
                <a:solidFill>
                  <a:schemeClr val="bg1"/>
                </a:solidFill>
                <a:latin typeface="Avenir Medium" panose="02000503020000020003" pitchFamily="2" charset="0"/>
              </a:defRPr>
            </a:lvl5pPr>
          </a:lstStyle>
          <a:p>
            <a:pPr lvl="0"/>
            <a:r>
              <a:rPr lang="en-US"/>
              <a:t>Presented by:</a:t>
            </a:r>
          </a:p>
        </p:txBody>
      </p:sp>
    </p:spTree>
    <p:extLst>
      <p:ext uri="{BB962C8B-B14F-4D97-AF65-F5344CB8AC3E}">
        <p14:creationId xmlns:p14="http://schemas.microsoft.com/office/powerpoint/2010/main" val="331497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1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BEB6-85B4-AEC9-2C23-0F9615480D1E}"/>
              </a:ext>
            </a:extLst>
          </p:cNvPr>
          <p:cNvSpPr>
            <a:spLocks noGrp="1"/>
          </p:cNvSpPr>
          <p:nvPr>
            <p:ph type="title"/>
          </p:nvPr>
        </p:nvSpPr>
        <p:spPr>
          <a:xfrm>
            <a:off x="360363" y="362713"/>
            <a:ext cx="5117245" cy="774699"/>
          </a:xfrm>
          <a:prstGeom prst="rect">
            <a:avLst/>
          </a:prstGeom>
        </p:spPr>
        <p:txBody>
          <a:bodyPr lIns="0" tIns="0" rIns="0" bIns="0" anchor="t" anchorCtr="0"/>
          <a:lstStyle>
            <a:lvl1pPr>
              <a:defRPr sz="35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Text Placeholder 4">
            <a:extLst>
              <a:ext uri="{FF2B5EF4-FFF2-40B4-BE49-F238E27FC236}">
                <a16:creationId xmlns:a16="http://schemas.microsoft.com/office/drawing/2014/main" id="{95644FCF-A84A-0A6E-6A41-4FA0D08139E8}"/>
              </a:ext>
            </a:extLst>
          </p:cNvPr>
          <p:cNvSpPr>
            <a:spLocks noGrp="1"/>
          </p:cNvSpPr>
          <p:nvPr>
            <p:ph type="body" sz="quarter" idx="11"/>
          </p:nvPr>
        </p:nvSpPr>
        <p:spPr>
          <a:xfrm>
            <a:off x="360363" y="1137412"/>
            <a:ext cx="5117245" cy="3388289"/>
          </a:xfrm>
          <a:prstGeom prst="rect">
            <a:avLst/>
          </a:prstGeom>
        </p:spPr>
        <p:txBody>
          <a:bodyPr lIns="0" tIns="0" rIns="0" bIns="0"/>
          <a:lstStyle>
            <a:lvl1pPr marL="0" indent="0">
              <a:buNone/>
              <a:defRPr sz="2200" b="0" i="0">
                <a:solidFill>
                  <a:srgbClr val="0C274C"/>
                </a:solidFill>
                <a:latin typeface="Arial" panose="020B0604020202020204" pitchFamily="34" charset="0"/>
                <a:cs typeface="Arial" panose="020B0604020202020204" pitchFamily="34" charset="0"/>
              </a:defRPr>
            </a:lvl1pPr>
            <a:lvl2pPr marL="360011" indent="0">
              <a:buNone/>
              <a:defRPr b="0" i="0">
                <a:solidFill>
                  <a:srgbClr val="0C274C"/>
                </a:solidFill>
                <a:latin typeface="Arial" panose="020B0604020202020204" pitchFamily="34" charset="0"/>
                <a:cs typeface="Arial" panose="020B0604020202020204" pitchFamily="34" charset="0"/>
              </a:defRPr>
            </a:lvl2pPr>
            <a:lvl3pPr marL="720022" indent="0">
              <a:buNone/>
              <a:defRPr b="0" i="0">
                <a:solidFill>
                  <a:srgbClr val="0C274C"/>
                </a:solidFill>
                <a:latin typeface="Arial" panose="020B0604020202020204" pitchFamily="34" charset="0"/>
                <a:cs typeface="Arial" panose="020B0604020202020204" pitchFamily="34" charset="0"/>
              </a:defRPr>
            </a:lvl3pPr>
            <a:lvl4pPr marL="1080033" indent="0">
              <a:buNone/>
              <a:defRPr b="0" i="0">
                <a:solidFill>
                  <a:srgbClr val="0C274C"/>
                </a:solidFill>
                <a:latin typeface="Arial" panose="020B0604020202020204" pitchFamily="34" charset="0"/>
                <a:cs typeface="Arial" panose="020B0604020202020204" pitchFamily="34" charset="0"/>
              </a:defRPr>
            </a:lvl4pPr>
            <a:lvl5pPr marL="1440044" indent="0">
              <a:buNone/>
              <a:defRPr b="0" i="0">
                <a:solidFill>
                  <a:srgbClr val="0C274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0763AE6-36B5-C3E5-1259-EC0AFAAA868A}"/>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7C49DA6D-3027-318E-3591-C6EF7442566E}"/>
              </a:ext>
            </a:extLst>
          </p:cNvPr>
          <p:cNvSpPr>
            <a:spLocks noGrp="1"/>
          </p:cNvSpPr>
          <p:nvPr>
            <p:ph type="pic" sz="quarter" idx="12"/>
          </p:nvPr>
        </p:nvSpPr>
        <p:spPr>
          <a:xfrm>
            <a:off x="5856288" y="360363"/>
            <a:ext cx="3503612" cy="4519612"/>
          </a:xfrm>
          <a:prstGeom prst="roundRect">
            <a:avLst>
              <a:gd name="adj" fmla="val 6880"/>
            </a:avLst>
          </a:prstGeom>
          <a:solidFill>
            <a:schemeClr val="bg1"/>
          </a:solidFill>
        </p:spPr>
        <p:txBody>
          <a:bodyPr/>
          <a:lstStyle/>
          <a:p>
            <a:endParaRPr lang="en-US"/>
          </a:p>
        </p:txBody>
      </p:sp>
      <p:pic>
        <p:nvPicPr>
          <p:cNvPr id="5" name="Picture 4">
            <a:extLst>
              <a:ext uri="{FF2B5EF4-FFF2-40B4-BE49-F238E27FC236}">
                <a16:creationId xmlns:a16="http://schemas.microsoft.com/office/drawing/2014/main" id="{B72078EE-550E-95B9-2241-DEB836774EE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1838873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2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BEB6-85B4-AEC9-2C23-0F9615480D1E}"/>
              </a:ext>
            </a:extLst>
          </p:cNvPr>
          <p:cNvSpPr>
            <a:spLocks noGrp="1"/>
          </p:cNvSpPr>
          <p:nvPr>
            <p:ph type="title"/>
          </p:nvPr>
        </p:nvSpPr>
        <p:spPr>
          <a:xfrm>
            <a:off x="3121147" y="362713"/>
            <a:ext cx="6238753" cy="774699"/>
          </a:xfrm>
          <a:prstGeom prst="rect">
            <a:avLst/>
          </a:prstGeom>
        </p:spPr>
        <p:txBody>
          <a:bodyPr lIns="0" tIns="0" rIns="0" bIns="0" anchor="t" anchorCtr="0"/>
          <a:lstStyle>
            <a:lvl1pPr>
              <a:defRPr sz="3500" b="0" i="0" spc="-150">
                <a:solidFill>
                  <a:schemeClr val="tx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Text Placeholder 4">
            <a:extLst>
              <a:ext uri="{FF2B5EF4-FFF2-40B4-BE49-F238E27FC236}">
                <a16:creationId xmlns:a16="http://schemas.microsoft.com/office/drawing/2014/main" id="{95644FCF-A84A-0A6E-6A41-4FA0D08139E8}"/>
              </a:ext>
            </a:extLst>
          </p:cNvPr>
          <p:cNvSpPr>
            <a:spLocks noGrp="1"/>
          </p:cNvSpPr>
          <p:nvPr>
            <p:ph type="body" sz="quarter" idx="11"/>
          </p:nvPr>
        </p:nvSpPr>
        <p:spPr>
          <a:xfrm>
            <a:off x="3121147" y="1137412"/>
            <a:ext cx="6238753" cy="3388289"/>
          </a:xfrm>
          <a:prstGeom prst="rect">
            <a:avLst/>
          </a:prstGeom>
        </p:spPr>
        <p:txBody>
          <a:bodyPr lIns="0" tIns="0" rIns="0" bIns="0"/>
          <a:lstStyle>
            <a:lvl1pPr marL="0" indent="0">
              <a:buNone/>
              <a:defRPr sz="2200" b="0" i="0">
                <a:solidFill>
                  <a:schemeClr val="tx1"/>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0763AE6-36B5-C3E5-1259-EC0AFAAA868A}"/>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7C49DA6D-3027-318E-3591-C6EF7442566E}"/>
              </a:ext>
            </a:extLst>
          </p:cNvPr>
          <p:cNvSpPr>
            <a:spLocks noGrp="1"/>
          </p:cNvSpPr>
          <p:nvPr>
            <p:ph type="pic" sz="quarter" idx="12"/>
          </p:nvPr>
        </p:nvSpPr>
        <p:spPr>
          <a:xfrm>
            <a:off x="-298328" y="-246307"/>
            <a:ext cx="3023943" cy="4772007"/>
          </a:xfrm>
          <a:prstGeom prst="roundRect">
            <a:avLst>
              <a:gd name="adj" fmla="val 6880"/>
            </a:avLst>
          </a:prstGeom>
          <a:solidFill>
            <a:schemeClr val="bg1"/>
          </a:solidFill>
        </p:spPr>
        <p:txBody>
          <a:bodyPr/>
          <a:lstStyle/>
          <a:p>
            <a:endParaRPr lang="en-US"/>
          </a:p>
        </p:txBody>
      </p:sp>
      <p:pic>
        <p:nvPicPr>
          <p:cNvPr id="5" name="Picture 4">
            <a:extLst>
              <a:ext uri="{FF2B5EF4-FFF2-40B4-BE49-F238E27FC236}">
                <a16:creationId xmlns:a16="http://schemas.microsoft.com/office/drawing/2014/main" id="{2AADDDD6-9FAD-4364-894C-B05E05278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324730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BEB6-85B4-AEC9-2C23-0F9615480D1E}"/>
              </a:ext>
            </a:extLst>
          </p:cNvPr>
          <p:cNvSpPr>
            <a:spLocks noGrp="1"/>
          </p:cNvSpPr>
          <p:nvPr>
            <p:ph type="title"/>
          </p:nvPr>
        </p:nvSpPr>
        <p:spPr>
          <a:xfrm>
            <a:off x="3393753" y="362713"/>
            <a:ext cx="5948717" cy="774699"/>
          </a:xfrm>
          <a:prstGeom prst="rect">
            <a:avLst/>
          </a:prstGeom>
        </p:spPr>
        <p:txBody>
          <a:bodyPr lIns="0" tIns="0" rIns="0" bIns="0" anchor="t" anchorCtr="0"/>
          <a:lstStyle>
            <a:lvl1pPr>
              <a:defRPr sz="3500" b="0" i="0" spc="-150">
                <a:solidFill>
                  <a:schemeClr val="tx1"/>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Text Placeholder 4">
            <a:extLst>
              <a:ext uri="{FF2B5EF4-FFF2-40B4-BE49-F238E27FC236}">
                <a16:creationId xmlns:a16="http://schemas.microsoft.com/office/drawing/2014/main" id="{95644FCF-A84A-0A6E-6A41-4FA0D08139E8}"/>
              </a:ext>
            </a:extLst>
          </p:cNvPr>
          <p:cNvSpPr>
            <a:spLocks noGrp="1"/>
          </p:cNvSpPr>
          <p:nvPr>
            <p:ph type="body" sz="quarter" idx="11"/>
          </p:nvPr>
        </p:nvSpPr>
        <p:spPr>
          <a:xfrm>
            <a:off x="3399640" y="1137413"/>
            <a:ext cx="5960260" cy="3388288"/>
          </a:xfrm>
          <a:prstGeom prst="rect">
            <a:avLst/>
          </a:prstGeom>
        </p:spPr>
        <p:txBody>
          <a:bodyPr lIns="0" tIns="0" rIns="0" bIns="0"/>
          <a:lstStyle>
            <a:lvl1pPr marL="0" indent="0">
              <a:buNone/>
              <a:defRPr sz="2200" b="0" i="0">
                <a:solidFill>
                  <a:schemeClr val="tx1"/>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0763AE6-36B5-C3E5-1259-EC0AFAAA868A}"/>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sp>
        <p:nvSpPr>
          <p:cNvPr id="5" name="Picture Placeholder 5">
            <a:extLst>
              <a:ext uri="{FF2B5EF4-FFF2-40B4-BE49-F238E27FC236}">
                <a16:creationId xmlns:a16="http://schemas.microsoft.com/office/drawing/2014/main" id="{7ABB8E84-01EE-4A42-95C0-7B7C77B47F6D}"/>
              </a:ext>
            </a:extLst>
          </p:cNvPr>
          <p:cNvSpPr>
            <a:spLocks noGrp="1"/>
          </p:cNvSpPr>
          <p:nvPr>
            <p:ph type="pic" sz="quarter" idx="12"/>
          </p:nvPr>
        </p:nvSpPr>
        <p:spPr>
          <a:xfrm>
            <a:off x="360363" y="360363"/>
            <a:ext cx="2749009" cy="4165338"/>
          </a:xfrm>
          <a:prstGeom prst="roundRect">
            <a:avLst>
              <a:gd name="adj" fmla="val 6880"/>
            </a:avLst>
          </a:prstGeom>
          <a:solidFill>
            <a:schemeClr val="accent1"/>
          </a:solidFill>
        </p:spPr>
        <p:txBody>
          <a:bodyPr/>
          <a:lstStyle>
            <a:lvl1pPr>
              <a:defRPr>
                <a:solidFill>
                  <a:schemeClr val="accent1"/>
                </a:solidFill>
              </a:defRPr>
            </a:lvl1pPr>
          </a:lstStyle>
          <a:p>
            <a:endParaRPr lang="en-US"/>
          </a:p>
        </p:txBody>
      </p:sp>
      <p:sp>
        <p:nvSpPr>
          <p:cNvPr id="6" name="Text Placeholder 4">
            <a:extLst>
              <a:ext uri="{FF2B5EF4-FFF2-40B4-BE49-F238E27FC236}">
                <a16:creationId xmlns:a16="http://schemas.microsoft.com/office/drawing/2014/main" id="{0BE148FB-753F-6DFE-7F2E-30063F4D87B3}"/>
              </a:ext>
            </a:extLst>
          </p:cNvPr>
          <p:cNvSpPr>
            <a:spLocks noGrp="1"/>
          </p:cNvSpPr>
          <p:nvPr>
            <p:ph type="body" sz="quarter" idx="13"/>
          </p:nvPr>
        </p:nvSpPr>
        <p:spPr>
          <a:xfrm>
            <a:off x="650631" y="758854"/>
            <a:ext cx="2180492" cy="3505416"/>
          </a:xfrm>
          <a:prstGeom prst="rect">
            <a:avLst/>
          </a:prstGeom>
        </p:spPr>
        <p:txBody>
          <a:bodyPr lIns="0" tIns="0" rIns="0" bIns="0"/>
          <a:lstStyle>
            <a:lvl1pPr marL="0" indent="0">
              <a:buNone/>
              <a:defRPr sz="2500" b="0" i="0">
                <a:solidFill>
                  <a:schemeClr val="tx1"/>
                </a:solidFill>
                <a:latin typeface="Arial" panose="020B0604020202020204" pitchFamily="34" charset="0"/>
                <a:cs typeface="Arial" panose="020B0604020202020204" pitchFamily="34" charset="0"/>
              </a:defRPr>
            </a:lvl1pPr>
            <a:lvl2pPr marL="360011" indent="0">
              <a:buNone/>
              <a:defRPr sz="2500" b="0" i="0">
                <a:solidFill>
                  <a:schemeClr val="tx1"/>
                </a:solidFill>
                <a:latin typeface="Arial" panose="020B0604020202020204" pitchFamily="34" charset="0"/>
                <a:cs typeface="Arial" panose="020B0604020202020204" pitchFamily="34" charset="0"/>
              </a:defRPr>
            </a:lvl2pPr>
            <a:lvl3pPr marL="720022" indent="0">
              <a:buNone/>
              <a:defRPr sz="2500" b="0" i="0">
                <a:solidFill>
                  <a:schemeClr val="tx1"/>
                </a:solidFill>
                <a:latin typeface="Arial" panose="020B0604020202020204" pitchFamily="34" charset="0"/>
                <a:cs typeface="Arial" panose="020B0604020202020204" pitchFamily="34" charset="0"/>
              </a:defRPr>
            </a:lvl3pPr>
            <a:lvl4pPr marL="1080033" indent="0">
              <a:buNone/>
              <a:defRPr sz="2500" b="0" i="0">
                <a:solidFill>
                  <a:schemeClr val="tx1"/>
                </a:solidFill>
                <a:latin typeface="Arial" panose="020B0604020202020204" pitchFamily="34" charset="0"/>
                <a:cs typeface="Arial" panose="020B0604020202020204" pitchFamily="34" charset="0"/>
              </a:defRPr>
            </a:lvl4pPr>
            <a:lvl5pPr marL="1440044" indent="0">
              <a:buNone/>
              <a:defRPr sz="2500"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7" name="Picture 6">
            <a:extLst>
              <a:ext uri="{FF2B5EF4-FFF2-40B4-BE49-F238E27FC236}">
                <a16:creationId xmlns:a16="http://schemas.microsoft.com/office/drawing/2014/main" id="{C06F4A3A-05AA-51F3-F9EC-6A8FE314B56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5165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BEB6-85B4-AEC9-2C23-0F9615480D1E}"/>
              </a:ext>
            </a:extLst>
          </p:cNvPr>
          <p:cNvSpPr>
            <a:spLocks noGrp="1"/>
          </p:cNvSpPr>
          <p:nvPr>
            <p:ph type="title"/>
          </p:nvPr>
        </p:nvSpPr>
        <p:spPr>
          <a:xfrm>
            <a:off x="360363" y="362714"/>
            <a:ext cx="8999537" cy="595648"/>
          </a:xfrm>
          <a:prstGeom prst="rect">
            <a:avLst/>
          </a:prstGeom>
        </p:spPr>
        <p:txBody>
          <a:bodyPr lIns="0" tIns="0" rIns="0" bIns="0" anchor="t" anchorCtr="0"/>
          <a:lstStyle>
            <a:lvl1pPr>
              <a:defRPr sz="35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Text Placeholder 4">
            <a:extLst>
              <a:ext uri="{FF2B5EF4-FFF2-40B4-BE49-F238E27FC236}">
                <a16:creationId xmlns:a16="http://schemas.microsoft.com/office/drawing/2014/main" id="{95644FCF-A84A-0A6E-6A41-4FA0D08139E8}"/>
              </a:ext>
            </a:extLst>
          </p:cNvPr>
          <p:cNvSpPr>
            <a:spLocks noGrp="1"/>
          </p:cNvSpPr>
          <p:nvPr>
            <p:ph type="body" sz="quarter" idx="11"/>
          </p:nvPr>
        </p:nvSpPr>
        <p:spPr>
          <a:xfrm>
            <a:off x="369034" y="3150924"/>
            <a:ext cx="2144836" cy="888916"/>
          </a:xfrm>
          <a:prstGeom prst="rect">
            <a:avLst/>
          </a:prstGeom>
        </p:spPr>
        <p:txBody>
          <a:bodyPr lIns="0" tIns="0" rIns="0" bIns="0"/>
          <a:lstStyle>
            <a:lvl1pPr marL="0" indent="0">
              <a:buNone/>
              <a:defRPr sz="22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 name="Footer Placeholder 2">
            <a:extLst>
              <a:ext uri="{FF2B5EF4-FFF2-40B4-BE49-F238E27FC236}">
                <a16:creationId xmlns:a16="http://schemas.microsoft.com/office/drawing/2014/main" id="{80763AE6-36B5-C3E5-1259-EC0AFAAA868A}"/>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7C49DA6D-3027-318E-3591-C6EF7442566E}"/>
              </a:ext>
            </a:extLst>
          </p:cNvPr>
          <p:cNvSpPr>
            <a:spLocks noGrp="1"/>
          </p:cNvSpPr>
          <p:nvPr>
            <p:ph type="pic" sz="quarter" idx="12"/>
          </p:nvPr>
        </p:nvSpPr>
        <p:spPr>
          <a:xfrm>
            <a:off x="360363" y="1716838"/>
            <a:ext cx="1309443" cy="1241547"/>
          </a:xfrm>
          <a:prstGeom prst="roundRect">
            <a:avLst>
              <a:gd name="adj" fmla="val 6880"/>
            </a:avLst>
          </a:prstGeom>
          <a:solidFill>
            <a:schemeClr val="bg1"/>
          </a:solidFill>
        </p:spPr>
        <p:txBody>
          <a:bodyPr/>
          <a:lstStyle/>
          <a:p>
            <a:endParaRPr lang="en-US"/>
          </a:p>
        </p:txBody>
      </p:sp>
      <p:sp>
        <p:nvSpPr>
          <p:cNvPr id="5" name="Text Placeholder 4">
            <a:extLst>
              <a:ext uri="{FF2B5EF4-FFF2-40B4-BE49-F238E27FC236}">
                <a16:creationId xmlns:a16="http://schemas.microsoft.com/office/drawing/2014/main" id="{DBA255E7-2AD1-3232-620A-52A96757C385}"/>
              </a:ext>
            </a:extLst>
          </p:cNvPr>
          <p:cNvSpPr>
            <a:spLocks noGrp="1"/>
          </p:cNvSpPr>
          <p:nvPr>
            <p:ph type="body" sz="quarter" idx="13"/>
          </p:nvPr>
        </p:nvSpPr>
        <p:spPr>
          <a:xfrm>
            <a:off x="2655034" y="3150924"/>
            <a:ext cx="2144836" cy="888916"/>
          </a:xfrm>
          <a:prstGeom prst="rect">
            <a:avLst/>
          </a:prstGeom>
        </p:spPr>
        <p:txBody>
          <a:bodyPr lIns="0" tIns="0" rIns="0" bIns="0"/>
          <a:lstStyle>
            <a:lvl1pPr marL="0" indent="0">
              <a:buNone/>
              <a:defRPr sz="22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Picture Placeholder 5">
            <a:extLst>
              <a:ext uri="{FF2B5EF4-FFF2-40B4-BE49-F238E27FC236}">
                <a16:creationId xmlns:a16="http://schemas.microsoft.com/office/drawing/2014/main" id="{473F160E-D9B7-C758-4628-1E9BE6A275C2}"/>
              </a:ext>
            </a:extLst>
          </p:cNvPr>
          <p:cNvSpPr>
            <a:spLocks noGrp="1"/>
          </p:cNvSpPr>
          <p:nvPr>
            <p:ph type="pic" sz="quarter" idx="14"/>
          </p:nvPr>
        </p:nvSpPr>
        <p:spPr>
          <a:xfrm>
            <a:off x="2646363" y="1716838"/>
            <a:ext cx="1309443" cy="1241547"/>
          </a:xfrm>
          <a:prstGeom prst="roundRect">
            <a:avLst>
              <a:gd name="adj" fmla="val 6880"/>
            </a:avLst>
          </a:prstGeom>
          <a:solidFill>
            <a:schemeClr val="bg1"/>
          </a:solidFill>
        </p:spPr>
        <p:txBody>
          <a:bodyPr/>
          <a:lstStyle/>
          <a:p>
            <a:endParaRPr lang="en-US"/>
          </a:p>
        </p:txBody>
      </p:sp>
      <p:sp>
        <p:nvSpPr>
          <p:cNvPr id="9" name="Text Placeholder 4">
            <a:extLst>
              <a:ext uri="{FF2B5EF4-FFF2-40B4-BE49-F238E27FC236}">
                <a16:creationId xmlns:a16="http://schemas.microsoft.com/office/drawing/2014/main" id="{0877B4A9-9280-6EAE-497D-7C2EEB32CDC3}"/>
              </a:ext>
            </a:extLst>
          </p:cNvPr>
          <p:cNvSpPr>
            <a:spLocks noGrp="1"/>
          </p:cNvSpPr>
          <p:nvPr>
            <p:ph type="body" sz="quarter" idx="15"/>
          </p:nvPr>
        </p:nvSpPr>
        <p:spPr>
          <a:xfrm>
            <a:off x="4932242" y="3150924"/>
            <a:ext cx="2144836" cy="888916"/>
          </a:xfrm>
          <a:prstGeom prst="rect">
            <a:avLst/>
          </a:prstGeom>
        </p:spPr>
        <p:txBody>
          <a:bodyPr lIns="0" tIns="0" rIns="0" bIns="0"/>
          <a:lstStyle>
            <a:lvl1pPr marL="0" indent="0">
              <a:buNone/>
              <a:defRPr sz="22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0" name="Picture Placeholder 5">
            <a:extLst>
              <a:ext uri="{FF2B5EF4-FFF2-40B4-BE49-F238E27FC236}">
                <a16:creationId xmlns:a16="http://schemas.microsoft.com/office/drawing/2014/main" id="{AC40208B-5AAC-91B8-0706-F6CA13BA763E}"/>
              </a:ext>
            </a:extLst>
          </p:cNvPr>
          <p:cNvSpPr>
            <a:spLocks noGrp="1"/>
          </p:cNvSpPr>
          <p:nvPr>
            <p:ph type="pic" sz="quarter" idx="16"/>
          </p:nvPr>
        </p:nvSpPr>
        <p:spPr>
          <a:xfrm>
            <a:off x="4923571" y="1716838"/>
            <a:ext cx="1309443" cy="1241547"/>
          </a:xfrm>
          <a:prstGeom prst="roundRect">
            <a:avLst>
              <a:gd name="adj" fmla="val 6880"/>
            </a:avLst>
          </a:prstGeom>
          <a:solidFill>
            <a:schemeClr val="bg1"/>
          </a:solidFill>
        </p:spPr>
        <p:txBody>
          <a:bodyPr/>
          <a:lstStyle/>
          <a:p>
            <a:endParaRPr lang="en-US"/>
          </a:p>
        </p:txBody>
      </p:sp>
      <p:sp>
        <p:nvSpPr>
          <p:cNvPr id="11" name="Text Placeholder 4">
            <a:extLst>
              <a:ext uri="{FF2B5EF4-FFF2-40B4-BE49-F238E27FC236}">
                <a16:creationId xmlns:a16="http://schemas.microsoft.com/office/drawing/2014/main" id="{078B961C-5C08-0AB4-EC96-05A9B3BA7398}"/>
              </a:ext>
            </a:extLst>
          </p:cNvPr>
          <p:cNvSpPr>
            <a:spLocks noGrp="1"/>
          </p:cNvSpPr>
          <p:nvPr>
            <p:ph type="body" sz="quarter" idx="17"/>
          </p:nvPr>
        </p:nvSpPr>
        <p:spPr>
          <a:xfrm>
            <a:off x="7218242" y="3150924"/>
            <a:ext cx="2144836" cy="888916"/>
          </a:xfrm>
          <a:prstGeom prst="rect">
            <a:avLst/>
          </a:prstGeom>
        </p:spPr>
        <p:txBody>
          <a:bodyPr lIns="0" tIns="0" rIns="0" bIns="0"/>
          <a:lstStyle>
            <a:lvl1pPr marL="0" indent="0">
              <a:buNone/>
              <a:defRPr sz="22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2" name="Picture Placeholder 5">
            <a:extLst>
              <a:ext uri="{FF2B5EF4-FFF2-40B4-BE49-F238E27FC236}">
                <a16:creationId xmlns:a16="http://schemas.microsoft.com/office/drawing/2014/main" id="{C47B2665-E056-B6B1-FE62-876AB3D61F45}"/>
              </a:ext>
            </a:extLst>
          </p:cNvPr>
          <p:cNvSpPr>
            <a:spLocks noGrp="1"/>
          </p:cNvSpPr>
          <p:nvPr>
            <p:ph type="pic" sz="quarter" idx="18"/>
          </p:nvPr>
        </p:nvSpPr>
        <p:spPr>
          <a:xfrm>
            <a:off x="7209571" y="1716838"/>
            <a:ext cx="1309443" cy="1241547"/>
          </a:xfrm>
          <a:prstGeom prst="roundRect">
            <a:avLst>
              <a:gd name="adj" fmla="val 6880"/>
            </a:avLst>
          </a:prstGeom>
          <a:solidFill>
            <a:schemeClr val="bg1"/>
          </a:solidFill>
        </p:spPr>
        <p:txBody>
          <a:bodyPr/>
          <a:lstStyle/>
          <a:p>
            <a:endParaRPr lang="en-US"/>
          </a:p>
        </p:txBody>
      </p:sp>
      <p:pic>
        <p:nvPicPr>
          <p:cNvPr id="13" name="Picture 12">
            <a:extLst>
              <a:ext uri="{FF2B5EF4-FFF2-40B4-BE49-F238E27FC236}">
                <a16:creationId xmlns:a16="http://schemas.microsoft.com/office/drawing/2014/main" id="{4D1481F6-9F7A-C55A-A7C0-CB8CD9EE23C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287998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10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strVal val="#ppt_x"/>
                                          </p:val>
                                        </p:tav>
                                        <p:tav tm="100000">
                                          <p:val>
                                            <p:strVal val="#ppt_x"/>
                                          </p:val>
                                        </p:tav>
                                      </p:tavLst>
                                    </p:anim>
                                    <p:anim calcmode="lin" valueType="num">
                                      <p:cBhvr>
                                        <p:cTn id="25" dur="50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150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10" grpId="0" animBg="1"/>
      <p:bldP spid="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7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BEB6-85B4-AEC9-2C23-0F9615480D1E}"/>
              </a:ext>
            </a:extLst>
          </p:cNvPr>
          <p:cNvSpPr>
            <a:spLocks noGrp="1"/>
          </p:cNvSpPr>
          <p:nvPr>
            <p:ph type="title"/>
          </p:nvPr>
        </p:nvSpPr>
        <p:spPr>
          <a:xfrm>
            <a:off x="360363" y="362714"/>
            <a:ext cx="8999537" cy="595648"/>
          </a:xfrm>
          <a:prstGeom prst="rect">
            <a:avLst/>
          </a:prstGeom>
        </p:spPr>
        <p:txBody>
          <a:bodyPr lIns="0" tIns="0" rIns="0" bIns="0" anchor="t" anchorCtr="0"/>
          <a:lstStyle>
            <a:lvl1pPr>
              <a:defRPr sz="35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Text Placeholder 4">
            <a:extLst>
              <a:ext uri="{FF2B5EF4-FFF2-40B4-BE49-F238E27FC236}">
                <a16:creationId xmlns:a16="http://schemas.microsoft.com/office/drawing/2014/main" id="{95644FCF-A84A-0A6E-6A41-4FA0D08139E8}"/>
              </a:ext>
            </a:extLst>
          </p:cNvPr>
          <p:cNvSpPr>
            <a:spLocks noGrp="1"/>
          </p:cNvSpPr>
          <p:nvPr>
            <p:ph type="body" sz="quarter" idx="11"/>
          </p:nvPr>
        </p:nvSpPr>
        <p:spPr>
          <a:xfrm>
            <a:off x="369034" y="3150924"/>
            <a:ext cx="1230687" cy="1111588"/>
          </a:xfrm>
          <a:prstGeom prst="rect">
            <a:avLst/>
          </a:prstGeom>
        </p:spPr>
        <p:txBody>
          <a:bodyPr lIns="0" tIns="0" rIns="0" bIns="0"/>
          <a:lstStyle>
            <a:lvl1pPr marL="0" indent="0" algn="ctr">
              <a:buNone/>
              <a:defRPr sz="18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4" name="Footer Placeholder 2">
            <a:extLst>
              <a:ext uri="{FF2B5EF4-FFF2-40B4-BE49-F238E27FC236}">
                <a16:creationId xmlns:a16="http://schemas.microsoft.com/office/drawing/2014/main" id="{80763AE6-36B5-C3E5-1259-EC0AFAAA868A}"/>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sp>
        <p:nvSpPr>
          <p:cNvPr id="6" name="Picture Placeholder 5">
            <a:extLst>
              <a:ext uri="{FF2B5EF4-FFF2-40B4-BE49-F238E27FC236}">
                <a16:creationId xmlns:a16="http://schemas.microsoft.com/office/drawing/2014/main" id="{7C49DA6D-3027-318E-3591-C6EF7442566E}"/>
              </a:ext>
            </a:extLst>
          </p:cNvPr>
          <p:cNvSpPr>
            <a:spLocks noGrp="1"/>
          </p:cNvSpPr>
          <p:nvPr>
            <p:ph type="pic" sz="quarter" idx="12"/>
          </p:nvPr>
        </p:nvSpPr>
        <p:spPr>
          <a:xfrm>
            <a:off x="360363" y="1716838"/>
            <a:ext cx="1238891" cy="1174653"/>
          </a:xfrm>
          <a:prstGeom prst="roundRect">
            <a:avLst>
              <a:gd name="adj" fmla="val 6880"/>
            </a:avLst>
          </a:prstGeom>
          <a:solidFill>
            <a:schemeClr val="bg1"/>
          </a:solidFill>
        </p:spPr>
        <p:txBody>
          <a:bodyPr/>
          <a:lstStyle/>
          <a:p>
            <a:endParaRPr lang="en-US"/>
          </a:p>
        </p:txBody>
      </p:sp>
      <p:sp>
        <p:nvSpPr>
          <p:cNvPr id="13" name="Text Placeholder 4">
            <a:extLst>
              <a:ext uri="{FF2B5EF4-FFF2-40B4-BE49-F238E27FC236}">
                <a16:creationId xmlns:a16="http://schemas.microsoft.com/office/drawing/2014/main" id="{A5E38A26-2404-33F4-3AF9-A0C92B7B142D}"/>
              </a:ext>
            </a:extLst>
          </p:cNvPr>
          <p:cNvSpPr>
            <a:spLocks noGrp="1"/>
          </p:cNvSpPr>
          <p:nvPr>
            <p:ph type="body" sz="quarter" idx="13"/>
          </p:nvPr>
        </p:nvSpPr>
        <p:spPr>
          <a:xfrm>
            <a:off x="1923514" y="3150924"/>
            <a:ext cx="1230687" cy="1111588"/>
          </a:xfrm>
          <a:prstGeom prst="rect">
            <a:avLst/>
          </a:prstGeom>
        </p:spPr>
        <p:txBody>
          <a:bodyPr lIns="0" tIns="0" rIns="0" bIns="0"/>
          <a:lstStyle>
            <a:lvl1pPr marL="0" indent="0" algn="ctr">
              <a:buNone/>
              <a:defRPr sz="18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4" name="Picture Placeholder 5">
            <a:extLst>
              <a:ext uri="{FF2B5EF4-FFF2-40B4-BE49-F238E27FC236}">
                <a16:creationId xmlns:a16="http://schemas.microsoft.com/office/drawing/2014/main" id="{B21777DF-C679-CD5D-5E84-D8A12E82BF9B}"/>
              </a:ext>
            </a:extLst>
          </p:cNvPr>
          <p:cNvSpPr>
            <a:spLocks noGrp="1"/>
          </p:cNvSpPr>
          <p:nvPr>
            <p:ph type="pic" sz="quarter" idx="14"/>
          </p:nvPr>
        </p:nvSpPr>
        <p:spPr>
          <a:xfrm>
            <a:off x="1914843" y="1716838"/>
            <a:ext cx="1238891" cy="1174653"/>
          </a:xfrm>
          <a:prstGeom prst="roundRect">
            <a:avLst>
              <a:gd name="adj" fmla="val 6880"/>
            </a:avLst>
          </a:prstGeom>
          <a:solidFill>
            <a:schemeClr val="bg1"/>
          </a:solidFill>
        </p:spPr>
        <p:txBody>
          <a:bodyPr/>
          <a:lstStyle/>
          <a:p>
            <a:endParaRPr lang="en-US"/>
          </a:p>
        </p:txBody>
      </p:sp>
      <p:sp>
        <p:nvSpPr>
          <p:cNvPr id="15" name="Text Placeholder 4">
            <a:extLst>
              <a:ext uri="{FF2B5EF4-FFF2-40B4-BE49-F238E27FC236}">
                <a16:creationId xmlns:a16="http://schemas.microsoft.com/office/drawing/2014/main" id="{6415DB82-7348-CFB2-CAF3-8049B2B361E2}"/>
              </a:ext>
            </a:extLst>
          </p:cNvPr>
          <p:cNvSpPr>
            <a:spLocks noGrp="1"/>
          </p:cNvSpPr>
          <p:nvPr>
            <p:ph type="body" sz="quarter" idx="15"/>
          </p:nvPr>
        </p:nvSpPr>
        <p:spPr>
          <a:xfrm>
            <a:off x="3485028" y="3150924"/>
            <a:ext cx="1230687" cy="1111588"/>
          </a:xfrm>
          <a:prstGeom prst="rect">
            <a:avLst/>
          </a:prstGeom>
        </p:spPr>
        <p:txBody>
          <a:bodyPr lIns="0" tIns="0" rIns="0" bIns="0"/>
          <a:lstStyle>
            <a:lvl1pPr marL="0" indent="0" algn="ctr">
              <a:buNone/>
              <a:defRPr sz="18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6" name="Picture Placeholder 5">
            <a:extLst>
              <a:ext uri="{FF2B5EF4-FFF2-40B4-BE49-F238E27FC236}">
                <a16:creationId xmlns:a16="http://schemas.microsoft.com/office/drawing/2014/main" id="{F8034890-37EE-39DF-F254-B1DFBF1C6316}"/>
              </a:ext>
            </a:extLst>
          </p:cNvPr>
          <p:cNvSpPr>
            <a:spLocks noGrp="1"/>
          </p:cNvSpPr>
          <p:nvPr>
            <p:ph type="pic" sz="quarter" idx="16"/>
          </p:nvPr>
        </p:nvSpPr>
        <p:spPr>
          <a:xfrm>
            <a:off x="3476357" y="1716838"/>
            <a:ext cx="1238891" cy="1174653"/>
          </a:xfrm>
          <a:prstGeom prst="roundRect">
            <a:avLst>
              <a:gd name="adj" fmla="val 6880"/>
            </a:avLst>
          </a:prstGeom>
          <a:solidFill>
            <a:schemeClr val="bg1"/>
          </a:solidFill>
        </p:spPr>
        <p:txBody>
          <a:bodyPr/>
          <a:lstStyle/>
          <a:p>
            <a:endParaRPr lang="en-US"/>
          </a:p>
        </p:txBody>
      </p:sp>
      <p:sp>
        <p:nvSpPr>
          <p:cNvPr id="17" name="Text Placeholder 4">
            <a:extLst>
              <a:ext uri="{FF2B5EF4-FFF2-40B4-BE49-F238E27FC236}">
                <a16:creationId xmlns:a16="http://schemas.microsoft.com/office/drawing/2014/main" id="{09B0A5BA-330A-9464-8F18-2DBDB9DF30E6}"/>
              </a:ext>
            </a:extLst>
          </p:cNvPr>
          <p:cNvSpPr>
            <a:spLocks noGrp="1"/>
          </p:cNvSpPr>
          <p:nvPr>
            <p:ph type="body" sz="quarter" idx="17"/>
          </p:nvPr>
        </p:nvSpPr>
        <p:spPr>
          <a:xfrm>
            <a:off x="5025440" y="3150924"/>
            <a:ext cx="1230687" cy="1111588"/>
          </a:xfrm>
          <a:prstGeom prst="rect">
            <a:avLst/>
          </a:prstGeom>
        </p:spPr>
        <p:txBody>
          <a:bodyPr lIns="0" tIns="0" rIns="0" bIns="0"/>
          <a:lstStyle>
            <a:lvl1pPr marL="0" indent="0" algn="ctr">
              <a:buNone/>
              <a:defRPr sz="18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8" name="Picture Placeholder 5">
            <a:extLst>
              <a:ext uri="{FF2B5EF4-FFF2-40B4-BE49-F238E27FC236}">
                <a16:creationId xmlns:a16="http://schemas.microsoft.com/office/drawing/2014/main" id="{9E5F67AC-2664-8668-D0D6-42D46ECCA3C9}"/>
              </a:ext>
            </a:extLst>
          </p:cNvPr>
          <p:cNvSpPr>
            <a:spLocks noGrp="1"/>
          </p:cNvSpPr>
          <p:nvPr>
            <p:ph type="pic" sz="quarter" idx="18"/>
          </p:nvPr>
        </p:nvSpPr>
        <p:spPr>
          <a:xfrm>
            <a:off x="5016769" y="1716838"/>
            <a:ext cx="1238891" cy="1174653"/>
          </a:xfrm>
          <a:prstGeom prst="roundRect">
            <a:avLst>
              <a:gd name="adj" fmla="val 6880"/>
            </a:avLst>
          </a:prstGeom>
          <a:solidFill>
            <a:schemeClr val="bg1"/>
          </a:solidFill>
        </p:spPr>
        <p:txBody>
          <a:bodyPr/>
          <a:lstStyle/>
          <a:p>
            <a:endParaRPr lang="en-US"/>
          </a:p>
        </p:txBody>
      </p:sp>
      <p:sp>
        <p:nvSpPr>
          <p:cNvPr id="19" name="Text Placeholder 4">
            <a:extLst>
              <a:ext uri="{FF2B5EF4-FFF2-40B4-BE49-F238E27FC236}">
                <a16:creationId xmlns:a16="http://schemas.microsoft.com/office/drawing/2014/main" id="{E02CBB83-2583-C6FA-7334-C3F1F8E779CF}"/>
              </a:ext>
            </a:extLst>
          </p:cNvPr>
          <p:cNvSpPr>
            <a:spLocks noGrp="1"/>
          </p:cNvSpPr>
          <p:nvPr>
            <p:ph type="body" sz="quarter" idx="19"/>
          </p:nvPr>
        </p:nvSpPr>
        <p:spPr>
          <a:xfrm>
            <a:off x="6579920" y="3150924"/>
            <a:ext cx="1230687" cy="1111588"/>
          </a:xfrm>
          <a:prstGeom prst="rect">
            <a:avLst/>
          </a:prstGeom>
        </p:spPr>
        <p:txBody>
          <a:bodyPr lIns="0" tIns="0" rIns="0" bIns="0"/>
          <a:lstStyle>
            <a:lvl1pPr marL="0" indent="0" algn="ctr">
              <a:buNone/>
              <a:defRPr sz="18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0" name="Picture Placeholder 5">
            <a:extLst>
              <a:ext uri="{FF2B5EF4-FFF2-40B4-BE49-F238E27FC236}">
                <a16:creationId xmlns:a16="http://schemas.microsoft.com/office/drawing/2014/main" id="{4C722D08-E236-045C-8DB7-A9FE0A44E607}"/>
              </a:ext>
            </a:extLst>
          </p:cNvPr>
          <p:cNvSpPr>
            <a:spLocks noGrp="1"/>
          </p:cNvSpPr>
          <p:nvPr>
            <p:ph type="pic" sz="quarter" idx="20"/>
          </p:nvPr>
        </p:nvSpPr>
        <p:spPr>
          <a:xfrm>
            <a:off x="6571249" y="1716838"/>
            <a:ext cx="1238891" cy="1174653"/>
          </a:xfrm>
          <a:prstGeom prst="roundRect">
            <a:avLst>
              <a:gd name="adj" fmla="val 6880"/>
            </a:avLst>
          </a:prstGeom>
          <a:solidFill>
            <a:schemeClr val="bg1"/>
          </a:solidFill>
        </p:spPr>
        <p:txBody>
          <a:bodyPr/>
          <a:lstStyle/>
          <a:p>
            <a:endParaRPr lang="en-US"/>
          </a:p>
        </p:txBody>
      </p:sp>
      <p:sp>
        <p:nvSpPr>
          <p:cNvPr id="21" name="Text Placeholder 4">
            <a:extLst>
              <a:ext uri="{FF2B5EF4-FFF2-40B4-BE49-F238E27FC236}">
                <a16:creationId xmlns:a16="http://schemas.microsoft.com/office/drawing/2014/main" id="{6F6EED27-A8AF-BB11-8122-71EB4BF5AE04}"/>
              </a:ext>
            </a:extLst>
          </p:cNvPr>
          <p:cNvSpPr>
            <a:spLocks noGrp="1"/>
          </p:cNvSpPr>
          <p:nvPr>
            <p:ph type="body" sz="quarter" idx="21"/>
          </p:nvPr>
        </p:nvSpPr>
        <p:spPr>
          <a:xfrm>
            <a:off x="8141434" y="3150924"/>
            <a:ext cx="1230687" cy="1111588"/>
          </a:xfrm>
          <a:prstGeom prst="rect">
            <a:avLst/>
          </a:prstGeom>
        </p:spPr>
        <p:txBody>
          <a:bodyPr lIns="0" tIns="0" rIns="0" bIns="0"/>
          <a:lstStyle>
            <a:lvl1pPr marL="0" indent="0" algn="ctr">
              <a:buNone/>
              <a:defRPr sz="18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2" name="Picture Placeholder 5">
            <a:extLst>
              <a:ext uri="{FF2B5EF4-FFF2-40B4-BE49-F238E27FC236}">
                <a16:creationId xmlns:a16="http://schemas.microsoft.com/office/drawing/2014/main" id="{05F30300-2A69-95BA-AAA4-9F7168B2F74E}"/>
              </a:ext>
            </a:extLst>
          </p:cNvPr>
          <p:cNvSpPr>
            <a:spLocks noGrp="1"/>
          </p:cNvSpPr>
          <p:nvPr>
            <p:ph type="pic" sz="quarter" idx="22"/>
          </p:nvPr>
        </p:nvSpPr>
        <p:spPr>
          <a:xfrm>
            <a:off x="8132763" y="1716838"/>
            <a:ext cx="1238891" cy="1174653"/>
          </a:xfrm>
          <a:prstGeom prst="roundRect">
            <a:avLst>
              <a:gd name="adj" fmla="val 6880"/>
            </a:avLst>
          </a:prstGeom>
          <a:solidFill>
            <a:schemeClr val="bg1"/>
          </a:solidFill>
        </p:spPr>
        <p:txBody>
          <a:bodyPr/>
          <a:lstStyle/>
          <a:p>
            <a:endParaRPr lang="en-US"/>
          </a:p>
        </p:txBody>
      </p:sp>
      <p:pic>
        <p:nvPicPr>
          <p:cNvPr id="5" name="Picture 4">
            <a:extLst>
              <a:ext uri="{FF2B5EF4-FFF2-40B4-BE49-F238E27FC236}">
                <a16:creationId xmlns:a16="http://schemas.microsoft.com/office/drawing/2014/main" id="{3A4F884F-6D3B-A59D-9B54-84530037BDD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412342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anim calcmode="lin" valueType="num">
                                      <p:cBhvr>
                                        <p:cTn id="24" dur="500" fill="hold"/>
                                        <p:tgtEl>
                                          <p:spTgt spid="16"/>
                                        </p:tgtEl>
                                        <p:attrNameLst>
                                          <p:attrName>ppt_x</p:attrName>
                                        </p:attrNameLst>
                                      </p:cBhvr>
                                      <p:tavLst>
                                        <p:tav tm="0">
                                          <p:val>
                                            <p:strVal val="#ppt_x"/>
                                          </p:val>
                                        </p:tav>
                                        <p:tav tm="100000">
                                          <p:val>
                                            <p:strVal val="#ppt_x"/>
                                          </p:val>
                                        </p:tav>
                                      </p:tavLst>
                                    </p:anim>
                                    <p:anim calcmode="lin" valueType="num">
                                      <p:cBhvr>
                                        <p:cTn id="25" dur="5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ppt_x</p:attrName>
                                        </p:attrNameLst>
                                      </p:cBhvr>
                                      <p:tavLst>
                                        <p:tav tm="0">
                                          <p:val>
                                            <p:strVal val="#ppt_x"/>
                                          </p:val>
                                        </p:tav>
                                        <p:tav tm="100000">
                                          <p:val>
                                            <p:strVal val="#ppt_x"/>
                                          </p:val>
                                        </p:tav>
                                      </p:tavLst>
                                    </p:anim>
                                    <p:anim calcmode="lin" valueType="num">
                                      <p:cBhvr>
                                        <p:cTn id="37" dur="500" fill="hold"/>
                                        <p:tgtEl>
                                          <p:spTgt spid="20"/>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strVal val="#ppt_x"/>
                                          </p:val>
                                        </p:tav>
                                        <p:tav tm="100000">
                                          <p:val>
                                            <p:strVal val="#ppt_x"/>
                                          </p:val>
                                        </p:tav>
                                      </p:tavLst>
                                    </p:anim>
                                    <p:anim calcmode="lin" valueType="num">
                                      <p:cBhvr>
                                        <p:cTn id="43" dur="5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4" grpId="0" animBg="1"/>
      <p:bldP spid="16" grpId="0" animBg="1"/>
      <p:bldP spid="18" grpId="0" animBg="1"/>
      <p:bldP spid="20"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Custom Layout">
    <p:bg>
      <p:bgPr>
        <a:solidFill>
          <a:schemeClr val="accent5"/>
        </a:solidFill>
        <a:effectLst/>
      </p:bgPr>
    </p:bg>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8F5671A-E52C-C527-408A-1CCA5AE33D71}"/>
              </a:ext>
            </a:extLst>
          </p:cNvPr>
          <p:cNvSpPr>
            <a:spLocks noGrp="1"/>
          </p:cNvSpPr>
          <p:nvPr>
            <p:ph type="pic" sz="quarter" idx="12"/>
          </p:nvPr>
        </p:nvSpPr>
        <p:spPr>
          <a:xfrm>
            <a:off x="360362" y="-731206"/>
            <a:ext cx="8999537" cy="5229085"/>
          </a:xfrm>
          <a:prstGeom prst="roundRect">
            <a:avLst>
              <a:gd name="adj" fmla="val 5249"/>
            </a:avLst>
          </a:prstGeom>
          <a:solidFill>
            <a:srgbClr val="0C274C"/>
          </a:solidFill>
        </p:spPr>
        <p:txBody>
          <a:bodyPr/>
          <a:lstStyle>
            <a:lvl1pPr>
              <a:defRPr>
                <a:solidFill>
                  <a:schemeClr val="accent1"/>
                </a:solidFill>
              </a:defRPr>
            </a:lvl1pPr>
          </a:lstStyle>
          <a:p>
            <a:endParaRPr lang="en-US"/>
          </a:p>
        </p:txBody>
      </p:sp>
      <p:sp>
        <p:nvSpPr>
          <p:cNvPr id="3" name="Footer Placeholder 2">
            <a:extLst>
              <a:ext uri="{FF2B5EF4-FFF2-40B4-BE49-F238E27FC236}">
                <a16:creationId xmlns:a16="http://schemas.microsoft.com/office/drawing/2014/main" id="{BB917520-922A-A815-F90D-461E0EB50EAC}"/>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1C89572-C143-3760-32D3-B47372BB589E}"/>
              </a:ext>
            </a:extLst>
          </p:cNvPr>
          <p:cNvSpPr>
            <a:spLocks noGrp="1"/>
          </p:cNvSpPr>
          <p:nvPr>
            <p:ph type="title"/>
          </p:nvPr>
        </p:nvSpPr>
        <p:spPr>
          <a:xfrm>
            <a:off x="905529" y="360364"/>
            <a:ext cx="7830528" cy="3045946"/>
          </a:xfrm>
          <a:prstGeom prst="rect">
            <a:avLst/>
          </a:prstGeom>
        </p:spPr>
        <p:txBody>
          <a:bodyPr lIns="0" tIns="0" rIns="0" bIns="0" anchor="ctr" anchorCtr="0"/>
          <a:lstStyle>
            <a:lvl1pPr algn="ctr">
              <a:defRPr sz="4500" b="0" i="0" spc="-150">
                <a:solidFill>
                  <a:schemeClr val="accent6"/>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2560D552-A2B4-A7CA-A08F-A86701ED20A4}"/>
              </a:ext>
            </a:extLst>
          </p:cNvPr>
          <p:cNvSpPr>
            <a:spLocks noGrp="1"/>
          </p:cNvSpPr>
          <p:nvPr>
            <p:ph type="body" sz="quarter" idx="11"/>
          </p:nvPr>
        </p:nvSpPr>
        <p:spPr>
          <a:xfrm>
            <a:off x="911416" y="3602088"/>
            <a:ext cx="7845722" cy="427618"/>
          </a:xfrm>
          <a:prstGeom prst="rect">
            <a:avLst/>
          </a:prstGeom>
        </p:spPr>
        <p:txBody>
          <a:bodyPr lIns="0" tIns="0" rIns="0" bIns="0"/>
          <a:lstStyle>
            <a:lvl1pPr marL="0" indent="0" algn="ctr">
              <a:buNone/>
              <a:defRPr sz="1600" b="0" i="1">
                <a:solidFill>
                  <a:schemeClr val="accent6"/>
                </a:solidFill>
                <a:latin typeface="Arial" panose="020B0604020202020204" pitchFamily="34" charset="0"/>
                <a:cs typeface="Arial" panose="020B0604020202020204" pitchFamily="34" charset="0"/>
              </a:defRPr>
            </a:lvl1pPr>
            <a:lvl2pPr marL="360011" indent="0" algn="ctr">
              <a:buNone/>
              <a:defRPr b="0" i="0">
                <a:solidFill>
                  <a:schemeClr val="accent6"/>
                </a:solidFill>
                <a:latin typeface="Arial" panose="020B0604020202020204" pitchFamily="34" charset="0"/>
                <a:cs typeface="Arial" panose="020B0604020202020204" pitchFamily="34" charset="0"/>
              </a:defRPr>
            </a:lvl2pPr>
            <a:lvl3pPr marL="720022" indent="0" algn="ctr">
              <a:buNone/>
              <a:defRPr b="0" i="0">
                <a:solidFill>
                  <a:schemeClr val="accent6"/>
                </a:solidFill>
                <a:latin typeface="Arial" panose="020B0604020202020204" pitchFamily="34" charset="0"/>
                <a:cs typeface="Arial" panose="020B0604020202020204" pitchFamily="34" charset="0"/>
              </a:defRPr>
            </a:lvl3pPr>
            <a:lvl4pPr marL="1080033" indent="0" algn="ctr">
              <a:buNone/>
              <a:defRPr b="0" i="0">
                <a:solidFill>
                  <a:schemeClr val="accent6"/>
                </a:solidFill>
                <a:latin typeface="Arial" panose="020B0604020202020204" pitchFamily="34" charset="0"/>
                <a:cs typeface="Arial" panose="020B0604020202020204" pitchFamily="34" charset="0"/>
              </a:defRPr>
            </a:lvl4pPr>
            <a:lvl5pPr marL="1440044" indent="0" algn="ctr">
              <a:buNone/>
              <a:defRPr b="0" i="0">
                <a:solidFill>
                  <a:schemeClr val="accent6"/>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a:extLst>
              <a:ext uri="{FF2B5EF4-FFF2-40B4-BE49-F238E27FC236}">
                <a16:creationId xmlns:a16="http://schemas.microsoft.com/office/drawing/2014/main" id="{716D5D0D-4292-A266-45C1-4C45A980BF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165353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6_Custom Layout">
    <p:bg>
      <p:bgPr>
        <a:solidFill>
          <a:schemeClr val="accent6"/>
        </a:solidFill>
        <a:effectLst/>
      </p:bgPr>
    </p:bg>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98F5671A-E52C-C527-408A-1CCA5AE33D71}"/>
              </a:ext>
            </a:extLst>
          </p:cNvPr>
          <p:cNvSpPr>
            <a:spLocks noGrp="1"/>
          </p:cNvSpPr>
          <p:nvPr>
            <p:ph type="pic" sz="quarter" idx="12"/>
          </p:nvPr>
        </p:nvSpPr>
        <p:spPr>
          <a:xfrm>
            <a:off x="360363" y="-731206"/>
            <a:ext cx="8999537" cy="5229085"/>
          </a:xfrm>
          <a:prstGeom prst="roundRect">
            <a:avLst>
              <a:gd name="adj" fmla="val 5249"/>
            </a:avLst>
          </a:prstGeom>
          <a:solidFill>
            <a:schemeClr val="accent5"/>
          </a:solidFill>
        </p:spPr>
        <p:txBody>
          <a:bodyPr/>
          <a:lstStyle>
            <a:lvl1pPr>
              <a:defRPr>
                <a:solidFill>
                  <a:schemeClr val="accent1"/>
                </a:solidFill>
              </a:defRPr>
            </a:lvl1pPr>
          </a:lstStyle>
          <a:p>
            <a:endParaRPr lang="en-US"/>
          </a:p>
        </p:txBody>
      </p:sp>
      <p:sp>
        <p:nvSpPr>
          <p:cNvPr id="3" name="Footer Placeholder 2">
            <a:extLst>
              <a:ext uri="{FF2B5EF4-FFF2-40B4-BE49-F238E27FC236}">
                <a16:creationId xmlns:a16="http://schemas.microsoft.com/office/drawing/2014/main" id="{BB917520-922A-A815-F90D-461E0EB50EAC}"/>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EE3D2256-4812-47D3-D8AE-7F281442C170}"/>
              </a:ext>
            </a:extLst>
          </p:cNvPr>
          <p:cNvSpPr>
            <a:spLocks noGrp="1"/>
          </p:cNvSpPr>
          <p:nvPr>
            <p:ph type="title"/>
          </p:nvPr>
        </p:nvSpPr>
        <p:spPr>
          <a:xfrm>
            <a:off x="905529" y="360364"/>
            <a:ext cx="7830528" cy="3045946"/>
          </a:xfrm>
          <a:prstGeom prst="rect">
            <a:avLst/>
          </a:prstGeom>
        </p:spPr>
        <p:txBody>
          <a:bodyPr lIns="0" tIns="0" rIns="0" bIns="0" anchor="ctr" anchorCtr="0"/>
          <a:lstStyle>
            <a:lvl1pPr algn="ctr">
              <a:defRPr sz="45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9EF73425-7341-7EE9-1329-5DD5FBA02752}"/>
              </a:ext>
            </a:extLst>
          </p:cNvPr>
          <p:cNvSpPr>
            <a:spLocks noGrp="1"/>
          </p:cNvSpPr>
          <p:nvPr>
            <p:ph type="body" sz="quarter" idx="11"/>
          </p:nvPr>
        </p:nvSpPr>
        <p:spPr>
          <a:xfrm>
            <a:off x="911416" y="3602088"/>
            <a:ext cx="7845722" cy="427618"/>
          </a:xfrm>
          <a:prstGeom prst="rect">
            <a:avLst/>
          </a:prstGeom>
        </p:spPr>
        <p:txBody>
          <a:bodyPr lIns="0" tIns="0" rIns="0" bIns="0"/>
          <a:lstStyle>
            <a:lvl1pPr marL="0" indent="0" algn="ctr">
              <a:buNone/>
              <a:defRPr sz="1600" b="0" i="1">
                <a:solidFill>
                  <a:srgbClr val="0C274C"/>
                </a:solidFill>
                <a:latin typeface="Arial" panose="020B0604020202020204" pitchFamily="34" charset="0"/>
                <a:cs typeface="Arial" panose="020B0604020202020204" pitchFamily="34" charset="0"/>
              </a:defRPr>
            </a:lvl1pPr>
            <a:lvl2pPr marL="360011" indent="0" algn="ctr">
              <a:buNone/>
              <a:defRPr b="0" i="0">
                <a:solidFill>
                  <a:schemeClr val="accent6"/>
                </a:solidFill>
                <a:latin typeface="Arial" panose="020B0604020202020204" pitchFamily="34" charset="0"/>
                <a:cs typeface="Arial" panose="020B0604020202020204" pitchFamily="34" charset="0"/>
              </a:defRPr>
            </a:lvl2pPr>
            <a:lvl3pPr marL="720022" indent="0" algn="ctr">
              <a:buNone/>
              <a:defRPr b="0" i="0">
                <a:solidFill>
                  <a:schemeClr val="accent6"/>
                </a:solidFill>
                <a:latin typeface="Arial" panose="020B0604020202020204" pitchFamily="34" charset="0"/>
                <a:cs typeface="Arial" panose="020B0604020202020204" pitchFamily="34" charset="0"/>
              </a:defRPr>
            </a:lvl3pPr>
            <a:lvl4pPr marL="1080033" indent="0" algn="ctr">
              <a:buNone/>
              <a:defRPr b="0" i="0">
                <a:solidFill>
                  <a:schemeClr val="accent6"/>
                </a:solidFill>
                <a:latin typeface="Arial" panose="020B0604020202020204" pitchFamily="34" charset="0"/>
                <a:cs typeface="Arial" panose="020B0604020202020204" pitchFamily="34" charset="0"/>
              </a:defRPr>
            </a:lvl4pPr>
            <a:lvl5pPr marL="1440044" indent="0" algn="ctr">
              <a:buNone/>
              <a:defRPr b="0" i="0">
                <a:solidFill>
                  <a:schemeClr val="accent6"/>
                </a:solidFill>
                <a:latin typeface="Arial" panose="020B0604020202020204" pitchFamily="34" charset="0"/>
                <a:cs typeface="Arial" panose="020B0604020202020204" pitchFamily="34" charset="0"/>
              </a:defRPr>
            </a:lvl5pPr>
          </a:lstStyle>
          <a:p>
            <a:pPr lvl="0"/>
            <a:r>
              <a:rPr lang="en-US"/>
              <a:t>Click to edit Master text styles</a:t>
            </a:r>
          </a:p>
        </p:txBody>
      </p:sp>
      <p:pic>
        <p:nvPicPr>
          <p:cNvPr id="6" name="Picture 5">
            <a:extLst>
              <a:ext uri="{FF2B5EF4-FFF2-40B4-BE49-F238E27FC236}">
                <a16:creationId xmlns:a16="http://schemas.microsoft.com/office/drawing/2014/main" id="{61C205BC-01C0-E9D9-7325-98985C5B82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341867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ver Slide 1">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6E3A23-8055-9E4C-AC68-6C95B28CEABC}"/>
              </a:ext>
            </a:extLst>
          </p:cNvPr>
          <p:cNvPicPr>
            <a:picLocks noChangeAspect="1"/>
          </p:cNvPicPr>
          <p:nvPr userDrawn="1"/>
        </p:nvPicPr>
        <p:blipFill>
          <a:blip r:embed="rId2"/>
          <a:stretch>
            <a:fillRect/>
          </a:stretch>
        </p:blipFill>
        <p:spPr>
          <a:xfrm>
            <a:off x="6796876" y="1586668"/>
            <a:ext cx="3437829" cy="4244649"/>
          </a:xfrm>
          <a:prstGeom prst="rect">
            <a:avLst/>
          </a:prstGeom>
        </p:spPr>
      </p:pic>
      <p:pic>
        <p:nvPicPr>
          <p:cNvPr id="7" name="Picture 6">
            <a:extLst>
              <a:ext uri="{FF2B5EF4-FFF2-40B4-BE49-F238E27FC236}">
                <a16:creationId xmlns:a16="http://schemas.microsoft.com/office/drawing/2014/main" id="{6ECFE7C6-BD68-1245-824C-E5D99BC3B0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2687" y="298953"/>
            <a:ext cx="3880957" cy="610418"/>
          </a:xfrm>
          <a:prstGeom prst="rect">
            <a:avLst/>
          </a:prstGeom>
        </p:spPr>
      </p:pic>
      <p:sp>
        <p:nvSpPr>
          <p:cNvPr id="11" name="Title 1">
            <a:extLst>
              <a:ext uri="{FF2B5EF4-FFF2-40B4-BE49-F238E27FC236}">
                <a16:creationId xmlns:a16="http://schemas.microsoft.com/office/drawing/2014/main" id="{A41AEB4E-364C-154B-93C8-0E7249E610D5}"/>
              </a:ext>
            </a:extLst>
          </p:cNvPr>
          <p:cNvSpPr>
            <a:spLocks noGrp="1"/>
          </p:cNvSpPr>
          <p:nvPr>
            <p:ph type="ctrTitle" hasCustomPrompt="1"/>
          </p:nvPr>
        </p:nvSpPr>
        <p:spPr>
          <a:xfrm>
            <a:off x="382688" y="1701143"/>
            <a:ext cx="6008892" cy="1399980"/>
          </a:xfrm>
          <a:prstGeom prst="rect">
            <a:avLst/>
          </a:prstGeom>
          <a:noFill/>
        </p:spPr>
        <p:txBody>
          <a:bodyPr wrap="square" lIns="0" rIns="0" bIns="0" anchor="b" anchorCtr="0">
            <a:noAutofit/>
          </a:bodyPr>
          <a:lstStyle>
            <a:lvl1pPr algn="l">
              <a:defRPr sz="5040" b="0" i="0" spc="-168" baseline="0">
                <a:solidFill>
                  <a:schemeClr val="accent5"/>
                </a:solidFill>
                <a:latin typeface="Arial" panose="020B0604020202020204" pitchFamily="34" charset="0"/>
                <a:cs typeface="Hepta Slab" pitchFamily="2" charset="77"/>
              </a:defRPr>
            </a:lvl1pPr>
          </a:lstStyle>
          <a:p>
            <a:r>
              <a:rPr lang="en-US"/>
              <a:t>Presentation title</a:t>
            </a:r>
            <a:br>
              <a:rPr lang="en-US"/>
            </a:br>
            <a:r>
              <a:rPr lang="en-US"/>
              <a:t>(two lines max)</a:t>
            </a:r>
          </a:p>
        </p:txBody>
      </p:sp>
      <p:sp>
        <p:nvSpPr>
          <p:cNvPr id="12" name="Text Placeholder 15">
            <a:extLst>
              <a:ext uri="{FF2B5EF4-FFF2-40B4-BE49-F238E27FC236}">
                <a16:creationId xmlns:a16="http://schemas.microsoft.com/office/drawing/2014/main" id="{FFD167B9-770D-1249-894B-543684A8438B}"/>
              </a:ext>
            </a:extLst>
          </p:cNvPr>
          <p:cNvSpPr>
            <a:spLocks noGrp="1"/>
          </p:cNvSpPr>
          <p:nvPr>
            <p:ph type="body" sz="quarter" idx="13" hasCustomPrompt="1"/>
          </p:nvPr>
        </p:nvSpPr>
        <p:spPr>
          <a:xfrm>
            <a:off x="382690" y="4875507"/>
            <a:ext cx="6008890" cy="226216"/>
          </a:xfrm>
          <a:prstGeom prst="rect">
            <a:avLst/>
          </a:prstGeom>
        </p:spPr>
        <p:txBody>
          <a:bodyPr wrap="square" lIns="0" tIns="0" rIns="0" bIns="0" anchor="t" anchorCtr="0">
            <a:spAutoFit/>
          </a:bodyPr>
          <a:lstStyle>
            <a:lvl1pPr marL="0" indent="0" algn="l">
              <a:lnSpc>
                <a:spcPct val="100000"/>
              </a:lnSpc>
              <a:spcBef>
                <a:spcPts val="0"/>
              </a:spcBef>
              <a:buNone/>
              <a:defRPr sz="1470" b="0" i="0" spc="-21" baseline="0">
                <a:solidFill>
                  <a:schemeClr val="accent5"/>
                </a:solidFill>
                <a:latin typeface="Arial" panose="020B0604020202020204" pitchFamily="34" charset="0"/>
                <a:cs typeface="Hepta Slab" pitchFamily="2" charset="77"/>
              </a:defRPr>
            </a:lvl1pPr>
          </a:lstStyle>
          <a:p>
            <a:pPr lvl="0"/>
            <a:r>
              <a:rPr lang="en-US"/>
              <a:t>Date</a:t>
            </a:r>
          </a:p>
        </p:txBody>
      </p:sp>
      <p:sp>
        <p:nvSpPr>
          <p:cNvPr id="13" name="Text Placeholder 15">
            <a:extLst>
              <a:ext uri="{FF2B5EF4-FFF2-40B4-BE49-F238E27FC236}">
                <a16:creationId xmlns:a16="http://schemas.microsoft.com/office/drawing/2014/main" id="{538233FE-ABC3-3347-B7DD-C95254A70E6B}"/>
              </a:ext>
            </a:extLst>
          </p:cNvPr>
          <p:cNvSpPr>
            <a:spLocks noGrp="1"/>
          </p:cNvSpPr>
          <p:nvPr>
            <p:ph type="body" sz="quarter" idx="11" hasCustomPrompt="1"/>
          </p:nvPr>
        </p:nvSpPr>
        <p:spPr>
          <a:xfrm>
            <a:off x="382690" y="3229890"/>
            <a:ext cx="6008891" cy="323166"/>
          </a:xfrm>
          <a:prstGeom prst="rect">
            <a:avLst/>
          </a:prstGeom>
        </p:spPr>
        <p:txBody>
          <a:bodyPr wrap="square" lIns="0" tIns="0" rIns="0" bIns="0" anchor="t" anchorCtr="0">
            <a:spAutoFit/>
          </a:bodyPr>
          <a:lstStyle>
            <a:lvl1pPr marL="0" indent="0" algn="l">
              <a:lnSpc>
                <a:spcPct val="100000"/>
              </a:lnSpc>
              <a:spcBef>
                <a:spcPts val="0"/>
              </a:spcBef>
              <a:buNone/>
              <a:defRPr sz="2100" b="0" i="0" spc="-21" baseline="0">
                <a:solidFill>
                  <a:schemeClr val="accent5"/>
                </a:solidFill>
                <a:latin typeface="Arial" panose="020B0604020202020204" pitchFamily="34" charset="0"/>
                <a:cs typeface="Hepta Slab" pitchFamily="2" charset="77"/>
              </a:defRPr>
            </a:lvl1pPr>
          </a:lstStyle>
          <a:p>
            <a:pPr lvl="0"/>
            <a:r>
              <a:rPr lang="en-US"/>
              <a:t>Subtitle (optional)</a:t>
            </a:r>
          </a:p>
        </p:txBody>
      </p:sp>
    </p:spTree>
    <p:extLst>
      <p:ext uri="{BB962C8B-B14F-4D97-AF65-F5344CB8AC3E}">
        <p14:creationId xmlns:p14="http://schemas.microsoft.com/office/powerpoint/2010/main" val="239675040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ver Slide 1">
    <p:bg>
      <p:bgPr>
        <a:solidFill>
          <a:schemeClr val="accent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6E3A23-8055-9E4C-AC68-6C95B28CEABC}"/>
              </a:ext>
            </a:extLst>
          </p:cNvPr>
          <p:cNvPicPr>
            <a:picLocks noChangeAspect="1"/>
          </p:cNvPicPr>
          <p:nvPr userDrawn="1"/>
        </p:nvPicPr>
        <p:blipFill>
          <a:blip r:embed="rId2"/>
          <a:stretch>
            <a:fillRect/>
          </a:stretch>
        </p:blipFill>
        <p:spPr>
          <a:xfrm>
            <a:off x="6796876" y="1586668"/>
            <a:ext cx="3437829" cy="4244649"/>
          </a:xfrm>
          <a:prstGeom prst="rect">
            <a:avLst/>
          </a:prstGeom>
        </p:spPr>
      </p:pic>
      <p:sp>
        <p:nvSpPr>
          <p:cNvPr id="11" name="Title 1">
            <a:extLst>
              <a:ext uri="{FF2B5EF4-FFF2-40B4-BE49-F238E27FC236}">
                <a16:creationId xmlns:a16="http://schemas.microsoft.com/office/drawing/2014/main" id="{A41AEB4E-364C-154B-93C8-0E7249E610D5}"/>
              </a:ext>
            </a:extLst>
          </p:cNvPr>
          <p:cNvSpPr>
            <a:spLocks noGrp="1"/>
          </p:cNvSpPr>
          <p:nvPr>
            <p:ph type="ctrTitle" hasCustomPrompt="1"/>
          </p:nvPr>
        </p:nvSpPr>
        <p:spPr>
          <a:xfrm>
            <a:off x="382688" y="1701143"/>
            <a:ext cx="6008892" cy="1399980"/>
          </a:xfrm>
          <a:prstGeom prst="rect">
            <a:avLst/>
          </a:prstGeom>
          <a:noFill/>
        </p:spPr>
        <p:txBody>
          <a:bodyPr wrap="square" lIns="0" rIns="0" bIns="0" anchor="b" anchorCtr="0">
            <a:noAutofit/>
          </a:bodyPr>
          <a:lstStyle>
            <a:lvl1pPr algn="l">
              <a:defRPr sz="5040" b="0" i="0" spc="-168" baseline="0">
                <a:solidFill>
                  <a:srgbClr val="0C274C"/>
                </a:solidFill>
                <a:latin typeface="Arial" panose="020B0604020202020204" pitchFamily="34" charset="0"/>
                <a:cs typeface="Hepta Slab" pitchFamily="2" charset="77"/>
              </a:defRPr>
            </a:lvl1pPr>
          </a:lstStyle>
          <a:p>
            <a:r>
              <a:rPr lang="en-US"/>
              <a:t>Presentation title</a:t>
            </a:r>
            <a:br>
              <a:rPr lang="en-US"/>
            </a:br>
            <a:r>
              <a:rPr lang="en-US"/>
              <a:t>(two lines max)</a:t>
            </a:r>
          </a:p>
        </p:txBody>
      </p:sp>
      <p:sp>
        <p:nvSpPr>
          <p:cNvPr id="12" name="Text Placeholder 15">
            <a:extLst>
              <a:ext uri="{FF2B5EF4-FFF2-40B4-BE49-F238E27FC236}">
                <a16:creationId xmlns:a16="http://schemas.microsoft.com/office/drawing/2014/main" id="{FFD167B9-770D-1249-894B-543684A8438B}"/>
              </a:ext>
            </a:extLst>
          </p:cNvPr>
          <p:cNvSpPr>
            <a:spLocks noGrp="1"/>
          </p:cNvSpPr>
          <p:nvPr>
            <p:ph type="body" sz="quarter" idx="13" hasCustomPrompt="1"/>
          </p:nvPr>
        </p:nvSpPr>
        <p:spPr>
          <a:xfrm>
            <a:off x="382690" y="4875507"/>
            <a:ext cx="6008890" cy="226216"/>
          </a:xfrm>
          <a:prstGeom prst="rect">
            <a:avLst/>
          </a:prstGeom>
        </p:spPr>
        <p:txBody>
          <a:bodyPr wrap="square" lIns="0" tIns="0" rIns="0" bIns="0" anchor="t" anchorCtr="0">
            <a:spAutoFit/>
          </a:bodyPr>
          <a:lstStyle>
            <a:lvl1pPr marL="0" indent="0" algn="l">
              <a:lnSpc>
                <a:spcPct val="100000"/>
              </a:lnSpc>
              <a:spcBef>
                <a:spcPts val="0"/>
              </a:spcBef>
              <a:buNone/>
              <a:defRPr sz="1470" b="0" i="0" spc="-21" baseline="0">
                <a:solidFill>
                  <a:srgbClr val="0C274C"/>
                </a:solidFill>
                <a:latin typeface="Arial" panose="020B0604020202020204" pitchFamily="34" charset="0"/>
                <a:cs typeface="Hepta Slab" pitchFamily="2" charset="77"/>
              </a:defRPr>
            </a:lvl1pPr>
          </a:lstStyle>
          <a:p>
            <a:pPr lvl="0"/>
            <a:r>
              <a:rPr lang="en-US"/>
              <a:t>Date</a:t>
            </a:r>
          </a:p>
        </p:txBody>
      </p:sp>
      <p:sp>
        <p:nvSpPr>
          <p:cNvPr id="13" name="Text Placeholder 15">
            <a:extLst>
              <a:ext uri="{FF2B5EF4-FFF2-40B4-BE49-F238E27FC236}">
                <a16:creationId xmlns:a16="http://schemas.microsoft.com/office/drawing/2014/main" id="{538233FE-ABC3-3347-B7DD-C95254A70E6B}"/>
              </a:ext>
            </a:extLst>
          </p:cNvPr>
          <p:cNvSpPr>
            <a:spLocks noGrp="1"/>
          </p:cNvSpPr>
          <p:nvPr>
            <p:ph type="body" sz="quarter" idx="11" hasCustomPrompt="1"/>
          </p:nvPr>
        </p:nvSpPr>
        <p:spPr>
          <a:xfrm>
            <a:off x="382690" y="3229890"/>
            <a:ext cx="6008891" cy="323166"/>
          </a:xfrm>
          <a:prstGeom prst="rect">
            <a:avLst/>
          </a:prstGeom>
        </p:spPr>
        <p:txBody>
          <a:bodyPr wrap="square" lIns="0" tIns="0" rIns="0" bIns="0" anchor="t" anchorCtr="0">
            <a:spAutoFit/>
          </a:bodyPr>
          <a:lstStyle>
            <a:lvl1pPr marL="0" indent="0" algn="l">
              <a:lnSpc>
                <a:spcPct val="100000"/>
              </a:lnSpc>
              <a:spcBef>
                <a:spcPts val="0"/>
              </a:spcBef>
              <a:buNone/>
              <a:defRPr sz="2100" b="0" i="0" spc="-21" baseline="0">
                <a:solidFill>
                  <a:srgbClr val="0C274C"/>
                </a:solidFill>
                <a:latin typeface="Arial" panose="020B0604020202020204" pitchFamily="34" charset="0"/>
                <a:cs typeface="Hepta Slab" pitchFamily="2" charset="77"/>
              </a:defRPr>
            </a:lvl1pPr>
          </a:lstStyle>
          <a:p>
            <a:pPr lvl="0"/>
            <a:r>
              <a:rPr lang="en-US"/>
              <a:t>Subtitle (optional)</a:t>
            </a:r>
          </a:p>
        </p:txBody>
      </p:sp>
    </p:spTree>
    <p:extLst>
      <p:ext uri="{BB962C8B-B14F-4D97-AF65-F5344CB8AC3E}">
        <p14:creationId xmlns:p14="http://schemas.microsoft.com/office/powerpoint/2010/main" val="118767653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tatement Slide 2">
    <p:bg>
      <p:bgPr>
        <a:solidFill>
          <a:schemeClr val="accent4"/>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BCD96EE-BBE7-B94B-921A-2378D002FDB3}"/>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a:t>
            </a:r>
            <a:r>
              <a:rPr lang="en-US" sz="840" b="0" i="0" spc="-11" baseline="0">
                <a:solidFill>
                  <a:schemeClr val="accent5"/>
                </a:solidFill>
                <a:latin typeface="Arial" panose="020B0604020202020204" pitchFamily="34" charset="0"/>
              </a:rPr>
              <a:t>Canadian Centre for Caregiving Excellence</a:t>
            </a:r>
          </a:p>
        </p:txBody>
      </p:sp>
      <p:sp>
        <p:nvSpPr>
          <p:cNvPr id="13" name="Text Placeholder 9">
            <a:extLst>
              <a:ext uri="{FF2B5EF4-FFF2-40B4-BE49-F238E27FC236}">
                <a16:creationId xmlns:a16="http://schemas.microsoft.com/office/drawing/2014/main" id="{47611957-F401-764E-8F59-C2D515866A1D}"/>
              </a:ext>
            </a:extLst>
          </p:cNvPr>
          <p:cNvSpPr>
            <a:spLocks noGrp="1"/>
          </p:cNvSpPr>
          <p:nvPr>
            <p:ph type="body" sz="quarter" idx="12" hasCustomPrompt="1"/>
          </p:nvPr>
        </p:nvSpPr>
        <p:spPr>
          <a:xfrm>
            <a:off x="382688" y="378000"/>
            <a:ext cx="7653750" cy="226216"/>
          </a:xfrm>
          <a:prstGeom prst="rect">
            <a:avLst/>
          </a:prstGeom>
        </p:spPr>
        <p:txBody>
          <a:bodyPr wrap="square" lIns="0" tIns="0" rIns="0" bIns="0">
            <a:spAutoFit/>
          </a:bodyPr>
          <a:lstStyle>
            <a:lvl1pPr marL="0" marR="0" indent="0" algn="l" defTabSz="540041" rtl="0" eaLnBrk="1" fontAlgn="auto" latinLnBrk="0" hangingPunct="1">
              <a:lnSpc>
                <a:spcPct val="100000"/>
              </a:lnSpc>
              <a:spcBef>
                <a:spcPts val="591"/>
              </a:spcBef>
              <a:spcAft>
                <a:spcPts val="0"/>
              </a:spcAft>
              <a:buClr>
                <a:schemeClr val="accent1"/>
              </a:buClr>
              <a:buSzPct val="90000"/>
              <a:buFont typeface="Arial" panose="020B0604020202020204" pitchFamily="34" charset="0"/>
              <a:buNone/>
              <a:tabLst/>
              <a:defRPr lang="en-US" sz="1470" b="0" i="0" u="none" strike="noStrike" kern="1200" spc="0" baseline="0" dirty="0">
                <a:solidFill>
                  <a:schemeClr val="tx1"/>
                </a:solidFill>
                <a:latin typeface="Arial" panose="020B0604020202020204" pitchFamily="34" charset="0"/>
                <a:ea typeface="Roboto" panose="02000000000000000000" pitchFamily="2" charset="0"/>
                <a:cs typeface="Hepta Slab" pitchFamily="2" charset="77"/>
              </a:defRPr>
            </a:lvl1pPr>
          </a:lstStyle>
          <a:p>
            <a:pPr marL="0" marR="0" lvl="0" indent="0" algn="l" defTabSz="540041" rtl="0" eaLnBrk="1" fontAlgn="auto" latinLnBrk="0" hangingPunct="1">
              <a:lnSpc>
                <a:spcPct val="100000"/>
              </a:lnSpc>
              <a:spcBef>
                <a:spcPts val="591"/>
              </a:spcBef>
              <a:spcAft>
                <a:spcPts val="0"/>
              </a:spcAft>
              <a:buClr>
                <a:schemeClr val="accent1"/>
              </a:buClr>
              <a:buSzPct val="90000"/>
              <a:buFont typeface="Arial" panose="020B0604020202020204" pitchFamily="34" charset="0"/>
              <a:buNone/>
              <a:tabLst/>
              <a:defRPr/>
            </a:pPr>
            <a:r>
              <a:rPr lang="en-US" b="1"/>
              <a:t>Title</a:t>
            </a:r>
            <a:endParaRPr lang="en-US"/>
          </a:p>
        </p:txBody>
      </p:sp>
      <p:sp>
        <p:nvSpPr>
          <p:cNvPr id="14" name="Title 1">
            <a:extLst>
              <a:ext uri="{FF2B5EF4-FFF2-40B4-BE49-F238E27FC236}">
                <a16:creationId xmlns:a16="http://schemas.microsoft.com/office/drawing/2014/main" id="{9175B2AA-AE6A-694E-9206-F2AB089120E0}"/>
              </a:ext>
            </a:extLst>
          </p:cNvPr>
          <p:cNvSpPr>
            <a:spLocks noGrp="1"/>
          </p:cNvSpPr>
          <p:nvPr>
            <p:ph type="ctrTitle" hasCustomPrompt="1"/>
          </p:nvPr>
        </p:nvSpPr>
        <p:spPr>
          <a:xfrm>
            <a:off x="382689" y="831600"/>
            <a:ext cx="7653750" cy="3628800"/>
          </a:xfrm>
          <a:prstGeom prst="rect">
            <a:avLst/>
          </a:prstGeom>
          <a:noFill/>
        </p:spPr>
        <p:txBody>
          <a:bodyPr lIns="0" tIns="0" rIns="90000" bIns="46800" anchor="t" anchorCtr="0">
            <a:noAutofit/>
          </a:bodyPr>
          <a:lstStyle>
            <a:lvl1pPr algn="l">
              <a:lnSpc>
                <a:spcPts val="3150"/>
              </a:lnSpc>
              <a:defRPr sz="2520" b="0" i="0" spc="-42" baseline="0">
                <a:solidFill>
                  <a:schemeClr val="tx1"/>
                </a:solidFill>
                <a:latin typeface="Arial" panose="020B0604020202020204" pitchFamily="34" charset="0"/>
              </a:defRPr>
            </a:lvl1pPr>
          </a:lstStyle>
          <a:p>
            <a:r>
              <a:rPr lang="en-US"/>
              <a:t>Statement copy</a:t>
            </a:r>
          </a:p>
        </p:txBody>
      </p:sp>
      <p:pic>
        <p:nvPicPr>
          <p:cNvPr id="6" name="Picture 5">
            <a:extLst>
              <a:ext uri="{FF2B5EF4-FFF2-40B4-BE49-F238E27FC236}">
                <a16:creationId xmlns:a16="http://schemas.microsoft.com/office/drawing/2014/main" id="{65406D2D-5EA1-2D45-8ADF-7D1B19D128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9817" y="4765300"/>
            <a:ext cx="317756" cy="392329"/>
          </a:xfrm>
          <a:prstGeom prst="rect">
            <a:avLst/>
          </a:prstGeom>
        </p:spPr>
      </p:pic>
    </p:spTree>
    <p:extLst>
      <p:ext uri="{BB962C8B-B14F-4D97-AF65-F5344CB8AC3E}">
        <p14:creationId xmlns:p14="http://schemas.microsoft.com/office/powerpoint/2010/main" val="333928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chemeClr val="accent5"/>
        </a:solidFill>
        <a:effectLst/>
      </p:bgPr>
    </p:bg>
    <p:spTree>
      <p:nvGrpSpPr>
        <p:cNvPr id="1" name=""/>
        <p:cNvGrpSpPr/>
        <p:nvPr/>
      </p:nvGrpSpPr>
      <p:grpSpPr>
        <a:xfrm>
          <a:off x="0" y="0"/>
          <a:ext cx="0" cy="0"/>
          <a:chOff x="0" y="0"/>
          <a:chExt cx="0" cy="0"/>
        </a:xfrm>
      </p:grpSpPr>
      <p:pic>
        <p:nvPicPr>
          <p:cNvPr id="10" name="Picture 9" descr="A group of people posing for a photo&#10;&#10;Description automatically generated">
            <a:extLst>
              <a:ext uri="{FF2B5EF4-FFF2-40B4-BE49-F238E27FC236}">
                <a16:creationId xmlns:a16="http://schemas.microsoft.com/office/drawing/2014/main" id="{C1F30ABA-11D4-F1F7-2781-5D9710293B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2584" y="1743015"/>
            <a:ext cx="3998696" cy="3297297"/>
          </a:xfrm>
          <a:prstGeom prst="rect">
            <a:avLst/>
          </a:prstGeom>
        </p:spPr>
      </p:pic>
      <p:sp>
        <p:nvSpPr>
          <p:cNvPr id="2" name="Rounded Rectangle 1">
            <a:extLst>
              <a:ext uri="{FF2B5EF4-FFF2-40B4-BE49-F238E27FC236}">
                <a16:creationId xmlns:a16="http://schemas.microsoft.com/office/drawing/2014/main" id="{ED03E33B-3185-F09C-3243-4568020D467D}"/>
              </a:ext>
            </a:extLst>
          </p:cNvPr>
          <p:cNvSpPr/>
          <p:nvPr userDrawn="1"/>
        </p:nvSpPr>
        <p:spPr>
          <a:xfrm>
            <a:off x="6307352" y="360363"/>
            <a:ext cx="3052547" cy="4679949"/>
          </a:xfrm>
          <a:prstGeom prst="roundRect">
            <a:avLst>
              <a:gd name="adj" fmla="val 5619"/>
            </a:avLst>
          </a:prstGeom>
          <a:solidFill>
            <a:srgbClr val="0C27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5">
            <a:extLst>
              <a:ext uri="{FF2B5EF4-FFF2-40B4-BE49-F238E27FC236}">
                <a16:creationId xmlns:a16="http://schemas.microsoft.com/office/drawing/2014/main" id="{7586F867-7AD7-FAE9-8F7C-9A910BE86D8B}"/>
              </a:ext>
            </a:extLst>
          </p:cNvPr>
          <p:cNvSpPr>
            <a:spLocks noGrp="1"/>
          </p:cNvSpPr>
          <p:nvPr>
            <p:ph type="body" sz="quarter" idx="14" hasCustomPrompt="1"/>
          </p:nvPr>
        </p:nvSpPr>
        <p:spPr>
          <a:xfrm>
            <a:off x="745156" y="1637583"/>
            <a:ext cx="2037758" cy="270381"/>
          </a:xfrm>
          <a:prstGeom prst="rect">
            <a:avLst/>
          </a:prstGeom>
        </p:spPr>
        <p:txBody>
          <a:bodyPr lIns="0" tIns="0" rIns="0" bIns="0" anchor="t" anchorCtr="0"/>
          <a:lstStyle>
            <a:lvl1pPr marL="0" indent="0">
              <a:buNone/>
              <a:defRPr sz="1600" b="0" i="0">
                <a:solidFill>
                  <a:srgbClr val="0C274C"/>
                </a:solidFill>
                <a:latin typeface="Arial" panose="020B0604020202020204" pitchFamily="34" charset="0"/>
                <a:cs typeface="Arial" panose="020B0604020202020204" pitchFamily="34" charset="0"/>
              </a:defRPr>
            </a:lvl1pPr>
            <a:lvl2pPr marL="360011" indent="0">
              <a:buNone/>
              <a:defRPr b="0" i="0">
                <a:solidFill>
                  <a:schemeClr val="accent4"/>
                </a:solidFill>
                <a:latin typeface="Avenir LT Pro 55 Roman" panose="020B0503020203020204" pitchFamily="34" charset="77"/>
              </a:defRPr>
            </a:lvl2pPr>
            <a:lvl3pPr marL="720022" indent="0">
              <a:buNone/>
              <a:defRPr b="0" i="0">
                <a:solidFill>
                  <a:schemeClr val="accent4"/>
                </a:solidFill>
                <a:latin typeface="Avenir LT Pro 55 Roman" panose="020B0503020203020204" pitchFamily="34" charset="77"/>
              </a:defRPr>
            </a:lvl3pPr>
            <a:lvl4pPr marL="1080033" indent="0">
              <a:buNone/>
              <a:defRPr b="0" i="0">
                <a:solidFill>
                  <a:schemeClr val="accent4"/>
                </a:solidFill>
                <a:latin typeface="Avenir LT Pro 55 Roman" panose="020B0503020203020204" pitchFamily="34" charset="77"/>
              </a:defRPr>
            </a:lvl4pPr>
            <a:lvl5pPr marL="1440044" indent="0">
              <a:buNone/>
              <a:defRPr b="0" i="0">
                <a:solidFill>
                  <a:schemeClr val="accent4"/>
                </a:solidFill>
                <a:latin typeface="Avenir LT Pro 55 Roman" panose="020B0503020203020204" pitchFamily="34" charset="77"/>
              </a:defRPr>
            </a:lvl5pPr>
          </a:lstStyle>
          <a:p>
            <a:pPr lvl="0"/>
            <a:r>
              <a:rPr lang="en-US"/>
              <a:t>PRESENTED BY:</a:t>
            </a:r>
          </a:p>
        </p:txBody>
      </p:sp>
      <p:sp>
        <p:nvSpPr>
          <p:cNvPr id="6" name="Text Placeholder 7">
            <a:extLst>
              <a:ext uri="{FF2B5EF4-FFF2-40B4-BE49-F238E27FC236}">
                <a16:creationId xmlns:a16="http://schemas.microsoft.com/office/drawing/2014/main" id="{F422F5B5-78D6-285F-DEEA-96F14A14FDCB}"/>
              </a:ext>
            </a:extLst>
          </p:cNvPr>
          <p:cNvSpPr>
            <a:spLocks noGrp="1"/>
          </p:cNvSpPr>
          <p:nvPr>
            <p:ph type="body" sz="quarter" idx="15"/>
          </p:nvPr>
        </p:nvSpPr>
        <p:spPr>
          <a:xfrm>
            <a:off x="744847" y="2135873"/>
            <a:ext cx="2631399" cy="1142769"/>
          </a:xfrm>
          <a:prstGeom prst="rect">
            <a:avLst/>
          </a:prstGeom>
        </p:spPr>
        <p:txBody>
          <a:bodyPr lIns="0" tIns="0" rIns="0" bIns="0"/>
          <a:lstStyle>
            <a:lvl1pPr marL="0" indent="0">
              <a:buNone/>
              <a:defRPr sz="2500" b="1">
                <a:solidFill>
                  <a:srgbClr val="0C274C"/>
                </a:solidFill>
                <a:latin typeface="Arial" panose="020B0604020202020204" pitchFamily="34" charset="0"/>
                <a:cs typeface="Arial" panose="020B0604020202020204" pitchFamily="34" charset="0"/>
              </a:defRPr>
            </a:lvl1pPr>
            <a:lvl2pPr marL="360011" indent="0">
              <a:buNone/>
              <a:defRPr sz="2000">
                <a:solidFill>
                  <a:schemeClr val="bg2"/>
                </a:solidFill>
                <a:latin typeface="Arial" panose="020B0604020202020204" pitchFamily="34" charset="0"/>
                <a:cs typeface="Arial" panose="020B0604020202020204" pitchFamily="34" charset="0"/>
              </a:defRPr>
            </a:lvl2pPr>
            <a:lvl3pPr marL="720022" indent="0">
              <a:buNone/>
              <a:defRPr sz="2000">
                <a:solidFill>
                  <a:schemeClr val="bg2"/>
                </a:solidFill>
                <a:latin typeface="Arial" panose="020B0604020202020204" pitchFamily="34" charset="0"/>
                <a:cs typeface="Arial" panose="020B0604020202020204" pitchFamily="34" charset="0"/>
              </a:defRPr>
            </a:lvl3pPr>
            <a:lvl4pPr marL="1080033" indent="0">
              <a:buNone/>
              <a:defRPr sz="2000">
                <a:solidFill>
                  <a:schemeClr val="bg2"/>
                </a:solidFill>
                <a:latin typeface="Arial" panose="020B0604020202020204" pitchFamily="34" charset="0"/>
                <a:cs typeface="Arial" panose="020B0604020202020204" pitchFamily="34" charset="0"/>
              </a:defRPr>
            </a:lvl4pPr>
            <a:lvl5pPr marL="1440044" indent="0">
              <a:buNone/>
              <a:defRPr sz="200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7" name="Text Placeholder 7">
            <a:extLst>
              <a:ext uri="{FF2B5EF4-FFF2-40B4-BE49-F238E27FC236}">
                <a16:creationId xmlns:a16="http://schemas.microsoft.com/office/drawing/2014/main" id="{C95428EA-533E-3B73-9CA2-BA785B7D73D6}"/>
              </a:ext>
            </a:extLst>
          </p:cNvPr>
          <p:cNvSpPr>
            <a:spLocks noGrp="1"/>
          </p:cNvSpPr>
          <p:nvPr>
            <p:ph type="body" sz="quarter" idx="16" hasCustomPrompt="1"/>
          </p:nvPr>
        </p:nvSpPr>
        <p:spPr>
          <a:xfrm>
            <a:off x="744847" y="4267006"/>
            <a:ext cx="2631399" cy="748856"/>
          </a:xfrm>
          <a:prstGeom prst="rect">
            <a:avLst/>
          </a:prstGeom>
        </p:spPr>
        <p:txBody>
          <a:bodyPr lIns="0" tIns="0" rIns="0" bIns="0"/>
          <a:lstStyle>
            <a:lvl1pPr marL="0" indent="0">
              <a:buNone/>
              <a:defRPr sz="1800">
                <a:solidFill>
                  <a:srgbClr val="0C274C"/>
                </a:solidFill>
                <a:latin typeface="Arial" panose="020B0604020202020204" pitchFamily="34" charset="0"/>
                <a:cs typeface="Arial" panose="020B0604020202020204" pitchFamily="34" charset="0"/>
              </a:defRPr>
            </a:lvl1pPr>
            <a:lvl2pPr marL="360011" indent="0">
              <a:buNone/>
              <a:defRPr sz="2000">
                <a:solidFill>
                  <a:schemeClr val="bg2"/>
                </a:solidFill>
                <a:latin typeface="Arial" panose="020B0604020202020204" pitchFamily="34" charset="0"/>
                <a:cs typeface="Arial" panose="020B0604020202020204" pitchFamily="34" charset="0"/>
              </a:defRPr>
            </a:lvl2pPr>
            <a:lvl3pPr marL="720022" indent="0">
              <a:buNone/>
              <a:defRPr sz="2000">
                <a:solidFill>
                  <a:schemeClr val="bg2"/>
                </a:solidFill>
                <a:latin typeface="Arial" panose="020B0604020202020204" pitchFamily="34" charset="0"/>
                <a:cs typeface="Arial" panose="020B0604020202020204" pitchFamily="34" charset="0"/>
              </a:defRPr>
            </a:lvl3pPr>
            <a:lvl4pPr marL="1080033" indent="0">
              <a:buNone/>
              <a:defRPr sz="2000">
                <a:solidFill>
                  <a:schemeClr val="bg2"/>
                </a:solidFill>
                <a:latin typeface="Arial" panose="020B0604020202020204" pitchFamily="34" charset="0"/>
                <a:cs typeface="Arial" panose="020B0604020202020204" pitchFamily="34" charset="0"/>
              </a:defRPr>
            </a:lvl4pPr>
            <a:lvl5pPr marL="1440044" indent="0">
              <a:buNone/>
              <a:defRPr sz="2000">
                <a:solidFill>
                  <a:schemeClr val="bg2"/>
                </a:solidFill>
                <a:latin typeface="Arial" panose="020B0604020202020204" pitchFamily="34" charset="0"/>
                <a:cs typeface="Arial" panose="020B0604020202020204" pitchFamily="34" charset="0"/>
              </a:defRPr>
            </a:lvl5pPr>
          </a:lstStyle>
          <a:p>
            <a:pPr lvl="0"/>
            <a:r>
              <a:rPr lang="en-US"/>
              <a:t>@</a:t>
            </a:r>
            <a:r>
              <a:rPr lang="en-US" err="1"/>
              <a:t>twitterhandle</a:t>
            </a:r>
            <a:endParaRPr lang="en-US"/>
          </a:p>
          <a:p>
            <a:pPr lvl="0"/>
            <a:r>
              <a:rPr lang="en-US" err="1"/>
              <a:t>email@address.com</a:t>
            </a:r>
            <a:endParaRPr lang="en-US"/>
          </a:p>
        </p:txBody>
      </p:sp>
      <p:sp>
        <p:nvSpPr>
          <p:cNvPr id="8" name="Text Placeholder 7">
            <a:extLst>
              <a:ext uri="{FF2B5EF4-FFF2-40B4-BE49-F238E27FC236}">
                <a16:creationId xmlns:a16="http://schemas.microsoft.com/office/drawing/2014/main" id="{D8E7C943-1E99-C752-0F06-4C0C6C1031B9}"/>
              </a:ext>
            </a:extLst>
          </p:cNvPr>
          <p:cNvSpPr>
            <a:spLocks noGrp="1"/>
          </p:cNvSpPr>
          <p:nvPr>
            <p:ph type="body" sz="quarter" idx="17"/>
          </p:nvPr>
        </p:nvSpPr>
        <p:spPr>
          <a:xfrm>
            <a:off x="744847" y="3430249"/>
            <a:ext cx="2631399" cy="420116"/>
          </a:xfrm>
          <a:prstGeom prst="rect">
            <a:avLst/>
          </a:prstGeom>
        </p:spPr>
        <p:txBody>
          <a:bodyPr lIns="0" tIns="0" rIns="0" bIns="0"/>
          <a:lstStyle>
            <a:lvl1pPr marL="0" indent="0">
              <a:buNone/>
              <a:defRPr sz="2000" b="0">
                <a:solidFill>
                  <a:srgbClr val="0C274C"/>
                </a:solidFill>
                <a:latin typeface="Arial" panose="020B0604020202020204" pitchFamily="34" charset="0"/>
                <a:cs typeface="Arial" panose="020B0604020202020204" pitchFamily="34" charset="0"/>
              </a:defRPr>
            </a:lvl1pPr>
            <a:lvl2pPr marL="360011" indent="0">
              <a:buNone/>
              <a:defRPr sz="2000">
                <a:solidFill>
                  <a:schemeClr val="bg2"/>
                </a:solidFill>
                <a:latin typeface="Arial" panose="020B0604020202020204" pitchFamily="34" charset="0"/>
                <a:cs typeface="Arial" panose="020B0604020202020204" pitchFamily="34" charset="0"/>
              </a:defRPr>
            </a:lvl2pPr>
            <a:lvl3pPr marL="720022" indent="0">
              <a:buNone/>
              <a:defRPr sz="2000">
                <a:solidFill>
                  <a:schemeClr val="bg2"/>
                </a:solidFill>
                <a:latin typeface="Arial" panose="020B0604020202020204" pitchFamily="34" charset="0"/>
                <a:cs typeface="Arial" panose="020B0604020202020204" pitchFamily="34" charset="0"/>
              </a:defRPr>
            </a:lvl3pPr>
            <a:lvl4pPr marL="1080033" indent="0">
              <a:buNone/>
              <a:defRPr sz="2000">
                <a:solidFill>
                  <a:schemeClr val="bg2"/>
                </a:solidFill>
                <a:latin typeface="Arial" panose="020B0604020202020204" pitchFamily="34" charset="0"/>
                <a:cs typeface="Arial" panose="020B0604020202020204" pitchFamily="34" charset="0"/>
              </a:defRPr>
            </a:lvl4pPr>
            <a:lvl5pPr marL="1440044" indent="0">
              <a:buNone/>
              <a:defRPr sz="200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Text Placeholder 7">
            <a:extLst>
              <a:ext uri="{FF2B5EF4-FFF2-40B4-BE49-F238E27FC236}">
                <a16:creationId xmlns:a16="http://schemas.microsoft.com/office/drawing/2014/main" id="{464C0D81-44E3-C310-6B2E-F945895B5789}"/>
              </a:ext>
            </a:extLst>
          </p:cNvPr>
          <p:cNvSpPr>
            <a:spLocks noGrp="1"/>
          </p:cNvSpPr>
          <p:nvPr>
            <p:ph type="body" sz="quarter" idx="19"/>
          </p:nvPr>
        </p:nvSpPr>
        <p:spPr>
          <a:xfrm>
            <a:off x="744847" y="429227"/>
            <a:ext cx="4127500" cy="1162181"/>
          </a:xfrm>
          <a:prstGeom prst="rect">
            <a:avLst/>
          </a:prstGeom>
        </p:spPr>
        <p:txBody>
          <a:bodyPr lIns="0" tIns="0" rIns="0" bIns="0"/>
          <a:lstStyle>
            <a:lvl1pPr marL="0" indent="0">
              <a:buNone/>
              <a:defRPr sz="3500" b="0">
                <a:solidFill>
                  <a:srgbClr val="0C274C"/>
                </a:solidFill>
                <a:latin typeface="Georgia" panose="02040502050405020303" pitchFamily="18" charset="0"/>
                <a:cs typeface="Arial" panose="020B0604020202020204" pitchFamily="34" charset="0"/>
              </a:defRPr>
            </a:lvl1pPr>
            <a:lvl2pPr marL="360011" indent="0">
              <a:buNone/>
              <a:defRPr sz="2000">
                <a:solidFill>
                  <a:schemeClr val="bg2"/>
                </a:solidFill>
                <a:latin typeface="Arial" panose="020B0604020202020204" pitchFamily="34" charset="0"/>
                <a:cs typeface="Arial" panose="020B0604020202020204" pitchFamily="34" charset="0"/>
              </a:defRPr>
            </a:lvl2pPr>
            <a:lvl3pPr marL="720022" indent="0">
              <a:buNone/>
              <a:defRPr sz="2000">
                <a:solidFill>
                  <a:schemeClr val="bg2"/>
                </a:solidFill>
                <a:latin typeface="Arial" panose="020B0604020202020204" pitchFamily="34" charset="0"/>
                <a:cs typeface="Arial" panose="020B0604020202020204" pitchFamily="34" charset="0"/>
              </a:defRPr>
            </a:lvl3pPr>
            <a:lvl4pPr marL="1080033" indent="0">
              <a:buNone/>
              <a:defRPr sz="2000">
                <a:solidFill>
                  <a:schemeClr val="bg2"/>
                </a:solidFill>
                <a:latin typeface="Arial" panose="020B0604020202020204" pitchFamily="34" charset="0"/>
                <a:cs typeface="Arial" panose="020B0604020202020204" pitchFamily="34" charset="0"/>
              </a:defRPr>
            </a:lvl4pPr>
            <a:lvl5pPr marL="1440044" indent="0">
              <a:buNone/>
              <a:defRPr sz="2000">
                <a:solidFill>
                  <a:schemeClr val="bg2"/>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813F0F54-15CA-496F-1790-2453CBEA5260}"/>
              </a:ext>
            </a:extLst>
          </p:cNvPr>
          <p:cNvSpPr>
            <a:spLocks noGrp="1"/>
          </p:cNvSpPr>
          <p:nvPr>
            <p:ph type="body" sz="quarter" idx="18" hasCustomPrompt="1"/>
          </p:nvPr>
        </p:nvSpPr>
        <p:spPr>
          <a:xfrm>
            <a:off x="6558138" y="2107899"/>
            <a:ext cx="2801762" cy="1023644"/>
          </a:xfrm>
          <a:prstGeom prst="rect">
            <a:avLst/>
          </a:prstGeom>
        </p:spPr>
        <p:txBody>
          <a:bodyPr lIns="0" tIns="0" rIns="0" bIns="0"/>
          <a:lstStyle>
            <a:lvl1pPr marL="0" indent="0">
              <a:buNone/>
              <a:defRPr sz="1500">
                <a:solidFill>
                  <a:schemeClr val="accent6"/>
                </a:solidFill>
                <a:latin typeface="Arial" panose="020B0604020202020204" pitchFamily="34" charset="0"/>
                <a:cs typeface="Arial" panose="020B0604020202020204" pitchFamily="34" charset="0"/>
              </a:defRPr>
            </a:lvl1pPr>
            <a:lvl2pPr marL="360011" indent="0">
              <a:buNone/>
              <a:defRPr sz="2000">
                <a:solidFill>
                  <a:schemeClr val="bg2"/>
                </a:solidFill>
                <a:latin typeface="Arial" panose="020B0604020202020204" pitchFamily="34" charset="0"/>
                <a:cs typeface="Arial" panose="020B0604020202020204" pitchFamily="34" charset="0"/>
              </a:defRPr>
            </a:lvl2pPr>
            <a:lvl3pPr marL="720022" indent="0">
              <a:buNone/>
              <a:defRPr sz="2000">
                <a:solidFill>
                  <a:schemeClr val="bg2"/>
                </a:solidFill>
                <a:latin typeface="Arial" panose="020B0604020202020204" pitchFamily="34" charset="0"/>
                <a:cs typeface="Arial" panose="020B0604020202020204" pitchFamily="34" charset="0"/>
              </a:defRPr>
            </a:lvl3pPr>
            <a:lvl4pPr marL="1080033" indent="0">
              <a:buNone/>
              <a:defRPr sz="2000">
                <a:solidFill>
                  <a:schemeClr val="bg2"/>
                </a:solidFill>
                <a:latin typeface="Arial" panose="020B0604020202020204" pitchFamily="34" charset="0"/>
                <a:cs typeface="Arial" panose="020B0604020202020204" pitchFamily="34" charset="0"/>
              </a:defRPr>
            </a:lvl4pPr>
            <a:lvl5pPr marL="1440044" indent="0">
              <a:buNone/>
              <a:defRPr sz="2000">
                <a:solidFill>
                  <a:schemeClr val="bg2"/>
                </a:solidFill>
                <a:latin typeface="Arial" panose="020B0604020202020204" pitchFamily="34" charset="0"/>
                <a:cs typeface="Arial" panose="020B0604020202020204" pitchFamily="34" charset="0"/>
              </a:defRPr>
            </a:lvl5pPr>
          </a:lstStyle>
          <a:p>
            <a:pPr lvl="0"/>
            <a:r>
              <a:rPr lang="en-US" err="1"/>
              <a:t>canadiancaregivingsummit.ca</a:t>
            </a:r>
            <a:endParaRPr lang="en-US"/>
          </a:p>
          <a:p>
            <a:pPr lvl="0"/>
            <a:r>
              <a:rPr lang="en-US"/>
              <a:t>@</a:t>
            </a:r>
            <a:r>
              <a:rPr lang="en-US" err="1"/>
              <a:t>CdnCaregiving</a:t>
            </a:r>
            <a:endParaRPr lang="en-US"/>
          </a:p>
          <a:p>
            <a:pPr lvl="0"/>
            <a:r>
              <a:rPr lang="en-US" err="1"/>
              <a:t>info@canadiancaregiving.org</a:t>
            </a:r>
            <a:endParaRPr lang="en-US"/>
          </a:p>
        </p:txBody>
      </p:sp>
      <p:pic>
        <p:nvPicPr>
          <p:cNvPr id="3" name="Picture 2">
            <a:extLst>
              <a:ext uri="{FF2B5EF4-FFF2-40B4-BE49-F238E27FC236}">
                <a16:creationId xmlns:a16="http://schemas.microsoft.com/office/drawing/2014/main" id="{D7AC3D5C-C92C-A99E-FF97-CA9FDFC2C8F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6535434" y="605072"/>
            <a:ext cx="2619135" cy="1023643"/>
          </a:xfrm>
          <a:prstGeom prst="rect">
            <a:avLst/>
          </a:prstGeom>
        </p:spPr>
      </p:pic>
    </p:spTree>
    <p:extLst>
      <p:ext uri="{BB962C8B-B14F-4D97-AF65-F5344CB8AC3E}">
        <p14:creationId xmlns:p14="http://schemas.microsoft.com/office/powerpoint/2010/main" val="89232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42"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00"/>
                        <p:tgtEl>
                          <p:spTgt spid="11"/>
                        </p:tgtEl>
                      </p:cBhvr>
                    </p:animEffect>
                    <p:anim calcmode="lin" valueType="num">
                      <p:cBhvr>
                        <p:cTn dur="1000" fill="hold"/>
                        <p:tgtEl>
                          <p:spTgt spid="11"/>
                        </p:tgtEl>
                        <p:attrNameLst>
                          <p:attrName>ppt_x</p:attrName>
                        </p:attrNameLst>
                      </p:cBhvr>
                      <p:tavLst>
                        <p:tav tm="0">
                          <p:val>
                            <p:strVal val="#ppt_x"/>
                          </p:val>
                        </p:tav>
                        <p:tav tm="100000">
                          <p:val>
                            <p:strVal val="#ppt_x"/>
                          </p:val>
                        </p:tav>
                      </p:tavLst>
                    </p:anim>
                    <p:anim calcmode="lin" valueType="num">
                      <p:cBhvr>
                        <p:cTn dur="1000" fill="hold"/>
                        <p:tgtEl>
                          <p:spTgt spid="11"/>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able of Contents">
    <p:bg>
      <p:bgPr>
        <a:solidFill>
          <a:schemeClr val="bg1"/>
        </a:soli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08F62ACA-D226-CF4B-9F36-26D04DD853BA}"/>
              </a:ext>
            </a:extLst>
          </p:cNvPr>
          <p:cNvSpPr>
            <a:spLocks noGrp="1"/>
          </p:cNvSpPr>
          <p:nvPr>
            <p:ph type="body" sz="quarter" idx="12" hasCustomPrompt="1"/>
          </p:nvPr>
        </p:nvSpPr>
        <p:spPr>
          <a:xfrm>
            <a:off x="382688" y="378000"/>
            <a:ext cx="7653750" cy="226216"/>
          </a:xfrm>
          <a:prstGeom prst="rect">
            <a:avLst/>
          </a:prstGeom>
        </p:spPr>
        <p:txBody>
          <a:bodyPr wrap="square" lIns="0" tIns="0" rIns="0" bIns="0">
            <a:spAutoFit/>
          </a:bodyPr>
          <a:lstStyle>
            <a:lvl1pPr marL="0" marR="0" indent="0" algn="l" defTabSz="540041" rtl="0" eaLnBrk="1" fontAlgn="auto" latinLnBrk="0" hangingPunct="1">
              <a:lnSpc>
                <a:spcPct val="100000"/>
              </a:lnSpc>
              <a:spcBef>
                <a:spcPts val="591"/>
              </a:spcBef>
              <a:spcAft>
                <a:spcPts val="0"/>
              </a:spcAft>
              <a:buClr>
                <a:schemeClr val="accent1"/>
              </a:buClr>
              <a:buSzPct val="90000"/>
              <a:buFont typeface="Arial" panose="020B0604020202020204" pitchFamily="34" charset="0"/>
              <a:buNone/>
              <a:tabLst/>
              <a:defRPr lang="en-US" sz="1470" b="0" i="0" u="none" strike="noStrike" kern="1200" spc="0" baseline="0" dirty="0">
                <a:solidFill>
                  <a:schemeClr val="tx1"/>
                </a:solidFill>
                <a:latin typeface="Arial" panose="020B0604020202020204" pitchFamily="34" charset="0"/>
                <a:ea typeface="Roboto" panose="02000000000000000000" pitchFamily="2" charset="0"/>
                <a:cs typeface="Hepta Slab" pitchFamily="2" charset="77"/>
              </a:defRPr>
            </a:lvl1pPr>
          </a:lstStyle>
          <a:p>
            <a:pPr marL="0" marR="0" lvl="0" indent="0" algn="l" defTabSz="540041" rtl="0" eaLnBrk="1" fontAlgn="auto" latinLnBrk="0" hangingPunct="1">
              <a:lnSpc>
                <a:spcPct val="100000"/>
              </a:lnSpc>
              <a:spcBef>
                <a:spcPts val="591"/>
              </a:spcBef>
              <a:spcAft>
                <a:spcPts val="0"/>
              </a:spcAft>
              <a:buClr>
                <a:schemeClr val="accent1"/>
              </a:buClr>
              <a:buSzPct val="90000"/>
              <a:buFont typeface="Arial" panose="020B0604020202020204" pitchFamily="34" charset="0"/>
              <a:buNone/>
              <a:tabLst/>
              <a:defRPr/>
            </a:pPr>
            <a:r>
              <a:rPr lang="en-US" b="1"/>
              <a:t>Table of Contents</a:t>
            </a:r>
            <a:endParaRPr lang="en-US"/>
          </a:p>
        </p:txBody>
      </p:sp>
      <p:sp>
        <p:nvSpPr>
          <p:cNvPr id="3" name="Content Placeholder 2">
            <a:extLst>
              <a:ext uri="{FF2B5EF4-FFF2-40B4-BE49-F238E27FC236}">
                <a16:creationId xmlns:a16="http://schemas.microsoft.com/office/drawing/2014/main" id="{01A39E31-4537-9148-B9CD-4AA2E75BB772}"/>
              </a:ext>
            </a:extLst>
          </p:cNvPr>
          <p:cNvSpPr>
            <a:spLocks noGrp="1"/>
          </p:cNvSpPr>
          <p:nvPr>
            <p:ph sz="quarter" idx="13" hasCustomPrompt="1"/>
          </p:nvPr>
        </p:nvSpPr>
        <p:spPr>
          <a:xfrm>
            <a:off x="382688" y="831772"/>
            <a:ext cx="7653750" cy="3628786"/>
          </a:xfrm>
          <a:prstGeom prst="rect">
            <a:avLst/>
          </a:prstGeom>
        </p:spPr>
        <p:txBody>
          <a:bodyPr/>
          <a:lstStyle>
            <a:lvl1pPr marL="359100" indent="-359100">
              <a:lnSpc>
                <a:spcPts val="3150"/>
              </a:lnSpc>
              <a:spcBef>
                <a:spcPts val="0"/>
              </a:spcBef>
              <a:spcAft>
                <a:spcPts val="630"/>
              </a:spcAft>
              <a:buSzPct val="90000"/>
              <a:buFontTx/>
              <a:buBlip>
                <a:blip r:embed="rId2"/>
              </a:buBlip>
              <a:defRPr sz="2520">
                <a:solidFill>
                  <a:schemeClr val="tx1"/>
                </a:solidFill>
              </a:defRPr>
            </a:lvl1pPr>
          </a:lstStyle>
          <a:p>
            <a:pPr lvl="0"/>
            <a:r>
              <a:rPr lang="en-US"/>
              <a:t>Page title</a:t>
            </a:r>
          </a:p>
          <a:p>
            <a:pPr lvl="0"/>
            <a:r>
              <a:rPr lang="en-US"/>
              <a:t>Page title</a:t>
            </a:r>
          </a:p>
          <a:p>
            <a:pPr lvl="0"/>
            <a:r>
              <a:rPr lang="en-US"/>
              <a:t>Page title</a:t>
            </a:r>
          </a:p>
        </p:txBody>
      </p:sp>
      <p:sp>
        <p:nvSpPr>
          <p:cNvPr id="10" name="Slide Number Placeholder 5">
            <a:extLst>
              <a:ext uri="{FF2B5EF4-FFF2-40B4-BE49-F238E27FC236}">
                <a16:creationId xmlns:a16="http://schemas.microsoft.com/office/drawing/2014/main" id="{D9AE2C3F-F9AD-B44E-9423-783E68749BC3}"/>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Canadian Centre for Caregiving Excellence</a:t>
            </a:r>
          </a:p>
        </p:txBody>
      </p:sp>
      <p:pic>
        <p:nvPicPr>
          <p:cNvPr id="11" name="Picture 10">
            <a:extLst>
              <a:ext uri="{FF2B5EF4-FFF2-40B4-BE49-F238E27FC236}">
                <a16:creationId xmlns:a16="http://schemas.microsoft.com/office/drawing/2014/main" id="{44F2B7A9-3626-3A4F-9133-DA52219C7C0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21563" y="4765301"/>
            <a:ext cx="316013" cy="390177"/>
          </a:xfrm>
          <a:prstGeom prst="rect">
            <a:avLst/>
          </a:prstGeom>
        </p:spPr>
      </p:pic>
    </p:spTree>
    <p:extLst>
      <p:ext uri="{BB962C8B-B14F-4D97-AF65-F5344CB8AC3E}">
        <p14:creationId xmlns:p14="http://schemas.microsoft.com/office/powerpoint/2010/main" val="1574996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accent6"/>
        </a:solidFill>
        <a:effectLst/>
      </p:bgPr>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B7FA0176-87A4-0E4E-A690-2BB0FA41822F}"/>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Canadian Centre for Caregiving Excellence</a:t>
            </a:r>
          </a:p>
        </p:txBody>
      </p:sp>
      <p:pic>
        <p:nvPicPr>
          <p:cNvPr id="4" name="Picture 3">
            <a:extLst>
              <a:ext uri="{FF2B5EF4-FFF2-40B4-BE49-F238E27FC236}">
                <a16:creationId xmlns:a16="http://schemas.microsoft.com/office/drawing/2014/main" id="{5629D474-64ED-2545-BC9E-6DF958585B6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1563" y="4765301"/>
            <a:ext cx="316013" cy="390177"/>
          </a:xfrm>
          <a:prstGeom prst="rect">
            <a:avLst/>
          </a:prstGeom>
        </p:spPr>
      </p:pic>
      <p:sp>
        <p:nvSpPr>
          <p:cNvPr id="5" name="Title 1">
            <a:extLst>
              <a:ext uri="{FF2B5EF4-FFF2-40B4-BE49-F238E27FC236}">
                <a16:creationId xmlns:a16="http://schemas.microsoft.com/office/drawing/2014/main" id="{FB7F9B49-F0AC-6240-8A70-3DC3DE00210A}"/>
              </a:ext>
            </a:extLst>
          </p:cNvPr>
          <p:cNvSpPr>
            <a:spLocks noGrp="1"/>
          </p:cNvSpPr>
          <p:nvPr>
            <p:ph type="title" hasCustomPrompt="1"/>
          </p:nvPr>
        </p:nvSpPr>
        <p:spPr>
          <a:xfrm>
            <a:off x="382687" y="378001"/>
            <a:ext cx="7653749" cy="455663"/>
          </a:xfrm>
          <a:prstGeom prst="rect">
            <a:avLst/>
          </a:prstGeom>
          <a:noFill/>
        </p:spPr>
        <p:txBody>
          <a:bodyPr wrap="square" lIns="0" rIns="0" bIns="0">
            <a:spAutoFit/>
          </a:bodyPr>
          <a:lstStyle>
            <a:lvl1pPr>
              <a:lnSpc>
                <a:spcPct val="90000"/>
              </a:lnSpc>
              <a:defRPr sz="2940" b="0" i="0" spc="-53" baseline="0">
                <a:solidFill>
                  <a:schemeClr val="accent5"/>
                </a:solidFill>
                <a:latin typeface="Arial" panose="020B0604020202020204" pitchFamily="34" charset="0"/>
              </a:defRPr>
            </a:lvl1pPr>
          </a:lstStyle>
          <a:p>
            <a:r>
              <a:rPr lang="en-US"/>
              <a:t>Slide title with one line</a:t>
            </a:r>
          </a:p>
        </p:txBody>
      </p:sp>
    </p:spTree>
    <p:extLst>
      <p:ext uri="{BB962C8B-B14F-4D97-AF65-F5344CB8AC3E}">
        <p14:creationId xmlns:p14="http://schemas.microsoft.com/office/powerpoint/2010/main" val="2103375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Divider Slide 3">
    <p:bg>
      <p:bgPr>
        <a:solidFill>
          <a:schemeClr val="accent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41524A4-7807-B241-891D-BD01BB66147B}"/>
              </a:ext>
            </a:extLst>
          </p:cNvPr>
          <p:cNvSpPr txBox="1"/>
          <p:nvPr userDrawn="1"/>
        </p:nvSpPr>
        <p:spPr>
          <a:xfrm>
            <a:off x="1313201" y="3121980"/>
            <a:ext cx="0" cy="0"/>
          </a:xfrm>
          <a:prstGeom prst="rect">
            <a:avLst/>
          </a:prstGeom>
        </p:spPr>
        <p:txBody>
          <a:bodyPr vert="horz" wrap="none" lIns="96012" tIns="48006" rIns="96012" bIns="48006" rtlCol="0">
            <a:normAutofit fontScale="25000" lnSpcReduction="20000"/>
          </a:bodyPr>
          <a:lstStyle/>
          <a:p>
            <a:endParaRPr lang="en-US" sz="1017">
              <a:solidFill>
                <a:schemeClr val="accent5"/>
              </a:solidFill>
            </a:endParaRPr>
          </a:p>
        </p:txBody>
      </p:sp>
      <p:sp>
        <p:nvSpPr>
          <p:cNvPr id="8" name="Title 1">
            <a:extLst>
              <a:ext uri="{FF2B5EF4-FFF2-40B4-BE49-F238E27FC236}">
                <a16:creationId xmlns:a16="http://schemas.microsoft.com/office/drawing/2014/main" id="{271DCF6E-26A2-2C4E-8E8B-9996FAFB68E6}"/>
              </a:ext>
            </a:extLst>
          </p:cNvPr>
          <p:cNvSpPr>
            <a:spLocks noGrp="1"/>
          </p:cNvSpPr>
          <p:nvPr>
            <p:ph type="ctrTitle" hasCustomPrompt="1"/>
          </p:nvPr>
        </p:nvSpPr>
        <p:spPr>
          <a:xfrm>
            <a:off x="382688" y="1701143"/>
            <a:ext cx="7653750" cy="1399980"/>
          </a:xfrm>
          <a:prstGeom prst="rect">
            <a:avLst/>
          </a:prstGeom>
          <a:noFill/>
        </p:spPr>
        <p:txBody>
          <a:bodyPr wrap="square" lIns="0" rIns="0" bIns="0" anchor="b" anchorCtr="0">
            <a:noAutofit/>
          </a:bodyPr>
          <a:lstStyle>
            <a:lvl1pPr algn="l">
              <a:defRPr sz="5040" b="0" i="0" spc="-126" baseline="0">
                <a:solidFill>
                  <a:schemeClr val="accent5"/>
                </a:solidFill>
                <a:latin typeface="Arial" panose="020B0604020202020204" pitchFamily="34" charset="0"/>
                <a:cs typeface="Hepta Slab" pitchFamily="2" charset="77"/>
              </a:defRPr>
            </a:lvl1pPr>
          </a:lstStyle>
          <a:p>
            <a:r>
              <a:rPr lang="en-US"/>
              <a:t>Divider title slide</a:t>
            </a:r>
            <a:br>
              <a:rPr lang="en-US"/>
            </a:br>
            <a:r>
              <a:rPr lang="en-US"/>
              <a:t>(two lines max)</a:t>
            </a:r>
          </a:p>
        </p:txBody>
      </p:sp>
      <p:sp>
        <p:nvSpPr>
          <p:cNvPr id="12" name="Text Placeholder 15">
            <a:extLst>
              <a:ext uri="{FF2B5EF4-FFF2-40B4-BE49-F238E27FC236}">
                <a16:creationId xmlns:a16="http://schemas.microsoft.com/office/drawing/2014/main" id="{A8C79AA8-C8A2-F441-A701-2FBCC6D11A4F}"/>
              </a:ext>
            </a:extLst>
          </p:cNvPr>
          <p:cNvSpPr>
            <a:spLocks noGrp="1"/>
          </p:cNvSpPr>
          <p:nvPr>
            <p:ph type="body" sz="quarter" idx="11" hasCustomPrompt="1"/>
          </p:nvPr>
        </p:nvSpPr>
        <p:spPr>
          <a:xfrm>
            <a:off x="382690" y="3229890"/>
            <a:ext cx="7653748" cy="323166"/>
          </a:xfrm>
          <a:prstGeom prst="rect">
            <a:avLst/>
          </a:prstGeom>
        </p:spPr>
        <p:txBody>
          <a:bodyPr wrap="square" lIns="0" tIns="0" rIns="0" bIns="0" anchor="t" anchorCtr="0">
            <a:spAutoFit/>
          </a:bodyPr>
          <a:lstStyle>
            <a:lvl1pPr marL="0" indent="0" algn="l">
              <a:lnSpc>
                <a:spcPct val="100000"/>
              </a:lnSpc>
              <a:spcBef>
                <a:spcPts val="0"/>
              </a:spcBef>
              <a:buNone/>
              <a:defRPr sz="2100" b="0" i="0" spc="-21" baseline="0">
                <a:solidFill>
                  <a:schemeClr val="accent5"/>
                </a:solidFill>
                <a:latin typeface="Arial" panose="020B0604020202020204" pitchFamily="34" charset="0"/>
                <a:cs typeface="Hepta Slab" pitchFamily="2" charset="77"/>
              </a:defRPr>
            </a:lvl1pPr>
          </a:lstStyle>
          <a:p>
            <a:pPr lvl="0"/>
            <a:r>
              <a:rPr lang="en-US"/>
              <a:t>Subtitle (optional)</a:t>
            </a:r>
          </a:p>
        </p:txBody>
      </p:sp>
      <p:sp>
        <p:nvSpPr>
          <p:cNvPr id="13" name="Slide Number Placeholder 5">
            <a:extLst>
              <a:ext uri="{FF2B5EF4-FFF2-40B4-BE49-F238E27FC236}">
                <a16:creationId xmlns:a16="http://schemas.microsoft.com/office/drawing/2014/main" id="{97B631D7-E3D0-8E4E-8827-3AA06CEAA32C}"/>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a:t>
            </a:r>
            <a:r>
              <a:rPr lang="en-US" sz="840" b="0" i="0" spc="-11" baseline="0">
                <a:solidFill>
                  <a:schemeClr val="accent5"/>
                </a:solidFill>
                <a:latin typeface="Arial" panose="020B0604020202020204" pitchFamily="34" charset="0"/>
              </a:rPr>
              <a:t>Canadian Centre for Caregiving Excellence</a:t>
            </a:r>
          </a:p>
        </p:txBody>
      </p:sp>
      <p:pic>
        <p:nvPicPr>
          <p:cNvPr id="7" name="Picture 6">
            <a:extLst>
              <a:ext uri="{FF2B5EF4-FFF2-40B4-BE49-F238E27FC236}">
                <a16:creationId xmlns:a16="http://schemas.microsoft.com/office/drawing/2014/main" id="{CDCFA671-3B87-5247-AC19-B2A7D36F7B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19817" y="4765300"/>
            <a:ext cx="317756" cy="392329"/>
          </a:xfrm>
          <a:prstGeom prst="rect">
            <a:avLst/>
          </a:prstGeom>
        </p:spPr>
      </p:pic>
    </p:spTree>
    <p:extLst>
      <p:ext uri="{BB962C8B-B14F-4D97-AF65-F5344CB8AC3E}">
        <p14:creationId xmlns:p14="http://schemas.microsoft.com/office/powerpoint/2010/main" val="4018865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99F96-E211-C14E-A818-960545681130}"/>
              </a:ext>
            </a:extLst>
          </p:cNvPr>
          <p:cNvSpPr txBox="1"/>
          <p:nvPr userDrawn="1"/>
        </p:nvSpPr>
        <p:spPr>
          <a:xfrm>
            <a:off x="1609675" y="537667"/>
            <a:ext cx="0" cy="0"/>
          </a:xfrm>
          <a:prstGeom prst="rect">
            <a:avLst/>
          </a:prstGeom>
        </p:spPr>
        <p:txBody>
          <a:bodyPr vert="horz" wrap="none" lIns="96012" tIns="48006" rIns="96012" bIns="48006" rtlCol="0">
            <a:normAutofit fontScale="25000" lnSpcReduction="20000"/>
          </a:bodyPr>
          <a:lstStyle/>
          <a:p>
            <a:endParaRPr lang="en-US" sz="1017"/>
          </a:p>
        </p:txBody>
      </p:sp>
      <p:sp>
        <p:nvSpPr>
          <p:cNvPr id="7" name="Title 1">
            <a:extLst>
              <a:ext uri="{FF2B5EF4-FFF2-40B4-BE49-F238E27FC236}">
                <a16:creationId xmlns:a16="http://schemas.microsoft.com/office/drawing/2014/main" id="{E33EA68D-754E-B347-8817-7C2AC38B4615}"/>
              </a:ext>
            </a:extLst>
          </p:cNvPr>
          <p:cNvSpPr>
            <a:spLocks noGrp="1"/>
          </p:cNvSpPr>
          <p:nvPr>
            <p:ph type="title" hasCustomPrompt="1"/>
          </p:nvPr>
        </p:nvSpPr>
        <p:spPr>
          <a:xfrm>
            <a:off x="382687" y="378001"/>
            <a:ext cx="7653749" cy="455663"/>
          </a:xfrm>
          <a:prstGeom prst="rect">
            <a:avLst/>
          </a:prstGeom>
          <a:noFill/>
        </p:spPr>
        <p:txBody>
          <a:bodyPr wrap="square" lIns="0" rIns="0" bIns="0">
            <a:spAutoFit/>
          </a:bodyPr>
          <a:lstStyle>
            <a:lvl1pPr>
              <a:lnSpc>
                <a:spcPct val="90000"/>
              </a:lnSpc>
              <a:defRPr sz="2940" b="0" i="0" spc="-53" baseline="0">
                <a:solidFill>
                  <a:schemeClr val="accent5"/>
                </a:solidFill>
                <a:latin typeface="Arial" panose="020B0604020202020204" pitchFamily="34" charset="0"/>
              </a:defRPr>
            </a:lvl1pPr>
          </a:lstStyle>
          <a:p>
            <a:r>
              <a:rPr lang="en-US"/>
              <a:t>Slide title with one line</a:t>
            </a:r>
          </a:p>
        </p:txBody>
      </p:sp>
      <p:sp>
        <p:nvSpPr>
          <p:cNvPr id="10" name="Content Placeholder 2">
            <a:extLst>
              <a:ext uri="{FF2B5EF4-FFF2-40B4-BE49-F238E27FC236}">
                <a16:creationId xmlns:a16="http://schemas.microsoft.com/office/drawing/2014/main" id="{1711C447-A824-AF4C-A5DA-B2A1F046EC0D}"/>
              </a:ext>
            </a:extLst>
          </p:cNvPr>
          <p:cNvSpPr>
            <a:spLocks noGrp="1"/>
          </p:cNvSpPr>
          <p:nvPr>
            <p:ph idx="12" hasCustomPrompt="1"/>
          </p:nvPr>
        </p:nvSpPr>
        <p:spPr>
          <a:xfrm>
            <a:off x="382689" y="1058400"/>
            <a:ext cx="7653750" cy="3553200"/>
          </a:xfrm>
          <a:prstGeom prst="rect">
            <a:avLst/>
          </a:prstGeom>
        </p:spPr>
        <p:txBody>
          <a:bodyPr lIns="0" tIns="0" rIns="0" bIns="0"/>
          <a:lstStyle>
            <a:lvl1pPr marL="180023" indent="-180023">
              <a:lnSpc>
                <a:spcPct val="110000"/>
              </a:lnSpc>
              <a:spcBef>
                <a:spcPts val="630"/>
              </a:spcBef>
              <a:buSzPct val="90000"/>
              <a:buFont typeface="Arial" panose="020B0604020202020204" pitchFamily="34" charset="0"/>
              <a:buChar char="•"/>
              <a:defRPr sz="1470" b="0" i="0" spc="-21" baseline="0">
                <a:solidFill>
                  <a:schemeClr val="accent5"/>
                </a:solidFill>
                <a:latin typeface="Arial" panose="020B0604020202020204" pitchFamily="34" charset="0"/>
                <a:ea typeface="Roboto" panose="02000000000000000000" pitchFamily="2" charset="0"/>
              </a:defRPr>
            </a:lvl1pPr>
            <a:lvl2pPr marL="373380" indent="-186690">
              <a:lnSpc>
                <a:spcPct val="110000"/>
              </a:lnSpc>
              <a:spcBef>
                <a:spcPts val="420"/>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2pPr>
            <a:lvl3pPr marL="56007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3pPr>
            <a:lvl4pPr marL="746760" indent="-186690">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4pPr>
            <a:lvl5pPr marL="93345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2FE1CCD-92F3-D549-926C-D9B9AF02DC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21563" y="4765301"/>
            <a:ext cx="316013" cy="390177"/>
          </a:xfrm>
          <a:prstGeom prst="rect">
            <a:avLst/>
          </a:prstGeom>
        </p:spPr>
      </p:pic>
      <p:sp>
        <p:nvSpPr>
          <p:cNvPr id="9" name="Slide Number Placeholder 5">
            <a:extLst>
              <a:ext uri="{FF2B5EF4-FFF2-40B4-BE49-F238E27FC236}">
                <a16:creationId xmlns:a16="http://schemas.microsoft.com/office/drawing/2014/main" id="{BAD9C8EC-10E6-4948-B668-7C678EF59476}"/>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a:t>
            </a:r>
            <a:r>
              <a:rPr lang="en-US" sz="840" b="0" i="0" spc="-11" baseline="0">
                <a:solidFill>
                  <a:schemeClr val="accent5"/>
                </a:solidFill>
                <a:latin typeface="Arial" panose="020B0604020202020204" pitchFamily="34" charset="0"/>
              </a:rPr>
              <a:t>Canadian Centre for Caregiving Excellence</a:t>
            </a:r>
          </a:p>
        </p:txBody>
      </p:sp>
    </p:spTree>
    <p:extLst>
      <p:ext uri="{BB962C8B-B14F-4D97-AF65-F5344CB8AC3E}">
        <p14:creationId xmlns:p14="http://schemas.microsoft.com/office/powerpoint/2010/main" val="1048143052"/>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Content, Frame Image 4">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99F96-E211-C14E-A818-960545681130}"/>
              </a:ext>
            </a:extLst>
          </p:cNvPr>
          <p:cNvSpPr txBox="1"/>
          <p:nvPr userDrawn="1"/>
        </p:nvSpPr>
        <p:spPr>
          <a:xfrm>
            <a:off x="1609675" y="537667"/>
            <a:ext cx="0" cy="0"/>
          </a:xfrm>
          <a:prstGeom prst="rect">
            <a:avLst/>
          </a:prstGeom>
        </p:spPr>
        <p:txBody>
          <a:bodyPr vert="horz" wrap="none" lIns="96012" tIns="48006" rIns="96012" bIns="48006" rtlCol="0">
            <a:normAutofit fontScale="25000" lnSpcReduction="20000"/>
          </a:bodyPr>
          <a:lstStyle/>
          <a:p>
            <a:endParaRPr lang="en-US" sz="1017"/>
          </a:p>
        </p:txBody>
      </p:sp>
      <p:sp>
        <p:nvSpPr>
          <p:cNvPr id="4" name="TextBox 3">
            <a:extLst>
              <a:ext uri="{FF2B5EF4-FFF2-40B4-BE49-F238E27FC236}">
                <a16:creationId xmlns:a16="http://schemas.microsoft.com/office/drawing/2014/main" id="{82F626F2-00B4-6B48-B387-88DC4F807C49}"/>
              </a:ext>
            </a:extLst>
          </p:cNvPr>
          <p:cNvSpPr txBox="1"/>
          <p:nvPr userDrawn="1"/>
        </p:nvSpPr>
        <p:spPr>
          <a:xfrm>
            <a:off x="586772" y="5122592"/>
            <a:ext cx="0" cy="0"/>
          </a:xfrm>
          <a:prstGeom prst="rect">
            <a:avLst/>
          </a:prstGeom>
        </p:spPr>
        <p:txBody>
          <a:bodyPr vert="horz" wrap="none" lIns="96012" tIns="48006" rIns="96012" bIns="48006" rtlCol="0">
            <a:normAutofit fontScale="25000" lnSpcReduction="20000"/>
          </a:bodyPr>
          <a:lstStyle/>
          <a:p>
            <a:endParaRPr lang="en-US" sz="1017"/>
          </a:p>
        </p:txBody>
      </p:sp>
      <p:sp>
        <p:nvSpPr>
          <p:cNvPr id="3" name="TextBox 2">
            <a:extLst>
              <a:ext uri="{FF2B5EF4-FFF2-40B4-BE49-F238E27FC236}">
                <a16:creationId xmlns:a16="http://schemas.microsoft.com/office/drawing/2014/main" id="{46397D20-6A3E-464F-A46D-E8B7AC473153}"/>
              </a:ext>
            </a:extLst>
          </p:cNvPr>
          <p:cNvSpPr txBox="1"/>
          <p:nvPr userDrawn="1"/>
        </p:nvSpPr>
        <p:spPr>
          <a:xfrm>
            <a:off x="9076453" y="4775661"/>
            <a:ext cx="0" cy="0"/>
          </a:xfrm>
          <a:prstGeom prst="rect">
            <a:avLst/>
          </a:prstGeom>
        </p:spPr>
        <p:txBody>
          <a:bodyPr vert="horz" wrap="none" lIns="96012" tIns="48006" rIns="96012" bIns="48006" rtlCol="0">
            <a:normAutofit fontScale="25000" lnSpcReduction="20000"/>
          </a:bodyPr>
          <a:lstStyle/>
          <a:p>
            <a:endParaRPr lang="en-US" sz="1017"/>
          </a:p>
        </p:txBody>
      </p:sp>
      <p:pic>
        <p:nvPicPr>
          <p:cNvPr id="6" name="Picture 5">
            <a:extLst>
              <a:ext uri="{FF2B5EF4-FFF2-40B4-BE49-F238E27FC236}">
                <a16:creationId xmlns:a16="http://schemas.microsoft.com/office/drawing/2014/main" id="{84CC949E-C78E-2E42-B65A-BD4A41754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46178" y="1186882"/>
            <a:ext cx="4969288" cy="3035469"/>
          </a:xfrm>
          <a:prstGeom prst="rect">
            <a:avLst/>
          </a:prstGeom>
        </p:spPr>
      </p:pic>
      <p:sp>
        <p:nvSpPr>
          <p:cNvPr id="14" name="Picture Placeholder 16">
            <a:extLst>
              <a:ext uri="{FF2B5EF4-FFF2-40B4-BE49-F238E27FC236}">
                <a16:creationId xmlns:a16="http://schemas.microsoft.com/office/drawing/2014/main" id="{D6F5017C-B7A8-D743-857A-E032F7331F4F}"/>
              </a:ext>
            </a:extLst>
          </p:cNvPr>
          <p:cNvSpPr>
            <a:spLocks noGrp="1"/>
          </p:cNvSpPr>
          <p:nvPr>
            <p:ph type="pic" sz="quarter" idx="13" hasCustomPrompt="1"/>
          </p:nvPr>
        </p:nvSpPr>
        <p:spPr>
          <a:xfrm>
            <a:off x="5773619" y="1186882"/>
            <a:ext cx="3114404" cy="3035469"/>
          </a:xfrm>
          <a:prstGeom prst="ellipse">
            <a:avLst/>
          </a:prstGeom>
        </p:spPr>
        <p:txBody>
          <a:bodyPr anchor="ctr"/>
          <a:lstStyle>
            <a:lvl1pPr algn="ctr">
              <a:defRPr/>
            </a:lvl1pPr>
          </a:lstStyle>
          <a:p>
            <a:r>
              <a:rPr lang="en-US"/>
              <a:t>Insert picture here</a:t>
            </a:r>
          </a:p>
        </p:txBody>
      </p:sp>
      <p:sp>
        <p:nvSpPr>
          <p:cNvPr id="13" name="Slide Number Placeholder 5">
            <a:extLst>
              <a:ext uri="{FF2B5EF4-FFF2-40B4-BE49-F238E27FC236}">
                <a16:creationId xmlns:a16="http://schemas.microsoft.com/office/drawing/2014/main" id="{11688E4A-E033-CD48-8DC0-C534B0DAED67}"/>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a:t>
            </a:r>
            <a:r>
              <a:rPr lang="en-US" sz="840" b="0" i="0" spc="-11" baseline="0">
                <a:solidFill>
                  <a:schemeClr val="accent5"/>
                </a:solidFill>
                <a:latin typeface="Arial" panose="020B0604020202020204" pitchFamily="34" charset="0"/>
              </a:rPr>
              <a:t>Canadian Centre for Caregiving Excellence</a:t>
            </a:r>
          </a:p>
        </p:txBody>
      </p:sp>
      <p:pic>
        <p:nvPicPr>
          <p:cNvPr id="17" name="Picture 16">
            <a:extLst>
              <a:ext uri="{FF2B5EF4-FFF2-40B4-BE49-F238E27FC236}">
                <a16:creationId xmlns:a16="http://schemas.microsoft.com/office/drawing/2014/main" id="{079D09FC-27C8-A045-BB9F-3C5F9C6EC3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21563" y="4765301"/>
            <a:ext cx="316013" cy="390177"/>
          </a:xfrm>
          <a:prstGeom prst="rect">
            <a:avLst/>
          </a:prstGeom>
        </p:spPr>
      </p:pic>
      <p:sp>
        <p:nvSpPr>
          <p:cNvPr id="11" name="Title 1">
            <a:extLst>
              <a:ext uri="{FF2B5EF4-FFF2-40B4-BE49-F238E27FC236}">
                <a16:creationId xmlns:a16="http://schemas.microsoft.com/office/drawing/2014/main" id="{D8AC33E4-3C05-FB4C-A9E5-3EFC7670FBCF}"/>
              </a:ext>
            </a:extLst>
          </p:cNvPr>
          <p:cNvSpPr>
            <a:spLocks noGrp="1"/>
          </p:cNvSpPr>
          <p:nvPr>
            <p:ph type="title" hasCustomPrompt="1"/>
          </p:nvPr>
        </p:nvSpPr>
        <p:spPr>
          <a:xfrm>
            <a:off x="382686" y="378001"/>
            <a:ext cx="4209563" cy="455663"/>
          </a:xfrm>
          <a:prstGeom prst="rect">
            <a:avLst/>
          </a:prstGeom>
          <a:noFill/>
        </p:spPr>
        <p:txBody>
          <a:bodyPr wrap="square" lIns="0" rIns="0" bIns="0">
            <a:spAutoFit/>
          </a:bodyPr>
          <a:lstStyle>
            <a:lvl1pPr>
              <a:lnSpc>
                <a:spcPct val="90000"/>
              </a:lnSpc>
              <a:defRPr sz="2940" b="0" i="0" spc="-53" baseline="0">
                <a:solidFill>
                  <a:schemeClr val="accent5"/>
                </a:solidFill>
                <a:latin typeface="Arial" panose="020B0604020202020204" pitchFamily="34" charset="0"/>
              </a:defRPr>
            </a:lvl1pPr>
          </a:lstStyle>
          <a:p>
            <a:r>
              <a:rPr lang="en-US"/>
              <a:t>Slide title with one line</a:t>
            </a:r>
          </a:p>
        </p:txBody>
      </p:sp>
      <p:sp>
        <p:nvSpPr>
          <p:cNvPr id="12" name="Content Placeholder 2">
            <a:extLst>
              <a:ext uri="{FF2B5EF4-FFF2-40B4-BE49-F238E27FC236}">
                <a16:creationId xmlns:a16="http://schemas.microsoft.com/office/drawing/2014/main" id="{C206F1DC-1C13-2640-8F1A-463645A27695}"/>
              </a:ext>
            </a:extLst>
          </p:cNvPr>
          <p:cNvSpPr>
            <a:spLocks noGrp="1"/>
          </p:cNvSpPr>
          <p:nvPr>
            <p:ph idx="12" hasCustomPrompt="1"/>
          </p:nvPr>
        </p:nvSpPr>
        <p:spPr>
          <a:xfrm>
            <a:off x="382686" y="1058400"/>
            <a:ext cx="4209563" cy="3553200"/>
          </a:xfrm>
          <a:prstGeom prst="rect">
            <a:avLst/>
          </a:prstGeom>
        </p:spPr>
        <p:txBody>
          <a:bodyPr lIns="0" tIns="0" rIns="0" bIns="0"/>
          <a:lstStyle>
            <a:lvl1pPr marL="180023" indent="-180023">
              <a:lnSpc>
                <a:spcPct val="110000"/>
              </a:lnSpc>
              <a:spcBef>
                <a:spcPts val="630"/>
              </a:spcBef>
              <a:buSzPct val="90000"/>
              <a:buFont typeface="Arial" panose="020B0604020202020204" pitchFamily="34" charset="0"/>
              <a:buChar char="•"/>
              <a:defRPr sz="1470" b="0" i="0" spc="-21" baseline="0">
                <a:solidFill>
                  <a:schemeClr val="accent5"/>
                </a:solidFill>
                <a:latin typeface="Arial" panose="020B0604020202020204" pitchFamily="34" charset="0"/>
                <a:ea typeface="Roboto" panose="02000000000000000000" pitchFamily="2" charset="0"/>
              </a:defRPr>
            </a:lvl1pPr>
            <a:lvl2pPr marL="373380" indent="-186690">
              <a:lnSpc>
                <a:spcPct val="110000"/>
              </a:lnSpc>
              <a:spcBef>
                <a:spcPts val="420"/>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2pPr>
            <a:lvl3pPr marL="56007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3pPr>
            <a:lvl4pPr marL="746760" indent="-186690">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4pPr>
            <a:lvl5pPr marL="93345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331912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Content, Frame Image 1">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99F96-E211-C14E-A818-960545681130}"/>
              </a:ext>
            </a:extLst>
          </p:cNvPr>
          <p:cNvSpPr txBox="1"/>
          <p:nvPr userDrawn="1"/>
        </p:nvSpPr>
        <p:spPr>
          <a:xfrm>
            <a:off x="1609675" y="537667"/>
            <a:ext cx="0" cy="0"/>
          </a:xfrm>
          <a:prstGeom prst="rect">
            <a:avLst/>
          </a:prstGeom>
        </p:spPr>
        <p:txBody>
          <a:bodyPr vert="horz" wrap="none" lIns="96012" tIns="48006" rIns="96012" bIns="48006" rtlCol="0">
            <a:normAutofit fontScale="25000" lnSpcReduction="20000"/>
          </a:bodyPr>
          <a:lstStyle/>
          <a:p>
            <a:endParaRPr lang="en-US" sz="1017"/>
          </a:p>
        </p:txBody>
      </p:sp>
      <p:sp>
        <p:nvSpPr>
          <p:cNvPr id="4" name="TextBox 3">
            <a:extLst>
              <a:ext uri="{FF2B5EF4-FFF2-40B4-BE49-F238E27FC236}">
                <a16:creationId xmlns:a16="http://schemas.microsoft.com/office/drawing/2014/main" id="{82F626F2-00B4-6B48-B387-88DC4F807C49}"/>
              </a:ext>
            </a:extLst>
          </p:cNvPr>
          <p:cNvSpPr txBox="1"/>
          <p:nvPr userDrawn="1"/>
        </p:nvSpPr>
        <p:spPr>
          <a:xfrm>
            <a:off x="586772" y="5122592"/>
            <a:ext cx="0" cy="0"/>
          </a:xfrm>
          <a:prstGeom prst="rect">
            <a:avLst/>
          </a:prstGeom>
        </p:spPr>
        <p:txBody>
          <a:bodyPr vert="horz" wrap="none" lIns="96012" tIns="48006" rIns="96012" bIns="48006" rtlCol="0">
            <a:normAutofit fontScale="25000" lnSpcReduction="20000"/>
          </a:bodyPr>
          <a:lstStyle/>
          <a:p>
            <a:endParaRPr lang="en-US" sz="1017"/>
          </a:p>
        </p:txBody>
      </p:sp>
      <p:sp>
        <p:nvSpPr>
          <p:cNvPr id="3" name="TextBox 2">
            <a:extLst>
              <a:ext uri="{FF2B5EF4-FFF2-40B4-BE49-F238E27FC236}">
                <a16:creationId xmlns:a16="http://schemas.microsoft.com/office/drawing/2014/main" id="{46397D20-6A3E-464F-A46D-E8B7AC473153}"/>
              </a:ext>
            </a:extLst>
          </p:cNvPr>
          <p:cNvSpPr txBox="1"/>
          <p:nvPr userDrawn="1"/>
        </p:nvSpPr>
        <p:spPr>
          <a:xfrm>
            <a:off x="9076453" y="4775661"/>
            <a:ext cx="0" cy="0"/>
          </a:xfrm>
          <a:prstGeom prst="rect">
            <a:avLst/>
          </a:prstGeom>
        </p:spPr>
        <p:txBody>
          <a:bodyPr vert="horz" wrap="none" lIns="96012" tIns="48006" rIns="96012" bIns="48006" rtlCol="0">
            <a:normAutofit fontScale="25000" lnSpcReduction="20000"/>
          </a:bodyPr>
          <a:lstStyle/>
          <a:p>
            <a:endParaRPr lang="en-US" sz="1017"/>
          </a:p>
        </p:txBody>
      </p:sp>
      <p:pic>
        <p:nvPicPr>
          <p:cNvPr id="13" name="Picture 12" descr="Shape, circle&#10;&#10;Description automatically generated">
            <a:extLst>
              <a:ext uri="{FF2B5EF4-FFF2-40B4-BE49-F238E27FC236}">
                <a16:creationId xmlns:a16="http://schemas.microsoft.com/office/drawing/2014/main" id="{FC8443E7-2F3A-724E-87EC-DF66E6978C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41905" y="1185078"/>
            <a:ext cx="4969287" cy="3035469"/>
          </a:xfrm>
          <a:prstGeom prst="rect">
            <a:avLst/>
          </a:prstGeom>
        </p:spPr>
      </p:pic>
      <p:sp>
        <p:nvSpPr>
          <p:cNvPr id="17" name="Picture Placeholder 16">
            <a:extLst>
              <a:ext uri="{FF2B5EF4-FFF2-40B4-BE49-F238E27FC236}">
                <a16:creationId xmlns:a16="http://schemas.microsoft.com/office/drawing/2014/main" id="{A0D2E271-EFD1-2A46-ABAB-30132EA14BCB}"/>
              </a:ext>
            </a:extLst>
          </p:cNvPr>
          <p:cNvSpPr>
            <a:spLocks noGrp="1"/>
          </p:cNvSpPr>
          <p:nvPr>
            <p:ph type="pic" sz="quarter" idx="13" hasCustomPrompt="1"/>
          </p:nvPr>
        </p:nvSpPr>
        <p:spPr>
          <a:xfrm>
            <a:off x="5763707" y="1172101"/>
            <a:ext cx="3130945" cy="3051591"/>
          </a:xfrm>
          <a:prstGeom prst="ellipse">
            <a:avLst/>
          </a:prstGeom>
        </p:spPr>
        <p:txBody>
          <a:bodyPr anchor="ctr"/>
          <a:lstStyle>
            <a:lvl1pPr algn="ctr">
              <a:defRPr/>
            </a:lvl1pPr>
          </a:lstStyle>
          <a:p>
            <a:r>
              <a:rPr lang="en-US"/>
              <a:t>Insert picture here</a:t>
            </a:r>
          </a:p>
        </p:txBody>
      </p:sp>
      <p:pic>
        <p:nvPicPr>
          <p:cNvPr id="21" name="Picture 20">
            <a:extLst>
              <a:ext uri="{FF2B5EF4-FFF2-40B4-BE49-F238E27FC236}">
                <a16:creationId xmlns:a16="http://schemas.microsoft.com/office/drawing/2014/main" id="{01828273-E6A4-5043-A21D-92C9B0DA99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21563" y="4765301"/>
            <a:ext cx="316013" cy="390177"/>
          </a:xfrm>
          <a:prstGeom prst="rect">
            <a:avLst/>
          </a:prstGeom>
        </p:spPr>
      </p:pic>
      <p:sp>
        <p:nvSpPr>
          <p:cNvPr id="15" name="Slide Number Placeholder 5">
            <a:extLst>
              <a:ext uri="{FF2B5EF4-FFF2-40B4-BE49-F238E27FC236}">
                <a16:creationId xmlns:a16="http://schemas.microsoft.com/office/drawing/2014/main" id="{5AAF6BDD-7211-F34D-9618-14D62FFDFF60}"/>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a:t>
            </a:r>
            <a:r>
              <a:rPr lang="en-US" sz="840" b="0" i="0" spc="-11" baseline="0">
                <a:solidFill>
                  <a:schemeClr val="accent5"/>
                </a:solidFill>
                <a:latin typeface="Arial" panose="020B0604020202020204" pitchFamily="34" charset="0"/>
              </a:rPr>
              <a:t>Canadian Centre for Caregiving Excellence</a:t>
            </a:r>
          </a:p>
        </p:txBody>
      </p:sp>
      <p:sp>
        <p:nvSpPr>
          <p:cNvPr id="11" name="Title 1">
            <a:extLst>
              <a:ext uri="{FF2B5EF4-FFF2-40B4-BE49-F238E27FC236}">
                <a16:creationId xmlns:a16="http://schemas.microsoft.com/office/drawing/2014/main" id="{8990F39A-AF4E-2044-AAE5-56AB501AA758}"/>
              </a:ext>
            </a:extLst>
          </p:cNvPr>
          <p:cNvSpPr>
            <a:spLocks noGrp="1"/>
          </p:cNvSpPr>
          <p:nvPr>
            <p:ph type="title" hasCustomPrompt="1"/>
          </p:nvPr>
        </p:nvSpPr>
        <p:spPr>
          <a:xfrm>
            <a:off x="382686" y="378001"/>
            <a:ext cx="4209563" cy="455663"/>
          </a:xfrm>
          <a:prstGeom prst="rect">
            <a:avLst/>
          </a:prstGeom>
          <a:noFill/>
        </p:spPr>
        <p:txBody>
          <a:bodyPr wrap="square" lIns="0" rIns="0" bIns="0">
            <a:spAutoFit/>
          </a:bodyPr>
          <a:lstStyle>
            <a:lvl1pPr>
              <a:lnSpc>
                <a:spcPct val="90000"/>
              </a:lnSpc>
              <a:defRPr sz="2940" b="0" i="0" spc="-53" baseline="0">
                <a:solidFill>
                  <a:schemeClr val="accent5"/>
                </a:solidFill>
                <a:latin typeface="Arial" panose="020B0604020202020204" pitchFamily="34" charset="0"/>
              </a:defRPr>
            </a:lvl1pPr>
          </a:lstStyle>
          <a:p>
            <a:r>
              <a:rPr lang="en-US"/>
              <a:t>Slide title with one line</a:t>
            </a:r>
          </a:p>
        </p:txBody>
      </p:sp>
      <p:sp>
        <p:nvSpPr>
          <p:cNvPr id="16" name="Content Placeholder 2">
            <a:extLst>
              <a:ext uri="{FF2B5EF4-FFF2-40B4-BE49-F238E27FC236}">
                <a16:creationId xmlns:a16="http://schemas.microsoft.com/office/drawing/2014/main" id="{8A5C1579-51CF-E34C-8CC9-C8D0DA04F33A}"/>
              </a:ext>
            </a:extLst>
          </p:cNvPr>
          <p:cNvSpPr>
            <a:spLocks noGrp="1"/>
          </p:cNvSpPr>
          <p:nvPr>
            <p:ph idx="12" hasCustomPrompt="1"/>
          </p:nvPr>
        </p:nvSpPr>
        <p:spPr>
          <a:xfrm>
            <a:off x="382686" y="1058400"/>
            <a:ext cx="4209563" cy="3553200"/>
          </a:xfrm>
          <a:prstGeom prst="rect">
            <a:avLst/>
          </a:prstGeom>
        </p:spPr>
        <p:txBody>
          <a:bodyPr lIns="0" tIns="0" rIns="0" bIns="0"/>
          <a:lstStyle>
            <a:lvl1pPr marL="180023" indent="-180023">
              <a:lnSpc>
                <a:spcPct val="110000"/>
              </a:lnSpc>
              <a:spcBef>
                <a:spcPts val="630"/>
              </a:spcBef>
              <a:buSzPct val="90000"/>
              <a:buFont typeface="Arial" panose="020B0604020202020204" pitchFamily="34" charset="0"/>
              <a:buChar char="•"/>
              <a:defRPr sz="1470" b="0" i="0" spc="-21" baseline="0">
                <a:solidFill>
                  <a:schemeClr val="accent5"/>
                </a:solidFill>
                <a:latin typeface="Arial" panose="020B0604020202020204" pitchFamily="34" charset="0"/>
                <a:ea typeface="Roboto" panose="02000000000000000000" pitchFamily="2" charset="0"/>
              </a:defRPr>
            </a:lvl1pPr>
            <a:lvl2pPr marL="373380" indent="-186690">
              <a:lnSpc>
                <a:spcPct val="110000"/>
              </a:lnSpc>
              <a:spcBef>
                <a:spcPts val="420"/>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2pPr>
            <a:lvl3pPr marL="56007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3pPr>
            <a:lvl4pPr marL="746760" indent="-186690">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4pPr>
            <a:lvl5pPr marL="93345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4102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Content, Frame Image 2">
    <p:bg>
      <p:bgPr>
        <a:solidFill>
          <a:schemeClr val="accent6"/>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99F96-E211-C14E-A818-960545681130}"/>
              </a:ext>
            </a:extLst>
          </p:cNvPr>
          <p:cNvSpPr txBox="1"/>
          <p:nvPr userDrawn="1"/>
        </p:nvSpPr>
        <p:spPr>
          <a:xfrm>
            <a:off x="1609675" y="537667"/>
            <a:ext cx="0" cy="0"/>
          </a:xfrm>
          <a:prstGeom prst="rect">
            <a:avLst/>
          </a:prstGeom>
        </p:spPr>
        <p:txBody>
          <a:bodyPr vert="horz" wrap="none" lIns="96012" tIns="48006" rIns="96012" bIns="48006" rtlCol="0">
            <a:normAutofit fontScale="25000" lnSpcReduction="20000"/>
          </a:bodyPr>
          <a:lstStyle/>
          <a:p>
            <a:endParaRPr lang="en-US" sz="1017"/>
          </a:p>
        </p:txBody>
      </p:sp>
      <p:sp>
        <p:nvSpPr>
          <p:cNvPr id="4" name="TextBox 3">
            <a:extLst>
              <a:ext uri="{FF2B5EF4-FFF2-40B4-BE49-F238E27FC236}">
                <a16:creationId xmlns:a16="http://schemas.microsoft.com/office/drawing/2014/main" id="{82F626F2-00B4-6B48-B387-88DC4F807C49}"/>
              </a:ext>
            </a:extLst>
          </p:cNvPr>
          <p:cNvSpPr txBox="1"/>
          <p:nvPr userDrawn="1"/>
        </p:nvSpPr>
        <p:spPr>
          <a:xfrm>
            <a:off x="586772" y="5122592"/>
            <a:ext cx="0" cy="0"/>
          </a:xfrm>
          <a:prstGeom prst="rect">
            <a:avLst/>
          </a:prstGeom>
        </p:spPr>
        <p:txBody>
          <a:bodyPr vert="horz" wrap="none" lIns="96012" tIns="48006" rIns="96012" bIns="48006" rtlCol="0">
            <a:normAutofit fontScale="25000" lnSpcReduction="20000"/>
          </a:bodyPr>
          <a:lstStyle/>
          <a:p>
            <a:endParaRPr lang="en-US" sz="1017"/>
          </a:p>
        </p:txBody>
      </p:sp>
      <p:sp>
        <p:nvSpPr>
          <p:cNvPr id="3" name="TextBox 2">
            <a:extLst>
              <a:ext uri="{FF2B5EF4-FFF2-40B4-BE49-F238E27FC236}">
                <a16:creationId xmlns:a16="http://schemas.microsoft.com/office/drawing/2014/main" id="{46397D20-6A3E-464F-A46D-E8B7AC473153}"/>
              </a:ext>
            </a:extLst>
          </p:cNvPr>
          <p:cNvSpPr txBox="1"/>
          <p:nvPr userDrawn="1"/>
        </p:nvSpPr>
        <p:spPr>
          <a:xfrm>
            <a:off x="9076453" y="4775661"/>
            <a:ext cx="0" cy="0"/>
          </a:xfrm>
          <a:prstGeom prst="rect">
            <a:avLst/>
          </a:prstGeom>
        </p:spPr>
        <p:txBody>
          <a:bodyPr vert="horz" wrap="none" lIns="96012" tIns="48006" rIns="96012" bIns="48006" rtlCol="0">
            <a:normAutofit fontScale="25000" lnSpcReduction="20000"/>
          </a:bodyPr>
          <a:lstStyle/>
          <a:p>
            <a:endParaRPr lang="en-US" sz="1017"/>
          </a:p>
        </p:txBody>
      </p:sp>
      <p:pic>
        <p:nvPicPr>
          <p:cNvPr id="6" name="Picture 5" descr="Circle&#10;&#10;Description automatically generated">
            <a:extLst>
              <a:ext uri="{FF2B5EF4-FFF2-40B4-BE49-F238E27FC236}">
                <a16:creationId xmlns:a16="http://schemas.microsoft.com/office/drawing/2014/main" id="{84CC949E-C78E-2E42-B65A-BD4A4175448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60132" y="1185078"/>
            <a:ext cx="4969286" cy="3035469"/>
          </a:xfrm>
          <a:prstGeom prst="rect">
            <a:avLst/>
          </a:prstGeom>
        </p:spPr>
      </p:pic>
      <p:sp>
        <p:nvSpPr>
          <p:cNvPr id="14" name="Picture Placeholder 16">
            <a:extLst>
              <a:ext uri="{FF2B5EF4-FFF2-40B4-BE49-F238E27FC236}">
                <a16:creationId xmlns:a16="http://schemas.microsoft.com/office/drawing/2014/main" id="{D6F5017C-B7A8-D743-857A-E032F7331F4F}"/>
              </a:ext>
            </a:extLst>
          </p:cNvPr>
          <p:cNvSpPr>
            <a:spLocks noGrp="1"/>
          </p:cNvSpPr>
          <p:nvPr>
            <p:ph type="pic" sz="quarter" idx="13" hasCustomPrompt="1"/>
          </p:nvPr>
        </p:nvSpPr>
        <p:spPr>
          <a:xfrm>
            <a:off x="5764993" y="1180128"/>
            <a:ext cx="3144434" cy="3058035"/>
          </a:xfrm>
          <a:prstGeom prst="ellipse">
            <a:avLst/>
          </a:prstGeom>
        </p:spPr>
        <p:txBody>
          <a:bodyPr anchor="ctr"/>
          <a:lstStyle>
            <a:lvl1pPr algn="ctr">
              <a:defRPr/>
            </a:lvl1pPr>
          </a:lstStyle>
          <a:p>
            <a:r>
              <a:rPr lang="en-US"/>
              <a:t>Insert picture here</a:t>
            </a:r>
          </a:p>
        </p:txBody>
      </p:sp>
      <p:sp>
        <p:nvSpPr>
          <p:cNvPr id="17" name="Slide Number Placeholder 5">
            <a:extLst>
              <a:ext uri="{FF2B5EF4-FFF2-40B4-BE49-F238E27FC236}">
                <a16:creationId xmlns:a16="http://schemas.microsoft.com/office/drawing/2014/main" id="{6838F32F-6224-9947-A131-80D8017DC31A}"/>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a:t>
            </a:r>
            <a:r>
              <a:rPr lang="en-US" sz="840" b="0" i="0" spc="-11" baseline="0">
                <a:solidFill>
                  <a:schemeClr val="accent5"/>
                </a:solidFill>
                <a:latin typeface="Arial" panose="020B0604020202020204" pitchFamily="34" charset="0"/>
              </a:rPr>
              <a:t>Canadian Centre for Caregiving Excellence</a:t>
            </a:r>
          </a:p>
        </p:txBody>
      </p:sp>
      <p:pic>
        <p:nvPicPr>
          <p:cNvPr id="19" name="Picture 18">
            <a:extLst>
              <a:ext uri="{FF2B5EF4-FFF2-40B4-BE49-F238E27FC236}">
                <a16:creationId xmlns:a16="http://schemas.microsoft.com/office/drawing/2014/main" id="{12735030-CC90-5D41-A57A-9EFB8051204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21563" y="4765301"/>
            <a:ext cx="316013" cy="390177"/>
          </a:xfrm>
          <a:prstGeom prst="rect">
            <a:avLst/>
          </a:prstGeom>
        </p:spPr>
      </p:pic>
      <p:sp>
        <p:nvSpPr>
          <p:cNvPr id="11" name="Title 1">
            <a:extLst>
              <a:ext uri="{FF2B5EF4-FFF2-40B4-BE49-F238E27FC236}">
                <a16:creationId xmlns:a16="http://schemas.microsoft.com/office/drawing/2014/main" id="{7A5CCD62-1F87-6B4A-A0AA-DEC403979252}"/>
              </a:ext>
            </a:extLst>
          </p:cNvPr>
          <p:cNvSpPr>
            <a:spLocks noGrp="1"/>
          </p:cNvSpPr>
          <p:nvPr>
            <p:ph type="title" hasCustomPrompt="1"/>
          </p:nvPr>
        </p:nvSpPr>
        <p:spPr>
          <a:xfrm>
            <a:off x="382686" y="378001"/>
            <a:ext cx="4209563" cy="455663"/>
          </a:xfrm>
          <a:prstGeom prst="rect">
            <a:avLst/>
          </a:prstGeom>
          <a:noFill/>
        </p:spPr>
        <p:txBody>
          <a:bodyPr wrap="square" lIns="0" rIns="0" bIns="0">
            <a:spAutoFit/>
          </a:bodyPr>
          <a:lstStyle>
            <a:lvl1pPr>
              <a:lnSpc>
                <a:spcPct val="90000"/>
              </a:lnSpc>
              <a:defRPr sz="2940" b="0" i="0" spc="-53" baseline="0">
                <a:solidFill>
                  <a:schemeClr val="accent5"/>
                </a:solidFill>
                <a:latin typeface="Arial" panose="020B0604020202020204" pitchFamily="34" charset="0"/>
              </a:defRPr>
            </a:lvl1pPr>
          </a:lstStyle>
          <a:p>
            <a:r>
              <a:rPr lang="en-US"/>
              <a:t>Slide title with one line</a:t>
            </a:r>
          </a:p>
        </p:txBody>
      </p:sp>
      <p:sp>
        <p:nvSpPr>
          <p:cNvPr id="12" name="Content Placeholder 2">
            <a:extLst>
              <a:ext uri="{FF2B5EF4-FFF2-40B4-BE49-F238E27FC236}">
                <a16:creationId xmlns:a16="http://schemas.microsoft.com/office/drawing/2014/main" id="{73F3FF94-CD47-6C41-AF7E-F5F8BF453482}"/>
              </a:ext>
            </a:extLst>
          </p:cNvPr>
          <p:cNvSpPr>
            <a:spLocks noGrp="1"/>
          </p:cNvSpPr>
          <p:nvPr>
            <p:ph idx="12" hasCustomPrompt="1"/>
          </p:nvPr>
        </p:nvSpPr>
        <p:spPr>
          <a:xfrm>
            <a:off x="382686" y="1058400"/>
            <a:ext cx="4209563" cy="3553200"/>
          </a:xfrm>
          <a:prstGeom prst="rect">
            <a:avLst/>
          </a:prstGeom>
        </p:spPr>
        <p:txBody>
          <a:bodyPr lIns="0" tIns="0" rIns="0" bIns="0"/>
          <a:lstStyle>
            <a:lvl1pPr marL="180023" indent="-180023">
              <a:lnSpc>
                <a:spcPct val="110000"/>
              </a:lnSpc>
              <a:spcBef>
                <a:spcPts val="630"/>
              </a:spcBef>
              <a:buSzPct val="90000"/>
              <a:buFont typeface="Arial" panose="020B0604020202020204" pitchFamily="34" charset="0"/>
              <a:buChar char="•"/>
              <a:defRPr sz="1470" b="0" i="0" spc="-21" baseline="0">
                <a:solidFill>
                  <a:schemeClr val="accent5"/>
                </a:solidFill>
                <a:latin typeface="Arial" panose="020B0604020202020204" pitchFamily="34" charset="0"/>
                <a:ea typeface="Roboto" panose="02000000000000000000" pitchFamily="2" charset="0"/>
              </a:defRPr>
            </a:lvl1pPr>
            <a:lvl2pPr marL="373380" indent="-186690">
              <a:lnSpc>
                <a:spcPct val="110000"/>
              </a:lnSpc>
              <a:spcBef>
                <a:spcPts val="420"/>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2pPr>
            <a:lvl3pPr marL="56007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3pPr>
            <a:lvl4pPr marL="746760" indent="-186690">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4pPr>
            <a:lvl5pPr marL="93345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980197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Content, Frame Image 3">
    <p:bg>
      <p:bgPr>
        <a:solidFill>
          <a:schemeClr val="accent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CC949E-C78E-2E42-B65A-BD4A4175448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864167" y="1180128"/>
            <a:ext cx="4969288" cy="3035469"/>
          </a:xfrm>
          <a:prstGeom prst="rect">
            <a:avLst/>
          </a:prstGeom>
        </p:spPr>
      </p:pic>
      <p:sp>
        <p:nvSpPr>
          <p:cNvPr id="2" name="TextBox 1">
            <a:extLst>
              <a:ext uri="{FF2B5EF4-FFF2-40B4-BE49-F238E27FC236}">
                <a16:creationId xmlns:a16="http://schemas.microsoft.com/office/drawing/2014/main" id="{5C799F96-E211-C14E-A818-960545681130}"/>
              </a:ext>
            </a:extLst>
          </p:cNvPr>
          <p:cNvSpPr txBox="1"/>
          <p:nvPr userDrawn="1"/>
        </p:nvSpPr>
        <p:spPr>
          <a:xfrm>
            <a:off x="1609675" y="537667"/>
            <a:ext cx="0" cy="0"/>
          </a:xfrm>
          <a:prstGeom prst="rect">
            <a:avLst/>
          </a:prstGeom>
        </p:spPr>
        <p:txBody>
          <a:bodyPr vert="horz" wrap="none" lIns="96012" tIns="48006" rIns="96012" bIns="48006" rtlCol="0">
            <a:normAutofit fontScale="25000" lnSpcReduction="20000"/>
          </a:bodyPr>
          <a:lstStyle/>
          <a:p>
            <a:endParaRPr lang="en-US" sz="1017"/>
          </a:p>
        </p:txBody>
      </p:sp>
      <p:sp>
        <p:nvSpPr>
          <p:cNvPr id="4" name="TextBox 3">
            <a:extLst>
              <a:ext uri="{FF2B5EF4-FFF2-40B4-BE49-F238E27FC236}">
                <a16:creationId xmlns:a16="http://schemas.microsoft.com/office/drawing/2014/main" id="{82F626F2-00B4-6B48-B387-88DC4F807C49}"/>
              </a:ext>
            </a:extLst>
          </p:cNvPr>
          <p:cNvSpPr txBox="1"/>
          <p:nvPr userDrawn="1"/>
        </p:nvSpPr>
        <p:spPr>
          <a:xfrm>
            <a:off x="586772" y="5122592"/>
            <a:ext cx="0" cy="0"/>
          </a:xfrm>
          <a:prstGeom prst="rect">
            <a:avLst/>
          </a:prstGeom>
        </p:spPr>
        <p:txBody>
          <a:bodyPr vert="horz" wrap="none" lIns="96012" tIns="48006" rIns="96012" bIns="48006" rtlCol="0">
            <a:normAutofit fontScale="25000" lnSpcReduction="20000"/>
          </a:bodyPr>
          <a:lstStyle/>
          <a:p>
            <a:endParaRPr lang="en-US" sz="1017"/>
          </a:p>
        </p:txBody>
      </p:sp>
      <p:sp>
        <p:nvSpPr>
          <p:cNvPr id="3" name="TextBox 2">
            <a:extLst>
              <a:ext uri="{FF2B5EF4-FFF2-40B4-BE49-F238E27FC236}">
                <a16:creationId xmlns:a16="http://schemas.microsoft.com/office/drawing/2014/main" id="{46397D20-6A3E-464F-A46D-E8B7AC473153}"/>
              </a:ext>
            </a:extLst>
          </p:cNvPr>
          <p:cNvSpPr txBox="1"/>
          <p:nvPr userDrawn="1"/>
        </p:nvSpPr>
        <p:spPr>
          <a:xfrm>
            <a:off x="9076453" y="4775661"/>
            <a:ext cx="0" cy="0"/>
          </a:xfrm>
          <a:prstGeom prst="rect">
            <a:avLst/>
          </a:prstGeom>
        </p:spPr>
        <p:txBody>
          <a:bodyPr vert="horz" wrap="none" lIns="96012" tIns="48006" rIns="96012" bIns="48006" rtlCol="0">
            <a:normAutofit fontScale="25000" lnSpcReduction="20000"/>
          </a:bodyPr>
          <a:lstStyle/>
          <a:p>
            <a:endParaRPr lang="en-US" sz="1017"/>
          </a:p>
        </p:txBody>
      </p:sp>
      <p:sp>
        <p:nvSpPr>
          <p:cNvPr id="13" name="Slide Number Placeholder 5">
            <a:extLst>
              <a:ext uri="{FF2B5EF4-FFF2-40B4-BE49-F238E27FC236}">
                <a16:creationId xmlns:a16="http://schemas.microsoft.com/office/drawing/2014/main" id="{DCFA6B6F-D694-B74C-9633-41DEA0C9BDBB}"/>
              </a:ext>
            </a:extLst>
          </p:cNvPr>
          <p:cNvSpPr txBox="1">
            <a:spLocks/>
          </p:cNvSpPr>
          <p:nvPr userDrawn="1"/>
        </p:nvSpPr>
        <p:spPr>
          <a:xfrm>
            <a:off x="382688" y="4988616"/>
            <a:ext cx="2729324" cy="232679"/>
          </a:xfrm>
          <a:prstGeom prst="rect">
            <a:avLst/>
          </a:prstGeom>
        </p:spPr>
        <p:txBody>
          <a:bodyPr vert="horz" lIns="0" tIns="48006" rIns="0" bIns="48006" rtlCol="0" anchor="t" anchorCtr="0">
            <a:spAutoFit/>
          </a:bodyPr>
          <a:lstStyle>
            <a:defPPr>
              <a:defRPr lang="en-US"/>
            </a:defPPr>
            <a:lvl1pPr marL="0" algn="l" defTabSz="914400" rtl="0" eaLnBrk="1" latinLnBrk="0" hangingPunct="1">
              <a:defRPr sz="1000" b="0" i="0" kern="1200">
                <a:solidFill>
                  <a:schemeClr val="bg1"/>
                </a:solidFill>
                <a:latin typeface="Helvetica" pitchFamily="2" charset="0"/>
                <a:ea typeface="Roboto" panose="02000000000000000000" pitchFamily="2" charset="0"/>
                <a:cs typeface="Hepta Slab"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F7F4A04-A763-4BC7-B106-8E51D9CFCAD2}" type="slidenum">
              <a:rPr lang="en-US" sz="840" b="0" i="0" smtClean="0">
                <a:solidFill>
                  <a:schemeClr val="accent5"/>
                </a:solidFill>
                <a:latin typeface="Arial" panose="020B0604020202020204" pitchFamily="34" charset="0"/>
              </a:rPr>
              <a:pPr/>
              <a:t>‹#›</a:t>
            </a:fld>
            <a:r>
              <a:rPr lang="en-US" sz="840" b="0" i="0">
                <a:solidFill>
                  <a:schemeClr val="accent5"/>
                </a:solidFill>
                <a:latin typeface="Arial" panose="020B0604020202020204" pitchFamily="34" charset="0"/>
              </a:rPr>
              <a:t>    </a:t>
            </a:r>
            <a:r>
              <a:rPr lang="en-US" sz="840" b="0" i="0" spc="-11" baseline="0">
                <a:solidFill>
                  <a:schemeClr val="accent5"/>
                </a:solidFill>
                <a:latin typeface="Arial" panose="020B0604020202020204" pitchFamily="34" charset="0"/>
              </a:rPr>
              <a:t>Canadian Centre for Caregiving Excellence</a:t>
            </a:r>
          </a:p>
        </p:txBody>
      </p:sp>
      <p:pic>
        <p:nvPicPr>
          <p:cNvPr id="17" name="Picture 16">
            <a:extLst>
              <a:ext uri="{FF2B5EF4-FFF2-40B4-BE49-F238E27FC236}">
                <a16:creationId xmlns:a16="http://schemas.microsoft.com/office/drawing/2014/main" id="{A130928D-B80D-F14E-9558-80C735125B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21563" y="4765301"/>
            <a:ext cx="316013" cy="390177"/>
          </a:xfrm>
          <a:prstGeom prst="rect">
            <a:avLst/>
          </a:prstGeom>
        </p:spPr>
      </p:pic>
      <p:sp>
        <p:nvSpPr>
          <p:cNvPr id="11" name="Title 1">
            <a:extLst>
              <a:ext uri="{FF2B5EF4-FFF2-40B4-BE49-F238E27FC236}">
                <a16:creationId xmlns:a16="http://schemas.microsoft.com/office/drawing/2014/main" id="{088FF0B2-C92F-8E44-90E1-F0FA02D5748B}"/>
              </a:ext>
            </a:extLst>
          </p:cNvPr>
          <p:cNvSpPr>
            <a:spLocks noGrp="1"/>
          </p:cNvSpPr>
          <p:nvPr>
            <p:ph type="title" hasCustomPrompt="1"/>
          </p:nvPr>
        </p:nvSpPr>
        <p:spPr>
          <a:xfrm>
            <a:off x="382686" y="378001"/>
            <a:ext cx="4209563" cy="455663"/>
          </a:xfrm>
          <a:prstGeom prst="rect">
            <a:avLst/>
          </a:prstGeom>
          <a:noFill/>
        </p:spPr>
        <p:txBody>
          <a:bodyPr wrap="square" lIns="0" rIns="0" bIns="0">
            <a:spAutoFit/>
          </a:bodyPr>
          <a:lstStyle>
            <a:lvl1pPr>
              <a:lnSpc>
                <a:spcPct val="90000"/>
              </a:lnSpc>
              <a:defRPr sz="2940" b="0" i="0" spc="-53" baseline="0">
                <a:solidFill>
                  <a:schemeClr val="accent5"/>
                </a:solidFill>
                <a:latin typeface="Arial" panose="020B0604020202020204" pitchFamily="34" charset="0"/>
              </a:defRPr>
            </a:lvl1pPr>
          </a:lstStyle>
          <a:p>
            <a:r>
              <a:rPr lang="en-US"/>
              <a:t>Slide title with one line</a:t>
            </a:r>
          </a:p>
        </p:txBody>
      </p:sp>
      <p:sp>
        <p:nvSpPr>
          <p:cNvPr id="16" name="Picture Placeholder 16">
            <a:extLst>
              <a:ext uri="{FF2B5EF4-FFF2-40B4-BE49-F238E27FC236}">
                <a16:creationId xmlns:a16="http://schemas.microsoft.com/office/drawing/2014/main" id="{5023C77E-B07F-4A40-A10B-C305C1A60543}"/>
              </a:ext>
            </a:extLst>
          </p:cNvPr>
          <p:cNvSpPr>
            <a:spLocks noGrp="1"/>
          </p:cNvSpPr>
          <p:nvPr>
            <p:ph type="pic" sz="quarter" idx="15" hasCustomPrompt="1"/>
          </p:nvPr>
        </p:nvSpPr>
        <p:spPr>
          <a:xfrm>
            <a:off x="5772277" y="1170327"/>
            <a:ext cx="3137151" cy="3050952"/>
          </a:xfrm>
          <a:prstGeom prst="ellipse">
            <a:avLst/>
          </a:prstGeom>
        </p:spPr>
        <p:txBody>
          <a:bodyPr anchor="ctr"/>
          <a:lstStyle>
            <a:lvl1pPr algn="ctr">
              <a:defRPr/>
            </a:lvl1pPr>
          </a:lstStyle>
          <a:p>
            <a:r>
              <a:rPr lang="en-US"/>
              <a:t>Insert picture here</a:t>
            </a:r>
          </a:p>
        </p:txBody>
      </p:sp>
      <p:sp>
        <p:nvSpPr>
          <p:cNvPr id="12" name="Content Placeholder 2">
            <a:extLst>
              <a:ext uri="{FF2B5EF4-FFF2-40B4-BE49-F238E27FC236}">
                <a16:creationId xmlns:a16="http://schemas.microsoft.com/office/drawing/2014/main" id="{8C8241B4-4587-5243-B45C-A11622B02ACE}"/>
              </a:ext>
            </a:extLst>
          </p:cNvPr>
          <p:cNvSpPr>
            <a:spLocks noGrp="1"/>
          </p:cNvSpPr>
          <p:nvPr>
            <p:ph idx="12" hasCustomPrompt="1"/>
          </p:nvPr>
        </p:nvSpPr>
        <p:spPr>
          <a:xfrm>
            <a:off x="382686" y="1058400"/>
            <a:ext cx="4209563" cy="3553200"/>
          </a:xfrm>
          <a:prstGeom prst="rect">
            <a:avLst/>
          </a:prstGeom>
        </p:spPr>
        <p:txBody>
          <a:bodyPr lIns="0" tIns="0" rIns="0" bIns="0"/>
          <a:lstStyle>
            <a:lvl1pPr marL="180023" indent="-180023">
              <a:lnSpc>
                <a:spcPct val="110000"/>
              </a:lnSpc>
              <a:spcBef>
                <a:spcPts val="630"/>
              </a:spcBef>
              <a:buSzPct val="90000"/>
              <a:buFont typeface="Arial" panose="020B0604020202020204" pitchFamily="34" charset="0"/>
              <a:buChar char="•"/>
              <a:defRPr sz="1470" b="0" i="0" spc="-21" baseline="0">
                <a:solidFill>
                  <a:schemeClr val="accent5"/>
                </a:solidFill>
                <a:latin typeface="Arial" panose="020B0604020202020204" pitchFamily="34" charset="0"/>
                <a:ea typeface="Roboto" panose="02000000000000000000" pitchFamily="2" charset="0"/>
              </a:defRPr>
            </a:lvl1pPr>
            <a:lvl2pPr marL="373380" indent="-186690">
              <a:lnSpc>
                <a:spcPct val="110000"/>
              </a:lnSpc>
              <a:spcBef>
                <a:spcPts val="420"/>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2pPr>
            <a:lvl3pPr marL="56007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3pPr>
            <a:lvl4pPr marL="746760" indent="-186690">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4pPr>
            <a:lvl5pPr marL="933450" indent="-180023">
              <a:lnSpc>
                <a:spcPct val="110000"/>
              </a:lnSpc>
              <a:spcBef>
                <a:spcPts val="315"/>
              </a:spcBef>
              <a:buSzPct val="90000"/>
              <a:buFont typeface="Arial" panose="020B0604020202020204" pitchFamily="34" charset="0"/>
              <a:buChar char="•"/>
              <a:tabLst/>
              <a:defRPr b="0" i="0" spc="-21" baseline="0">
                <a:solidFill>
                  <a:schemeClr val="accent5"/>
                </a:solidFill>
                <a:latin typeface="Arial" panose="020B0604020202020204" pitchFamily="34" charset="0"/>
                <a:ea typeface="Roboto"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5514767"/>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Closing Slide">
    <p:bg>
      <p:bgPr>
        <a:solidFill>
          <a:schemeClr val="accent6"/>
        </a:solidFill>
        <a:effectLst/>
      </p:bgPr>
    </p:bg>
    <p:spTree>
      <p:nvGrpSpPr>
        <p:cNvPr id="1" name=""/>
        <p:cNvGrpSpPr/>
        <p:nvPr/>
      </p:nvGrpSpPr>
      <p:grpSpPr>
        <a:xfrm>
          <a:off x="0" y="0"/>
          <a:ext cx="0" cy="0"/>
          <a:chOff x="0" y="0"/>
          <a:chExt cx="0" cy="0"/>
        </a:xfrm>
      </p:grpSpPr>
      <p:sp>
        <p:nvSpPr>
          <p:cNvPr id="6" name="Rectangle 5"/>
          <p:cNvSpPr/>
          <p:nvPr userDrawn="1"/>
        </p:nvSpPr>
        <p:spPr>
          <a:xfrm>
            <a:off x="381385" y="4468319"/>
            <a:ext cx="3489815" cy="703911"/>
          </a:xfrm>
          <a:prstGeom prst="rect">
            <a:avLst/>
          </a:prstGeom>
        </p:spPr>
        <p:txBody>
          <a:bodyPr wrap="square" lIns="0" tIns="0" rIns="0" bIns="0">
            <a:spAutoFit/>
          </a:bodyPr>
          <a:lstStyle/>
          <a:p>
            <a:pPr algn="l">
              <a:lnSpc>
                <a:spcPts val="1365"/>
              </a:lnSpc>
            </a:pPr>
            <a:r>
              <a:rPr lang="en-US" sz="1050" b="0" i="0" u="none" strike="noStrike" spc="-11" baseline="0">
                <a:solidFill>
                  <a:schemeClr val="accent5"/>
                </a:solidFill>
                <a:latin typeface="Arial" panose="020B0604020202020204" pitchFamily="34" charset="0"/>
                <a:ea typeface="Roboto" panose="02000000000000000000" pitchFamily="2" charset="0"/>
                <a:cs typeface="Traditional Arabic" panose="02020603050405020304" pitchFamily="18" charset="-78"/>
              </a:rPr>
              <a:t>Canadian Centre for Caregiving Excellence</a:t>
            </a:r>
            <a:br>
              <a:rPr lang="en-US" sz="1050" b="0" i="0" u="none" strike="noStrike" spc="-11" baseline="0">
                <a:solidFill>
                  <a:schemeClr val="accent5"/>
                </a:solidFill>
                <a:latin typeface="Arial" panose="020B0604020202020204" pitchFamily="34" charset="0"/>
                <a:ea typeface="Roboto" panose="02000000000000000000" pitchFamily="2" charset="0"/>
                <a:cs typeface="Traditional Arabic" panose="02020603050405020304" pitchFamily="18" charset="-78"/>
              </a:rPr>
            </a:br>
            <a:r>
              <a:rPr lang="en-CA" sz="1050">
                <a:effectLst/>
              </a:rPr>
              <a:t>Centre </a:t>
            </a:r>
            <a:r>
              <a:rPr lang="en-CA" sz="1050" err="1">
                <a:effectLst/>
              </a:rPr>
              <a:t>canadien</a:t>
            </a:r>
            <a:r>
              <a:rPr lang="en-CA" sz="1050">
                <a:effectLst/>
              </a:rPr>
              <a:t> </a:t>
            </a:r>
            <a:r>
              <a:rPr lang="en-CA" sz="1050" err="1">
                <a:effectLst/>
              </a:rPr>
              <a:t>d’excellence</a:t>
            </a:r>
            <a:r>
              <a:rPr lang="en-CA" sz="1050">
                <a:effectLst/>
              </a:rPr>
              <a:t> pour les aidants</a:t>
            </a:r>
            <a:endParaRPr lang="en-US" sz="1050" b="0" i="0" u="none" strike="noStrike" spc="-11" baseline="0">
              <a:solidFill>
                <a:schemeClr val="accent5"/>
              </a:solidFill>
              <a:latin typeface="Arial" panose="020B0604020202020204" pitchFamily="34" charset="0"/>
              <a:ea typeface="Roboto" panose="02000000000000000000" pitchFamily="2" charset="0"/>
              <a:cs typeface="Traditional Arabic" panose="02020603050405020304" pitchFamily="18" charset="-78"/>
            </a:endParaRPr>
          </a:p>
          <a:p>
            <a:pPr algn="l">
              <a:lnSpc>
                <a:spcPts val="1365"/>
              </a:lnSpc>
            </a:pPr>
            <a:r>
              <a:rPr lang="en-US" sz="1050" b="0" i="0" u="none" strike="noStrike" spc="-11" baseline="0">
                <a:solidFill>
                  <a:schemeClr val="accent5"/>
                </a:solidFill>
                <a:latin typeface="Arial" panose="020B0604020202020204" pitchFamily="34" charset="0"/>
                <a:ea typeface="Roboto" panose="02000000000000000000" pitchFamily="2" charset="0"/>
                <a:cs typeface="Traditional Arabic" panose="02020603050405020304" pitchFamily="18" charset="-78"/>
              </a:rPr>
              <a:t>2 St. Clair Ave. West, Suite 900</a:t>
            </a:r>
          </a:p>
          <a:p>
            <a:pPr algn="l">
              <a:lnSpc>
                <a:spcPts val="1365"/>
              </a:lnSpc>
            </a:pPr>
            <a:r>
              <a:rPr lang="en-US" sz="1050" b="0" i="0" u="none" strike="noStrike" spc="-11" baseline="0">
                <a:solidFill>
                  <a:schemeClr val="accent5"/>
                </a:solidFill>
                <a:latin typeface="Arial" panose="020B0604020202020204" pitchFamily="34" charset="0"/>
                <a:ea typeface="Roboto" panose="02000000000000000000" pitchFamily="2" charset="0"/>
                <a:cs typeface="Traditional Arabic" panose="02020603050405020304" pitchFamily="18" charset="-78"/>
              </a:rPr>
              <a:t>Toronto, ON MV4 1L5</a:t>
            </a:r>
          </a:p>
        </p:txBody>
      </p:sp>
      <p:sp>
        <p:nvSpPr>
          <p:cNvPr id="14" name="Rectangle 13">
            <a:extLst>
              <a:ext uri="{FF2B5EF4-FFF2-40B4-BE49-F238E27FC236}">
                <a16:creationId xmlns:a16="http://schemas.microsoft.com/office/drawing/2014/main" id="{330137D4-A828-0045-AD7E-F491CB446E06}"/>
              </a:ext>
            </a:extLst>
          </p:cNvPr>
          <p:cNvSpPr/>
          <p:nvPr userDrawn="1"/>
        </p:nvSpPr>
        <p:spPr>
          <a:xfrm>
            <a:off x="5849063" y="4988615"/>
            <a:ext cx="3489815" cy="165302"/>
          </a:xfrm>
          <a:prstGeom prst="rect">
            <a:avLst/>
          </a:prstGeom>
        </p:spPr>
        <p:txBody>
          <a:bodyPr wrap="square" lIns="0" tIns="0" rIns="0" bIns="0">
            <a:spAutoFit/>
          </a:bodyPr>
          <a:lstStyle/>
          <a:p>
            <a:pPr algn="r">
              <a:lnSpc>
                <a:spcPts val="1365"/>
              </a:lnSpc>
            </a:pPr>
            <a:r>
              <a:rPr lang="en-US" sz="1050" b="0" i="0" u="none" strike="noStrike" spc="-11" baseline="0" err="1">
                <a:solidFill>
                  <a:schemeClr val="accent5"/>
                </a:solidFill>
                <a:latin typeface="Arial" panose="020B0604020202020204" pitchFamily="34" charset="0"/>
                <a:ea typeface="Roboto" panose="02000000000000000000" pitchFamily="2" charset="0"/>
                <a:cs typeface="Traditional Arabic" panose="02020603050405020304" pitchFamily="18" charset="-78"/>
              </a:rPr>
              <a:t>canadiancaregiving.org</a:t>
            </a:r>
            <a:endParaRPr lang="en-US" sz="1050" b="0" i="0" u="none" strike="noStrike" spc="-11" baseline="0">
              <a:solidFill>
                <a:schemeClr val="accent5"/>
              </a:solidFill>
              <a:latin typeface="Arial" panose="020B0604020202020204" pitchFamily="34" charset="0"/>
              <a:ea typeface="Roboto" panose="02000000000000000000" pitchFamily="2" charset="0"/>
              <a:cs typeface="Traditional Arabic" panose="02020603050405020304" pitchFamily="18" charset="-78"/>
            </a:endParaRPr>
          </a:p>
        </p:txBody>
      </p:sp>
      <p:sp>
        <p:nvSpPr>
          <p:cNvPr id="3" name="TextBox 2">
            <a:extLst>
              <a:ext uri="{FF2B5EF4-FFF2-40B4-BE49-F238E27FC236}">
                <a16:creationId xmlns:a16="http://schemas.microsoft.com/office/drawing/2014/main" id="{85BD5650-05C0-BE4E-A467-CDD09642696E}"/>
              </a:ext>
            </a:extLst>
          </p:cNvPr>
          <p:cNvSpPr txBox="1"/>
          <p:nvPr userDrawn="1"/>
        </p:nvSpPr>
        <p:spPr>
          <a:xfrm>
            <a:off x="1795009" y="2963570"/>
            <a:ext cx="0" cy="0"/>
          </a:xfrm>
          <a:prstGeom prst="rect">
            <a:avLst/>
          </a:prstGeom>
        </p:spPr>
        <p:txBody>
          <a:bodyPr vert="horz" wrap="none" lIns="96012" tIns="48006" rIns="96012" bIns="48006" rtlCol="0">
            <a:normAutofit fontScale="25000" lnSpcReduction="20000"/>
          </a:bodyPr>
          <a:lstStyle/>
          <a:p>
            <a:endParaRPr lang="en-US" sz="1017"/>
          </a:p>
        </p:txBody>
      </p:sp>
      <p:sp>
        <p:nvSpPr>
          <p:cNvPr id="8" name="Title 1">
            <a:extLst>
              <a:ext uri="{FF2B5EF4-FFF2-40B4-BE49-F238E27FC236}">
                <a16:creationId xmlns:a16="http://schemas.microsoft.com/office/drawing/2014/main" id="{5B8132EA-FD3B-074F-BDBD-5C436E60BC9E}"/>
              </a:ext>
            </a:extLst>
          </p:cNvPr>
          <p:cNvSpPr>
            <a:spLocks noGrp="1"/>
          </p:cNvSpPr>
          <p:nvPr>
            <p:ph type="ctrTitle" hasCustomPrompt="1"/>
          </p:nvPr>
        </p:nvSpPr>
        <p:spPr>
          <a:xfrm>
            <a:off x="381386" y="1701000"/>
            <a:ext cx="7653750" cy="718696"/>
          </a:xfrm>
          <a:prstGeom prst="rect">
            <a:avLst/>
          </a:prstGeom>
          <a:noFill/>
        </p:spPr>
        <p:txBody>
          <a:bodyPr wrap="none" lIns="0" bIns="0" anchor="t" anchorCtr="0">
            <a:noAutofit/>
          </a:bodyPr>
          <a:lstStyle>
            <a:lvl1pPr algn="l">
              <a:defRPr sz="5040" b="0" i="0" spc="-105" baseline="0">
                <a:solidFill>
                  <a:schemeClr val="accent5"/>
                </a:solidFill>
                <a:latin typeface="Arial" panose="020B0604020202020204" pitchFamily="34" charset="0"/>
                <a:cs typeface="Hepta Slab" pitchFamily="2" charset="77"/>
              </a:defRPr>
            </a:lvl1pPr>
          </a:lstStyle>
          <a:p>
            <a:r>
              <a:rPr lang="en-US"/>
              <a:t>Thank you</a:t>
            </a:r>
          </a:p>
        </p:txBody>
      </p:sp>
      <p:sp>
        <p:nvSpPr>
          <p:cNvPr id="10" name="Text Placeholder 15">
            <a:extLst>
              <a:ext uri="{FF2B5EF4-FFF2-40B4-BE49-F238E27FC236}">
                <a16:creationId xmlns:a16="http://schemas.microsoft.com/office/drawing/2014/main" id="{AF4F3E93-8146-2046-860E-6F74D2AE4648}"/>
              </a:ext>
            </a:extLst>
          </p:cNvPr>
          <p:cNvSpPr>
            <a:spLocks noGrp="1"/>
          </p:cNvSpPr>
          <p:nvPr>
            <p:ph type="body" sz="quarter" idx="13" hasCustomPrompt="1"/>
          </p:nvPr>
        </p:nvSpPr>
        <p:spPr>
          <a:xfrm>
            <a:off x="382690" y="2570400"/>
            <a:ext cx="7653750" cy="226216"/>
          </a:xfrm>
          <a:prstGeom prst="rect">
            <a:avLst/>
          </a:prstGeom>
        </p:spPr>
        <p:txBody>
          <a:bodyPr wrap="square" lIns="0" tIns="0" rIns="0" bIns="0" anchor="t" anchorCtr="0">
            <a:spAutoFit/>
          </a:bodyPr>
          <a:lstStyle>
            <a:lvl1pPr marL="0" indent="0" algn="l">
              <a:lnSpc>
                <a:spcPct val="100000"/>
              </a:lnSpc>
              <a:spcBef>
                <a:spcPts val="0"/>
              </a:spcBef>
              <a:buNone/>
              <a:defRPr sz="1470" b="0" i="0" spc="-21" baseline="0">
                <a:solidFill>
                  <a:schemeClr val="accent5"/>
                </a:solidFill>
                <a:latin typeface="Arial" panose="020B0604020202020204" pitchFamily="34" charset="0"/>
                <a:cs typeface="Hepta Slab" pitchFamily="2" charset="77"/>
              </a:defRPr>
            </a:lvl1pPr>
          </a:lstStyle>
          <a:p>
            <a:pPr lvl="0"/>
            <a:r>
              <a:rPr lang="en-US"/>
              <a:t>For more information, please contact </a:t>
            </a:r>
            <a:r>
              <a:rPr lang="en-US" err="1"/>
              <a:t>info@canadiancaregiving.org</a:t>
            </a:r>
            <a:endParaRPr lang="en-US"/>
          </a:p>
        </p:txBody>
      </p:sp>
      <p:pic>
        <p:nvPicPr>
          <p:cNvPr id="11" name="Picture 10">
            <a:extLst>
              <a:ext uri="{FF2B5EF4-FFF2-40B4-BE49-F238E27FC236}">
                <a16:creationId xmlns:a16="http://schemas.microsoft.com/office/drawing/2014/main" id="{97ABF835-4136-BB4D-9C95-F03D1E2B92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2687" y="298953"/>
            <a:ext cx="3880957" cy="610418"/>
          </a:xfrm>
          <a:prstGeom prst="rect">
            <a:avLst/>
          </a:prstGeom>
        </p:spPr>
      </p:pic>
    </p:spTree>
    <p:extLst>
      <p:ext uri="{BB962C8B-B14F-4D97-AF65-F5344CB8AC3E}">
        <p14:creationId xmlns:p14="http://schemas.microsoft.com/office/powerpoint/2010/main" val="1827758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rgbClr val="0C274C"/>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4FB0B2-C0F1-E9BE-1545-099D446DF919}"/>
              </a:ext>
            </a:extLst>
          </p:cNvPr>
          <p:cNvSpPr>
            <a:spLocks noGrp="1"/>
          </p:cNvSpPr>
          <p:nvPr>
            <p:ph type="pic" sz="quarter" idx="10"/>
          </p:nvPr>
        </p:nvSpPr>
        <p:spPr>
          <a:xfrm>
            <a:off x="0" y="0"/>
            <a:ext cx="9720263" cy="5400675"/>
          </a:xfrm>
          <a:prstGeom prst="rect">
            <a:avLst/>
          </a:prstGeom>
          <a:ln>
            <a:noFill/>
          </a:ln>
        </p:spPr>
        <p:txBody>
          <a:bodyPr/>
          <a:lstStyle/>
          <a:p>
            <a:endParaRPr lang="en-US"/>
          </a:p>
        </p:txBody>
      </p:sp>
    </p:spTree>
    <p:extLst>
      <p:ext uri="{BB962C8B-B14F-4D97-AF65-F5344CB8AC3E}">
        <p14:creationId xmlns:p14="http://schemas.microsoft.com/office/powerpoint/2010/main" val="175071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Custom Layout">
    <p:bg>
      <p:bgPr>
        <a:solidFill>
          <a:srgbClr val="0C274C"/>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E8068F-2DC2-4D0F-033A-3BBCFD081E5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4755"/>
            <a:ext cx="1324520" cy="517666"/>
          </a:xfrm>
          <a:prstGeom prst="rect">
            <a:avLst/>
          </a:prstGeom>
        </p:spPr>
      </p:pic>
    </p:spTree>
    <p:extLst>
      <p:ext uri="{BB962C8B-B14F-4D97-AF65-F5344CB8AC3E}">
        <p14:creationId xmlns:p14="http://schemas.microsoft.com/office/powerpoint/2010/main" val="302405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DB699E-985B-2712-7C95-CE6B36C0815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3100935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8_Custom Layout">
    <p:bg>
      <p:bgPr>
        <a:solidFill>
          <a:schemeClr val="accent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DB699E-985B-2712-7C95-CE6B36C0815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pic>
        <p:nvPicPr>
          <p:cNvPr id="3" name="Picture 2" descr="A group of people posing for a photo&#10;&#10;Description automatically generated">
            <a:extLst>
              <a:ext uri="{FF2B5EF4-FFF2-40B4-BE49-F238E27FC236}">
                <a16:creationId xmlns:a16="http://schemas.microsoft.com/office/drawing/2014/main" id="{27C83689-241C-3365-63F0-758DFDB5129C}"/>
              </a:ext>
            </a:extLst>
          </p:cNvPr>
          <p:cNvPicPr>
            <a:picLocks noChangeAspect="1"/>
          </p:cNvPicPr>
          <p:nvPr userDrawn="1"/>
        </p:nvPicPr>
        <p:blipFill>
          <a:blip r:embed="rId3" cstate="screen">
            <a:alphaModFix amt="40000"/>
            <a:extLst>
              <a:ext uri="{28A0092B-C50C-407E-A947-70E740481C1C}">
                <a14:useLocalDpi xmlns:a14="http://schemas.microsoft.com/office/drawing/2010/main"/>
              </a:ext>
            </a:extLst>
          </a:blip>
          <a:stretch>
            <a:fillRect/>
          </a:stretch>
        </p:blipFill>
        <p:spPr>
          <a:xfrm>
            <a:off x="4924329" y="-284645"/>
            <a:ext cx="6457679" cy="5324957"/>
          </a:xfrm>
          <a:prstGeom prst="rect">
            <a:avLst/>
          </a:prstGeom>
        </p:spPr>
      </p:pic>
      <p:sp>
        <p:nvSpPr>
          <p:cNvPr id="4" name="Title 1">
            <a:extLst>
              <a:ext uri="{FF2B5EF4-FFF2-40B4-BE49-F238E27FC236}">
                <a16:creationId xmlns:a16="http://schemas.microsoft.com/office/drawing/2014/main" id="{D5DFE047-58D8-DD62-4A31-1B5CD39D7451}"/>
              </a:ext>
            </a:extLst>
          </p:cNvPr>
          <p:cNvSpPr>
            <a:spLocks noGrp="1"/>
          </p:cNvSpPr>
          <p:nvPr>
            <p:ph type="title"/>
          </p:nvPr>
        </p:nvSpPr>
        <p:spPr>
          <a:xfrm>
            <a:off x="360363" y="362713"/>
            <a:ext cx="8982108" cy="774699"/>
          </a:xfrm>
          <a:prstGeom prst="rect">
            <a:avLst/>
          </a:prstGeom>
        </p:spPr>
        <p:txBody>
          <a:bodyPr lIns="0" tIns="0" rIns="0" bIns="0" anchor="t" anchorCtr="0"/>
          <a:lstStyle>
            <a:lvl1pPr>
              <a:defRPr sz="35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E56CC7FE-E081-8CFE-566C-B58606452C0E}"/>
              </a:ext>
            </a:extLst>
          </p:cNvPr>
          <p:cNvSpPr>
            <a:spLocks noGrp="1"/>
          </p:cNvSpPr>
          <p:nvPr>
            <p:ph type="body" sz="quarter" idx="11"/>
          </p:nvPr>
        </p:nvSpPr>
        <p:spPr>
          <a:xfrm>
            <a:off x="360363" y="1137413"/>
            <a:ext cx="5240337" cy="3388288"/>
          </a:xfrm>
          <a:prstGeom prst="rect">
            <a:avLst/>
          </a:prstGeom>
        </p:spPr>
        <p:txBody>
          <a:bodyPr lIns="0" tIns="0" rIns="0" bIns="0"/>
          <a:lstStyle>
            <a:lvl1pPr marL="0" indent="0">
              <a:buNone/>
              <a:defRPr sz="2200" b="0" i="0">
                <a:solidFill>
                  <a:srgbClr val="0C274C"/>
                </a:solidFill>
                <a:latin typeface="Arial" panose="020B0604020202020204" pitchFamily="34" charset="0"/>
                <a:cs typeface="Arial" panose="020B0604020202020204" pitchFamily="34" charset="0"/>
              </a:defRPr>
            </a:lvl1pPr>
            <a:lvl2pPr marL="360011" indent="0">
              <a:buNone/>
              <a:defRPr b="0" i="0">
                <a:solidFill>
                  <a:srgbClr val="0C274C"/>
                </a:solidFill>
                <a:latin typeface="Arial" panose="020B0604020202020204" pitchFamily="34" charset="0"/>
                <a:cs typeface="Arial" panose="020B0604020202020204" pitchFamily="34" charset="0"/>
              </a:defRPr>
            </a:lvl2pPr>
            <a:lvl3pPr marL="720022" indent="0">
              <a:buNone/>
              <a:defRPr b="0" i="0">
                <a:solidFill>
                  <a:srgbClr val="0C274C"/>
                </a:solidFill>
                <a:latin typeface="Arial" panose="020B0604020202020204" pitchFamily="34" charset="0"/>
                <a:cs typeface="Arial" panose="020B0604020202020204" pitchFamily="34" charset="0"/>
              </a:defRPr>
            </a:lvl3pPr>
            <a:lvl4pPr marL="1080033" indent="0">
              <a:buNone/>
              <a:defRPr b="0" i="0">
                <a:solidFill>
                  <a:srgbClr val="0C274C"/>
                </a:solidFill>
                <a:latin typeface="Arial" panose="020B0604020202020204" pitchFamily="34" charset="0"/>
                <a:cs typeface="Arial" panose="020B0604020202020204" pitchFamily="34" charset="0"/>
              </a:defRPr>
            </a:lvl4pPr>
            <a:lvl5pPr marL="1440044" indent="0">
              <a:buNone/>
              <a:defRPr b="0" i="0">
                <a:solidFill>
                  <a:srgbClr val="0C274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35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0C274C"/>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7E9FDC-2CE1-5A4A-835A-49D68751263E}"/>
              </a:ext>
            </a:extLst>
          </p:cNvPr>
          <p:cNvSpPr>
            <a:spLocks noGrp="1"/>
          </p:cNvSpPr>
          <p:nvPr>
            <p:ph type="body" sz="quarter" idx="11"/>
          </p:nvPr>
        </p:nvSpPr>
        <p:spPr>
          <a:xfrm>
            <a:off x="5584688" y="1519076"/>
            <a:ext cx="3210847" cy="1902486"/>
          </a:xfrm>
          <a:prstGeom prst="rect">
            <a:avLst/>
          </a:prstGeom>
        </p:spPr>
        <p:txBody>
          <a:bodyPr lIns="0" tIns="0" rIns="0" bIns="0"/>
          <a:lstStyle>
            <a:lvl1pPr marL="0" indent="0">
              <a:buNone/>
              <a:defRPr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itle 1">
            <a:extLst>
              <a:ext uri="{FF2B5EF4-FFF2-40B4-BE49-F238E27FC236}">
                <a16:creationId xmlns:a16="http://schemas.microsoft.com/office/drawing/2014/main" id="{3A034D20-0CFE-DDC6-AD7C-107F7CD7DAC8}"/>
              </a:ext>
            </a:extLst>
          </p:cNvPr>
          <p:cNvSpPr>
            <a:spLocks noGrp="1"/>
          </p:cNvSpPr>
          <p:nvPr>
            <p:ph type="title"/>
          </p:nvPr>
        </p:nvSpPr>
        <p:spPr>
          <a:xfrm>
            <a:off x="1792634" y="1457764"/>
            <a:ext cx="3067497" cy="1963798"/>
          </a:xfrm>
          <a:prstGeom prst="rect">
            <a:avLst/>
          </a:prstGeom>
        </p:spPr>
        <p:txBody>
          <a:bodyPr lIns="0" tIns="0" rIns="0" bIns="0" anchor="t" anchorCtr="0"/>
          <a:lstStyle>
            <a:lvl1pPr>
              <a:defRPr sz="4500" b="0" i="0" spc="-150">
                <a:solidFill>
                  <a:schemeClr val="accent6"/>
                </a:solidFill>
                <a:latin typeface="Georgia" panose="02040502050405020303" pitchFamily="18" charset="0"/>
                <a:cs typeface="Arial" panose="020B0604020202020204" pitchFamily="34" charset="0"/>
              </a:defRPr>
            </a:lvl1pPr>
          </a:lstStyle>
          <a:p>
            <a:r>
              <a:rPr lang="en-US"/>
              <a:t>Click to edit Master title style</a:t>
            </a:r>
          </a:p>
        </p:txBody>
      </p:sp>
      <p:sp>
        <p:nvSpPr>
          <p:cNvPr id="7" name="Footer Placeholder 2">
            <a:extLst>
              <a:ext uri="{FF2B5EF4-FFF2-40B4-BE49-F238E27FC236}">
                <a16:creationId xmlns:a16="http://schemas.microsoft.com/office/drawing/2014/main" id="{96EE19D5-0C1F-7379-24C2-D95D8C03A7C5}"/>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chemeClr val="accent6"/>
                </a:solidFill>
                <a:latin typeface="Arial" panose="020B0604020202020204" pitchFamily="34" charset="0"/>
                <a:cs typeface="Arial" panose="020B0604020202020204" pitchFamily="34" charset="0"/>
              </a:rPr>
              <a:pPr algn="r"/>
              <a:t>‹#›</a:t>
            </a:fld>
            <a:endParaRPr lang="en-US" sz="1300" b="0" i="0">
              <a:solidFill>
                <a:schemeClr val="accent6"/>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4FC35B9-716E-E78A-483A-7FC9664304B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4755"/>
            <a:ext cx="1324520" cy="517666"/>
          </a:xfrm>
          <a:prstGeom prst="rect">
            <a:avLst/>
          </a:prstGeom>
        </p:spPr>
      </p:pic>
    </p:spTree>
    <p:extLst>
      <p:ext uri="{BB962C8B-B14F-4D97-AF65-F5344CB8AC3E}">
        <p14:creationId xmlns:p14="http://schemas.microsoft.com/office/powerpoint/2010/main" val="315917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5_Custom Layout">
    <p:bg>
      <p:bgPr>
        <a:solidFill>
          <a:schemeClr val="accent5"/>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7E9FDC-2CE1-5A4A-835A-49D68751263E}"/>
              </a:ext>
            </a:extLst>
          </p:cNvPr>
          <p:cNvSpPr>
            <a:spLocks noGrp="1"/>
          </p:cNvSpPr>
          <p:nvPr>
            <p:ph type="body" sz="quarter" idx="11"/>
          </p:nvPr>
        </p:nvSpPr>
        <p:spPr>
          <a:xfrm>
            <a:off x="5584688" y="1519076"/>
            <a:ext cx="3210847" cy="1902486"/>
          </a:xfrm>
          <a:prstGeom prst="rect">
            <a:avLst/>
          </a:prstGeom>
        </p:spPr>
        <p:txBody>
          <a:bodyPr lIns="0" tIns="0" rIns="0" bIns="0"/>
          <a:lstStyle>
            <a:lvl1pPr marL="0" indent="0">
              <a:buNone/>
              <a:defRPr b="0" i="0">
                <a:solidFill>
                  <a:srgbClr val="0C274C"/>
                </a:solidFill>
                <a:latin typeface="Arial" panose="020B0604020202020204" pitchFamily="34" charset="0"/>
                <a:cs typeface="Arial" panose="020B0604020202020204" pitchFamily="34" charset="0"/>
              </a:defRPr>
            </a:lvl1pPr>
            <a:lvl2pPr marL="360011" indent="0">
              <a:buNone/>
              <a:defRPr b="0" i="0">
                <a:solidFill>
                  <a:schemeClr val="tx1"/>
                </a:solidFill>
                <a:latin typeface="Arial" panose="020B0604020202020204" pitchFamily="34" charset="0"/>
                <a:cs typeface="Arial" panose="020B0604020202020204" pitchFamily="34" charset="0"/>
              </a:defRPr>
            </a:lvl2pPr>
            <a:lvl3pPr marL="720022" indent="0">
              <a:buNone/>
              <a:defRPr b="0" i="0">
                <a:solidFill>
                  <a:schemeClr val="tx1"/>
                </a:solidFill>
                <a:latin typeface="Arial" panose="020B0604020202020204" pitchFamily="34" charset="0"/>
                <a:cs typeface="Arial" panose="020B0604020202020204" pitchFamily="34" charset="0"/>
              </a:defRPr>
            </a:lvl3pPr>
            <a:lvl4pPr marL="1080033" indent="0">
              <a:buNone/>
              <a:defRPr b="0" i="0">
                <a:solidFill>
                  <a:schemeClr val="tx1"/>
                </a:solidFill>
                <a:latin typeface="Arial" panose="020B0604020202020204" pitchFamily="34" charset="0"/>
                <a:cs typeface="Arial" panose="020B0604020202020204" pitchFamily="34" charset="0"/>
              </a:defRPr>
            </a:lvl4pPr>
            <a:lvl5pPr marL="1440044" indent="0">
              <a:buNone/>
              <a:defRPr b="0" i="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itle 1">
            <a:extLst>
              <a:ext uri="{FF2B5EF4-FFF2-40B4-BE49-F238E27FC236}">
                <a16:creationId xmlns:a16="http://schemas.microsoft.com/office/drawing/2014/main" id="{3A034D20-0CFE-DDC6-AD7C-107F7CD7DAC8}"/>
              </a:ext>
            </a:extLst>
          </p:cNvPr>
          <p:cNvSpPr>
            <a:spLocks noGrp="1"/>
          </p:cNvSpPr>
          <p:nvPr>
            <p:ph type="title"/>
          </p:nvPr>
        </p:nvSpPr>
        <p:spPr>
          <a:xfrm>
            <a:off x="1792634" y="1457764"/>
            <a:ext cx="3067497" cy="1963798"/>
          </a:xfrm>
          <a:prstGeom prst="rect">
            <a:avLst/>
          </a:prstGeom>
        </p:spPr>
        <p:txBody>
          <a:bodyPr lIns="0" tIns="0" rIns="0" bIns="0" anchor="t" anchorCtr="0"/>
          <a:lstStyle>
            <a:lvl1pPr>
              <a:defRPr sz="45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4" name="Footer Placeholder 2">
            <a:extLst>
              <a:ext uri="{FF2B5EF4-FFF2-40B4-BE49-F238E27FC236}">
                <a16:creationId xmlns:a16="http://schemas.microsoft.com/office/drawing/2014/main" id="{FE959221-B6FC-DCEC-4662-DA6A4494902F}"/>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8325D34-6907-949F-F0BB-01DA7FEA78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107812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0_Custom Layout">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DBEB6-85B4-AEC9-2C23-0F9615480D1E}"/>
              </a:ext>
            </a:extLst>
          </p:cNvPr>
          <p:cNvSpPr>
            <a:spLocks noGrp="1"/>
          </p:cNvSpPr>
          <p:nvPr>
            <p:ph type="title"/>
          </p:nvPr>
        </p:nvSpPr>
        <p:spPr>
          <a:xfrm>
            <a:off x="360363" y="362713"/>
            <a:ext cx="8982108" cy="774699"/>
          </a:xfrm>
          <a:prstGeom prst="rect">
            <a:avLst/>
          </a:prstGeom>
        </p:spPr>
        <p:txBody>
          <a:bodyPr lIns="0" tIns="0" rIns="0" bIns="0" anchor="t" anchorCtr="0"/>
          <a:lstStyle>
            <a:lvl1pPr>
              <a:defRPr sz="3500" b="0" i="0" spc="-150">
                <a:solidFill>
                  <a:srgbClr val="0C274C"/>
                </a:solidFill>
                <a:latin typeface="Georgia" panose="02040502050405020303" pitchFamily="18" charset="0"/>
                <a:cs typeface="Arial" panose="020B0604020202020204" pitchFamily="34" charset="0"/>
              </a:defRPr>
            </a:lvl1pPr>
          </a:lstStyle>
          <a:p>
            <a:r>
              <a:rPr lang="en-US"/>
              <a:t>Click to edit Master title style</a:t>
            </a:r>
          </a:p>
        </p:txBody>
      </p:sp>
      <p:sp>
        <p:nvSpPr>
          <p:cNvPr id="3" name="Text Placeholder 4">
            <a:extLst>
              <a:ext uri="{FF2B5EF4-FFF2-40B4-BE49-F238E27FC236}">
                <a16:creationId xmlns:a16="http://schemas.microsoft.com/office/drawing/2014/main" id="{95644FCF-A84A-0A6E-6A41-4FA0D08139E8}"/>
              </a:ext>
            </a:extLst>
          </p:cNvPr>
          <p:cNvSpPr>
            <a:spLocks noGrp="1"/>
          </p:cNvSpPr>
          <p:nvPr>
            <p:ph type="body" sz="quarter" idx="11"/>
          </p:nvPr>
        </p:nvSpPr>
        <p:spPr>
          <a:xfrm>
            <a:off x="360363" y="1137413"/>
            <a:ext cx="8999537" cy="3388288"/>
          </a:xfrm>
          <a:prstGeom prst="rect">
            <a:avLst/>
          </a:prstGeom>
        </p:spPr>
        <p:txBody>
          <a:bodyPr lIns="0" tIns="0" rIns="0" bIns="0"/>
          <a:lstStyle>
            <a:lvl1pPr marL="0" indent="0">
              <a:buNone/>
              <a:defRPr sz="2200" b="0" i="0">
                <a:solidFill>
                  <a:srgbClr val="0C274C"/>
                </a:solidFill>
                <a:latin typeface="Arial" panose="020B0604020202020204" pitchFamily="34" charset="0"/>
                <a:cs typeface="Arial" panose="020B0604020202020204" pitchFamily="34" charset="0"/>
              </a:defRPr>
            </a:lvl1pPr>
            <a:lvl2pPr marL="360011" indent="0">
              <a:buNone/>
              <a:defRPr b="0" i="0">
                <a:solidFill>
                  <a:srgbClr val="0C274C"/>
                </a:solidFill>
                <a:latin typeface="Arial" panose="020B0604020202020204" pitchFamily="34" charset="0"/>
                <a:cs typeface="Arial" panose="020B0604020202020204" pitchFamily="34" charset="0"/>
              </a:defRPr>
            </a:lvl2pPr>
            <a:lvl3pPr marL="720022" indent="0">
              <a:buNone/>
              <a:defRPr b="0" i="0">
                <a:solidFill>
                  <a:srgbClr val="0C274C"/>
                </a:solidFill>
                <a:latin typeface="Arial" panose="020B0604020202020204" pitchFamily="34" charset="0"/>
                <a:cs typeface="Arial" panose="020B0604020202020204" pitchFamily="34" charset="0"/>
              </a:defRPr>
            </a:lvl3pPr>
            <a:lvl4pPr marL="1080033" indent="0">
              <a:buNone/>
              <a:defRPr b="0" i="0">
                <a:solidFill>
                  <a:srgbClr val="0C274C"/>
                </a:solidFill>
                <a:latin typeface="Arial" panose="020B0604020202020204" pitchFamily="34" charset="0"/>
                <a:cs typeface="Arial" panose="020B0604020202020204" pitchFamily="34" charset="0"/>
              </a:defRPr>
            </a:lvl4pPr>
            <a:lvl5pPr marL="1440044" indent="0">
              <a:buNone/>
              <a:defRPr b="0" i="0">
                <a:solidFill>
                  <a:srgbClr val="0C274C"/>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a:extLst>
              <a:ext uri="{FF2B5EF4-FFF2-40B4-BE49-F238E27FC236}">
                <a16:creationId xmlns:a16="http://schemas.microsoft.com/office/drawing/2014/main" id="{80763AE6-36B5-C3E5-1259-EC0AFAAA868A}"/>
              </a:ext>
            </a:extLst>
          </p:cNvPr>
          <p:cNvSpPr txBox="1">
            <a:spLocks/>
          </p:cNvSpPr>
          <p:nvPr userDrawn="1"/>
        </p:nvSpPr>
        <p:spPr>
          <a:xfrm>
            <a:off x="9119030" y="4902943"/>
            <a:ext cx="349187" cy="263271"/>
          </a:xfrm>
          <a:prstGeom prst="rect">
            <a:avLst/>
          </a:prstGeom>
        </p:spPr>
        <p:txBody>
          <a:bodyPr lIns="0" tIns="0" rIns="0" bIns="0" anchor="b" anchorCtr="0"/>
          <a:lstStyle>
            <a:defPPr>
              <a:defRPr lang="en-US"/>
            </a:defPPr>
            <a:lvl1pPr marL="0" algn="l" defTabSz="492313" rtl="0" eaLnBrk="1" latinLnBrk="0" hangingPunct="1">
              <a:defRPr sz="969" kern="1200">
                <a:solidFill>
                  <a:schemeClr val="tx1"/>
                </a:solidFill>
                <a:latin typeface="+mn-lt"/>
                <a:ea typeface="+mn-ea"/>
                <a:cs typeface="+mn-cs"/>
              </a:defRPr>
            </a:lvl1pPr>
            <a:lvl2pPr marL="246156" algn="l" defTabSz="492313" rtl="0" eaLnBrk="1" latinLnBrk="0" hangingPunct="1">
              <a:defRPr sz="969" kern="1200">
                <a:solidFill>
                  <a:schemeClr val="tx1"/>
                </a:solidFill>
                <a:latin typeface="+mn-lt"/>
                <a:ea typeface="+mn-ea"/>
                <a:cs typeface="+mn-cs"/>
              </a:defRPr>
            </a:lvl2pPr>
            <a:lvl3pPr marL="492313" algn="l" defTabSz="492313" rtl="0" eaLnBrk="1" latinLnBrk="0" hangingPunct="1">
              <a:defRPr sz="969" kern="1200">
                <a:solidFill>
                  <a:schemeClr val="tx1"/>
                </a:solidFill>
                <a:latin typeface="+mn-lt"/>
                <a:ea typeface="+mn-ea"/>
                <a:cs typeface="+mn-cs"/>
              </a:defRPr>
            </a:lvl3pPr>
            <a:lvl4pPr marL="738469" algn="l" defTabSz="492313" rtl="0" eaLnBrk="1" latinLnBrk="0" hangingPunct="1">
              <a:defRPr sz="969" kern="1200">
                <a:solidFill>
                  <a:schemeClr val="tx1"/>
                </a:solidFill>
                <a:latin typeface="+mn-lt"/>
                <a:ea typeface="+mn-ea"/>
                <a:cs typeface="+mn-cs"/>
              </a:defRPr>
            </a:lvl4pPr>
            <a:lvl5pPr marL="984626" algn="l" defTabSz="492313" rtl="0" eaLnBrk="1" latinLnBrk="0" hangingPunct="1">
              <a:defRPr sz="969" kern="1200">
                <a:solidFill>
                  <a:schemeClr val="tx1"/>
                </a:solidFill>
                <a:latin typeface="+mn-lt"/>
                <a:ea typeface="+mn-ea"/>
                <a:cs typeface="+mn-cs"/>
              </a:defRPr>
            </a:lvl5pPr>
            <a:lvl6pPr marL="1230782" algn="l" defTabSz="492313" rtl="0" eaLnBrk="1" latinLnBrk="0" hangingPunct="1">
              <a:defRPr sz="969" kern="1200">
                <a:solidFill>
                  <a:schemeClr val="tx1"/>
                </a:solidFill>
                <a:latin typeface="+mn-lt"/>
                <a:ea typeface="+mn-ea"/>
                <a:cs typeface="+mn-cs"/>
              </a:defRPr>
            </a:lvl6pPr>
            <a:lvl7pPr marL="1476939" algn="l" defTabSz="492313" rtl="0" eaLnBrk="1" latinLnBrk="0" hangingPunct="1">
              <a:defRPr sz="969" kern="1200">
                <a:solidFill>
                  <a:schemeClr val="tx1"/>
                </a:solidFill>
                <a:latin typeface="+mn-lt"/>
                <a:ea typeface="+mn-ea"/>
                <a:cs typeface="+mn-cs"/>
              </a:defRPr>
            </a:lvl7pPr>
            <a:lvl8pPr marL="1723095" algn="l" defTabSz="492313" rtl="0" eaLnBrk="1" latinLnBrk="0" hangingPunct="1">
              <a:defRPr sz="969" kern="1200">
                <a:solidFill>
                  <a:schemeClr val="tx1"/>
                </a:solidFill>
                <a:latin typeface="+mn-lt"/>
                <a:ea typeface="+mn-ea"/>
                <a:cs typeface="+mn-cs"/>
              </a:defRPr>
            </a:lvl8pPr>
            <a:lvl9pPr marL="1969252" algn="l" defTabSz="492313" rtl="0" eaLnBrk="1" latinLnBrk="0" hangingPunct="1">
              <a:defRPr sz="969" kern="1200">
                <a:solidFill>
                  <a:schemeClr val="tx1"/>
                </a:solidFill>
                <a:latin typeface="+mn-lt"/>
                <a:ea typeface="+mn-ea"/>
                <a:cs typeface="+mn-cs"/>
              </a:defRPr>
            </a:lvl9pPr>
          </a:lstStyle>
          <a:p>
            <a:pPr algn="r"/>
            <a:fld id="{CCB699F6-551F-8C4E-AA6F-86CCE73258F0}" type="slidenum">
              <a:rPr lang="en-US" sz="1300" b="0" i="0" smtClean="0">
                <a:solidFill>
                  <a:srgbClr val="0C274C"/>
                </a:solidFill>
                <a:latin typeface="Arial" panose="020B0604020202020204" pitchFamily="34" charset="0"/>
                <a:cs typeface="Arial" panose="020B0604020202020204" pitchFamily="34" charset="0"/>
              </a:rPr>
              <a:pPr algn="r"/>
              <a:t>‹#›</a:t>
            </a:fld>
            <a:endParaRPr lang="en-US" sz="1300" b="0" i="0">
              <a:solidFill>
                <a:srgbClr val="0C274C"/>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93D8689-4826-8A30-84C2-597C7782C4C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46063" y="4627152"/>
            <a:ext cx="1324520" cy="512872"/>
          </a:xfrm>
          <a:prstGeom prst="rect">
            <a:avLst/>
          </a:prstGeom>
        </p:spPr>
      </p:pic>
    </p:spTree>
    <p:extLst>
      <p:ext uri="{BB962C8B-B14F-4D97-AF65-F5344CB8AC3E}">
        <p14:creationId xmlns:p14="http://schemas.microsoft.com/office/powerpoint/2010/main" val="179500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9695894"/>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48" r:id="rId3"/>
    <p:sldLayoutId id="2147483832" r:id="rId4"/>
    <p:sldLayoutId id="2147483839" r:id="rId5"/>
    <p:sldLayoutId id="2147483850" r:id="rId6"/>
    <p:sldLayoutId id="2147483836" r:id="rId7"/>
    <p:sldLayoutId id="2147483840" r:id="rId8"/>
    <p:sldLayoutId id="2147483841" r:id="rId9"/>
    <p:sldLayoutId id="2147483842" r:id="rId10"/>
    <p:sldLayoutId id="2147483843" r:id="rId11"/>
    <p:sldLayoutId id="2147483845" r:id="rId12"/>
    <p:sldLayoutId id="2147483844" r:id="rId13"/>
    <p:sldLayoutId id="2147483849" r:id="rId14"/>
    <p:sldLayoutId id="2147483846" r:id="rId15"/>
    <p:sldLayoutId id="2147483847" r:id="rId16"/>
    <p:sldLayoutId id="2147483851" r:id="rId17"/>
    <p:sldLayoutId id="2147483863" r:id="rId18"/>
    <p:sldLayoutId id="2147483852" r:id="rId19"/>
    <p:sldLayoutId id="2147483854" r:id="rId20"/>
    <p:sldLayoutId id="2147483855" r:id="rId21"/>
    <p:sldLayoutId id="2147483856" r:id="rId22"/>
    <p:sldLayoutId id="2147483857" r:id="rId23"/>
    <p:sldLayoutId id="2147483858" r:id="rId24"/>
    <p:sldLayoutId id="2147483859" r:id="rId25"/>
    <p:sldLayoutId id="2147483860" r:id="rId26"/>
    <p:sldLayoutId id="2147483861" r:id="rId27"/>
    <p:sldLayoutId id="2147483862" r:id="rId28"/>
  </p:sldLayoutIdLst>
  <p:hf hdr="0" ftr="0" dt="0"/>
  <p:txStyles>
    <p:titleStyle>
      <a:lvl1pPr algn="l" defTabSz="720022" rtl="0" eaLnBrk="1" latinLnBrk="0" hangingPunct="1">
        <a:lnSpc>
          <a:spcPct val="90000"/>
        </a:lnSpc>
        <a:spcBef>
          <a:spcPct val="0"/>
        </a:spcBef>
        <a:buNone/>
        <a:defRPr sz="3000" b="0" i="0" kern="1200">
          <a:solidFill>
            <a:schemeClr val="tx1"/>
          </a:solidFill>
          <a:latin typeface="Avenir LT Pro 65 Medium" panose="020B0503020203020204" pitchFamily="34" charset="77"/>
          <a:ea typeface="+mj-ea"/>
          <a:cs typeface="+mj-cs"/>
        </a:defRPr>
      </a:lvl1pPr>
    </p:titleStyle>
    <p:bodyStyle>
      <a:lvl1pPr marL="180005" indent="-180005" algn="l" defTabSz="720022" rtl="0" eaLnBrk="1" latinLnBrk="0" hangingPunct="1">
        <a:lnSpc>
          <a:spcPct val="90000"/>
        </a:lnSpc>
        <a:spcBef>
          <a:spcPts val="787"/>
        </a:spcBef>
        <a:buFont typeface="Arial" panose="020B0604020202020204" pitchFamily="34" charset="0"/>
        <a:buChar char="•"/>
        <a:defRPr sz="2205" kern="1200">
          <a:solidFill>
            <a:schemeClr val="tx2"/>
          </a:solidFill>
          <a:latin typeface="Helvetica" pitchFamily="2" charset="0"/>
          <a:ea typeface="+mn-ea"/>
          <a:cs typeface="+mn-cs"/>
        </a:defRPr>
      </a:lvl1pPr>
      <a:lvl2pPr marL="540016" indent="-180005" algn="l" defTabSz="720022" rtl="0" eaLnBrk="1" latinLnBrk="0" hangingPunct="1">
        <a:lnSpc>
          <a:spcPct val="90000"/>
        </a:lnSpc>
        <a:spcBef>
          <a:spcPts val="394"/>
        </a:spcBef>
        <a:buFont typeface="Arial" panose="020B0604020202020204" pitchFamily="34" charset="0"/>
        <a:buChar char="•"/>
        <a:defRPr sz="1890" kern="1200">
          <a:solidFill>
            <a:schemeClr val="tx2"/>
          </a:solidFill>
          <a:latin typeface="Helvetica" pitchFamily="2" charset="0"/>
          <a:ea typeface="+mn-ea"/>
          <a:cs typeface="+mn-cs"/>
        </a:defRPr>
      </a:lvl2pPr>
      <a:lvl3pPr marL="900027" indent="-180005" algn="l" defTabSz="720022" rtl="0" eaLnBrk="1" latinLnBrk="0" hangingPunct="1">
        <a:lnSpc>
          <a:spcPct val="90000"/>
        </a:lnSpc>
        <a:spcBef>
          <a:spcPts val="394"/>
        </a:spcBef>
        <a:buFont typeface="Arial" panose="020B0604020202020204" pitchFamily="34" charset="0"/>
        <a:buChar char="•"/>
        <a:defRPr sz="1575" kern="1200">
          <a:solidFill>
            <a:schemeClr val="tx2"/>
          </a:solidFill>
          <a:latin typeface="Helvetica" pitchFamily="2" charset="0"/>
          <a:ea typeface="+mn-ea"/>
          <a:cs typeface="+mn-cs"/>
        </a:defRPr>
      </a:lvl3pPr>
      <a:lvl4pPr marL="1260038" indent="-180005" algn="l" defTabSz="720022" rtl="0" eaLnBrk="1" latinLnBrk="0" hangingPunct="1">
        <a:lnSpc>
          <a:spcPct val="90000"/>
        </a:lnSpc>
        <a:spcBef>
          <a:spcPts val="394"/>
        </a:spcBef>
        <a:buFont typeface="Arial" panose="020B0604020202020204" pitchFamily="34" charset="0"/>
        <a:buChar char="•"/>
        <a:defRPr sz="1417" kern="1200">
          <a:solidFill>
            <a:schemeClr val="tx2"/>
          </a:solidFill>
          <a:latin typeface="Helvetica" pitchFamily="2" charset="0"/>
          <a:ea typeface="+mn-ea"/>
          <a:cs typeface="+mn-cs"/>
        </a:defRPr>
      </a:lvl4pPr>
      <a:lvl5pPr marL="1620049" indent="-180005" algn="l" defTabSz="720022" rtl="0" eaLnBrk="1" latinLnBrk="0" hangingPunct="1">
        <a:lnSpc>
          <a:spcPct val="90000"/>
        </a:lnSpc>
        <a:spcBef>
          <a:spcPts val="394"/>
        </a:spcBef>
        <a:buFont typeface="Arial" panose="020B0604020202020204" pitchFamily="34" charset="0"/>
        <a:buChar char="•"/>
        <a:defRPr sz="1417" kern="1200">
          <a:solidFill>
            <a:schemeClr val="tx2"/>
          </a:solidFill>
          <a:latin typeface="Helvetica" pitchFamily="2" charset="0"/>
          <a:ea typeface="+mn-ea"/>
          <a:cs typeface="+mn-cs"/>
        </a:defRPr>
      </a:lvl5pPr>
      <a:lvl6pPr marL="1980060"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6pPr>
      <a:lvl7pPr marL="2340071"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7pPr>
      <a:lvl8pPr marL="2700082"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8pPr>
      <a:lvl9pPr marL="3060093"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9pPr>
    </p:bodyStyle>
    <p:otherStyle>
      <a:defPPr>
        <a:defRPr lang="en-US"/>
      </a:defPPr>
      <a:lvl1pPr marL="0" algn="l" defTabSz="720022" rtl="0" eaLnBrk="1" latinLnBrk="0" hangingPunct="1">
        <a:defRPr sz="1417" kern="1200">
          <a:solidFill>
            <a:schemeClr val="tx1"/>
          </a:solidFill>
          <a:latin typeface="+mn-lt"/>
          <a:ea typeface="+mn-ea"/>
          <a:cs typeface="+mn-cs"/>
        </a:defRPr>
      </a:lvl1pPr>
      <a:lvl2pPr marL="360011" algn="l" defTabSz="720022" rtl="0" eaLnBrk="1" latinLnBrk="0" hangingPunct="1">
        <a:defRPr sz="1417" kern="1200">
          <a:solidFill>
            <a:schemeClr val="tx1"/>
          </a:solidFill>
          <a:latin typeface="+mn-lt"/>
          <a:ea typeface="+mn-ea"/>
          <a:cs typeface="+mn-cs"/>
        </a:defRPr>
      </a:lvl2pPr>
      <a:lvl3pPr marL="720022" algn="l" defTabSz="720022" rtl="0" eaLnBrk="1" latinLnBrk="0" hangingPunct="1">
        <a:defRPr sz="1417" kern="1200">
          <a:solidFill>
            <a:schemeClr val="tx1"/>
          </a:solidFill>
          <a:latin typeface="+mn-lt"/>
          <a:ea typeface="+mn-ea"/>
          <a:cs typeface="+mn-cs"/>
        </a:defRPr>
      </a:lvl3pPr>
      <a:lvl4pPr marL="1080033" algn="l" defTabSz="720022" rtl="0" eaLnBrk="1" latinLnBrk="0" hangingPunct="1">
        <a:defRPr sz="1417" kern="1200">
          <a:solidFill>
            <a:schemeClr val="tx1"/>
          </a:solidFill>
          <a:latin typeface="+mn-lt"/>
          <a:ea typeface="+mn-ea"/>
          <a:cs typeface="+mn-cs"/>
        </a:defRPr>
      </a:lvl4pPr>
      <a:lvl5pPr marL="1440044" algn="l" defTabSz="720022" rtl="0" eaLnBrk="1" latinLnBrk="0" hangingPunct="1">
        <a:defRPr sz="1417" kern="1200">
          <a:solidFill>
            <a:schemeClr val="tx1"/>
          </a:solidFill>
          <a:latin typeface="+mn-lt"/>
          <a:ea typeface="+mn-ea"/>
          <a:cs typeface="+mn-cs"/>
        </a:defRPr>
      </a:lvl5pPr>
      <a:lvl6pPr marL="1800054" algn="l" defTabSz="720022" rtl="0" eaLnBrk="1" latinLnBrk="0" hangingPunct="1">
        <a:defRPr sz="1417" kern="1200">
          <a:solidFill>
            <a:schemeClr val="tx1"/>
          </a:solidFill>
          <a:latin typeface="+mn-lt"/>
          <a:ea typeface="+mn-ea"/>
          <a:cs typeface="+mn-cs"/>
        </a:defRPr>
      </a:lvl6pPr>
      <a:lvl7pPr marL="2160066" algn="l" defTabSz="720022" rtl="0" eaLnBrk="1" latinLnBrk="0" hangingPunct="1">
        <a:defRPr sz="1417" kern="1200">
          <a:solidFill>
            <a:schemeClr val="tx1"/>
          </a:solidFill>
          <a:latin typeface="+mn-lt"/>
          <a:ea typeface="+mn-ea"/>
          <a:cs typeface="+mn-cs"/>
        </a:defRPr>
      </a:lvl7pPr>
      <a:lvl8pPr marL="2520076" algn="l" defTabSz="720022" rtl="0" eaLnBrk="1" latinLnBrk="0" hangingPunct="1">
        <a:defRPr sz="1417" kern="1200">
          <a:solidFill>
            <a:schemeClr val="tx1"/>
          </a:solidFill>
          <a:latin typeface="+mn-lt"/>
          <a:ea typeface="+mn-ea"/>
          <a:cs typeface="+mn-cs"/>
        </a:defRPr>
      </a:lvl8pPr>
      <a:lvl9pPr marL="2880087" algn="l" defTabSz="720022" rtl="0" eaLnBrk="1" latinLnBrk="0" hangingPunct="1">
        <a:defRPr sz="1417"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27" userDrawn="1">
          <p15:clr>
            <a:srgbClr val="F26B43"/>
          </p15:clr>
        </p15:guide>
        <p15:guide id="5" orient="horz" pos="227" userDrawn="1">
          <p15:clr>
            <a:srgbClr val="F26B43"/>
          </p15:clr>
        </p15:guide>
        <p15:guide id="6" orient="horz" pos="3175" userDrawn="1">
          <p15:clr>
            <a:srgbClr val="F26B43"/>
          </p15:clr>
        </p15:guide>
        <p15:guide id="7" pos="589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BF60879-3FF0-EEDD-3DE8-303F4FB69A0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60364" y="4264269"/>
            <a:ext cx="5232326" cy="840794"/>
          </a:xfrm>
          <a:prstGeom prst="rect">
            <a:avLst/>
          </a:prstGeom>
        </p:spPr>
      </p:pic>
      <p:sp>
        <p:nvSpPr>
          <p:cNvPr id="12" name="Title 29">
            <a:extLst>
              <a:ext uri="{FF2B5EF4-FFF2-40B4-BE49-F238E27FC236}">
                <a16:creationId xmlns:a16="http://schemas.microsoft.com/office/drawing/2014/main" id="{4B9CF38B-BEBA-59DD-E45C-F0A502F3D6CC}"/>
              </a:ext>
            </a:extLst>
          </p:cNvPr>
          <p:cNvSpPr>
            <a:spLocks noGrp="1"/>
          </p:cNvSpPr>
          <p:nvPr>
            <p:ph type="title"/>
          </p:nvPr>
        </p:nvSpPr>
        <p:spPr>
          <a:xfrm>
            <a:off x="796953" y="994831"/>
            <a:ext cx="4359148" cy="1537705"/>
          </a:xfrm>
        </p:spPr>
        <p:txBody>
          <a:bodyPr anchor="ctr" anchorCtr="0"/>
          <a:lstStyle/>
          <a:p>
            <a:r>
              <a:rPr lang="en-US" sz="4000" dirty="0"/>
              <a:t>Towards a National Caregiving Strategy</a:t>
            </a:r>
          </a:p>
        </p:txBody>
      </p:sp>
      <p:sp>
        <p:nvSpPr>
          <p:cNvPr id="13" name="Text Placeholder 21">
            <a:extLst>
              <a:ext uri="{FF2B5EF4-FFF2-40B4-BE49-F238E27FC236}">
                <a16:creationId xmlns:a16="http://schemas.microsoft.com/office/drawing/2014/main" id="{E68DECCC-784C-AF27-45DF-2930B3516A0D}"/>
              </a:ext>
            </a:extLst>
          </p:cNvPr>
          <p:cNvSpPr>
            <a:spLocks noGrp="1"/>
          </p:cNvSpPr>
          <p:nvPr>
            <p:ph type="body" sz="quarter" idx="13"/>
          </p:nvPr>
        </p:nvSpPr>
        <p:spPr>
          <a:xfrm>
            <a:off x="796953" y="2697544"/>
            <a:ext cx="4359148" cy="928247"/>
          </a:xfrm>
        </p:spPr>
        <p:txBody>
          <a:bodyPr anchor="ctr"/>
          <a:lstStyle/>
          <a:p>
            <a:r>
              <a:rPr lang="en-US" sz="1800" dirty="0">
                <a:latin typeface="Arial"/>
                <a:cs typeface="Arial"/>
              </a:rPr>
              <a:t>James Janeiro, Director of Policy </a:t>
            </a:r>
          </a:p>
          <a:p>
            <a:r>
              <a:rPr lang="en-US" sz="1800" dirty="0">
                <a:latin typeface="Arial"/>
                <a:cs typeface="Arial"/>
              </a:rPr>
              <a:t>and Government Relations</a:t>
            </a:r>
            <a:endParaRPr lang="en-US" dirty="0">
              <a:latin typeface="Arial"/>
              <a:cs typeface="Arial"/>
            </a:endParaRPr>
          </a:p>
        </p:txBody>
      </p:sp>
      <p:pic>
        <p:nvPicPr>
          <p:cNvPr id="25" name="Picture 24" descr="A group of people posing for a photo&#10;&#10;Description automatically generated">
            <a:extLst>
              <a:ext uri="{FF2B5EF4-FFF2-40B4-BE49-F238E27FC236}">
                <a16:creationId xmlns:a16="http://schemas.microsoft.com/office/drawing/2014/main" id="{E1B56886-389D-B2F6-139C-5F66C106E2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4323" y="360363"/>
            <a:ext cx="5668690" cy="4674362"/>
          </a:xfrm>
          <a:prstGeom prst="rect">
            <a:avLst/>
          </a:prstGeom>
        </p:spPr>
      </p:pic>
    </p:spTree>
    <p:extLst>
      <p:ext uri="{BB962C8B-B14F-4D97-AF65-F5344CB8AC3E}">
        <p14:creationId xmlns:p14="http://schemas.microsoft.com/office/powerpoint/2010/main" val="343969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B330-CBE5-721A-564D-CF25CDAEB7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BBDF-71E3-280D-0E5D-2E8BF5780C1D}"/>
              </a:ext>
            </a:extLst>
          </p:cNvPr>
          <p:cNvSpPr>
            <a:spLocks noGrp="1"/>
          </p:cNvSpPr>
          <p:nvPr>
            <p:ph type="body" sz="quarter" idx="4294967295"/>
          </p:nvPr>
        </p:nvSpPr>
        <p:spPr>
          <a:xfrm>
            <a:off x="273544" y="236796"/>
            <a:ext cx="9446719" cy="517525"/>
          </a:xfrm>
          <a:prstGeom prst="rect">
            <a:avLst/>
          </a:prstGeom>
        </p:spPr>
        <p:txBody>
          <a:bodyPr lIns="91440" tIns="45720" rIns="91440" bIns="45720" anchor="t"/>
          <a:lstStyle/>
          <a:p>
            <a:pPr marL="0" indent="0">
              <a:buNone/>
            </a:pPr>
            <a:r>
              <a:rPr lang="en-US" sz="4000">
                <a:solidFill>
                  <a:srgbClr val="0C274C"/>
                </a:solidFill>
                <a:latin typeface="Avenir Book"/>
              </a:rPr>
              <a:t>Budget 2024</a:t>
            </a:r>
            <a:endParaRPr lang="en-US"/>
          </a:p>
        </p:txBody>
      </p:sp>
      <p:pic>
        <p:nvPicPr>
          <p:cNvPr id="3" name="Picture 2" descr="A white text on a black background&#10;&#10;Description automatically generated">
            <a:extLst>
              <a:ext uri="{FF2B5EF4-FFF2-40B4-BE49-F238E27FC236}">
                <a16:creationId xmlns:a16="http://schemas.microsoft.com/office/drawing/2014/main" id="{E23CF437-8D9C-DECD-D480-A235FF0A66A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9587" y="887181"/>
            <a:ext cx="5340167" cy="4202621"/>
          </a:xfrm>
          <a:prstGeom prst="rect">
            <a:avLst/>
          </a:prstGeom>
        </p:spPr>
      </p:pic>
      <p:sp>
        <p:nvSpPr>
          <p:cNvPr id="6" name="Oval 5">
            <a:extLst>
              <a:ext uri="{FF2B5EF4-FFF2-40B4-BE49-F238E27FC236}">
                <a16:creationId xmlns:a16="http://schemas.microsoft.com/office/drawing/2014/main" id="{7FA389CA-AE28-E0B2-106B-2655B2B2DD5E}"/>
              </a:ext>
            </a:extLst>
          </p:cNvPr>
          <p:cNvSpPr/>
          <p:nvPr/>
        </p:nvSpPr>
        <p:spPr>
          <a:xfrm>
            <a:off x="1950773" y="4255270"/>
            <a:ext cx="5664812" cy="905615"/>
          </a:xfrm>
          <a:prstGeom prst="ellipse">
            <a:avLst/>
          </a:prstGeom>
          <a:noFill/>
          <a:ln w="57150">
            <a:solidFill>
              <a:srgbClr val="0C274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056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E6F7-1788-F644-D322-ACED64E7AC68}"/>
              </a:ext>
            </a:extLst>
          </p:cNvPr>
          <p:cNvSpPr>
            <a:spLocks noGrp="1"/>
          </p:cNvSpPr>
          <p:nvPr>
            <p:ph type="ctrTitle" idx="4294967295"/>
          </p:nvPr>
        </p:nvSpPr>
        <p:spPr>
          <a:xfrm>
            <a:off x="675456" y="1350636"/>
            <a:ext cx="8381870" cy="2538948"/>
          </a:xfrm>
          <a:prstGeom prst="rect">
            <a:avLst/>
          </a:prstGeom>
        </p:spPr>
        <p:txBody>
          <a:bodyPr lIns="91440" tIns="45720" rIns="91440" bIns="45720" anchor="ctr"/>
          <a:lstStyle/>
          <a:p>
            <a:pPr algn="ctr"/>
            <a:r>
              <a:rPr lang="en-US" sz="5400">
                <a:solidFill>
                  <a:srgbClr val="0C274C"/>
                </a:solidFill>
                <a:latin typeface="Avenir LT Pro 65 Medium"/>
              </a:rPr>
              <a:t>Developing a </a:t>
            </a:r>
            <a:br>
              <a:rPr lang="en-US" sz="5400">
                <a:latin typeface="Avenir LT Pro 65 Medium" panose="020B0503020203020204" pitchFamily="34" charset="77"/>
              </a:rPr>
            </a:br>
            <a:r>
              <a:rPr lang="en-US" sz="5400">
                <a:solidFill>
                  <a:srgbClr val="0C274C"/>
                </a:solidFill>
                <a:latin typeface="Avenir LT Pro 65 Medium"/>
              </a:rPr>
              <a:t>National Caregiving Strategy</a:t>
            </a:r>
            <a:endParaRPr lang="en-US" sz="5400">
              <a:solidFill>
                <a:srgbClr val="0C274C"/>
              </a:solidFill>
              <a:latin typeface="Avenir LT Pro 65 Medium" panose="020B0503020203020204" pitchFamily="34" charset="77"/>
              <a:cs typeface="+mj-cs"/>
            </a:endParaRPr>
          </a:p>
        </p:txBody>
      </p:sp>
    </p:spTree>
    <p:extLst>
      <p:ext uri="{BB962C8B-B14F-4D97-AF65-F5344CB8AC3E}">
        <p14:creationId xmlns:p14="http://schemas.microsoft.com/office/powerpoint/2010/main" val="419885366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ABB5B330-CBE5-721A-564D-CF25CDAEB7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BBDF-71E3-280D-0E5D-2E8BF5780C1D}"/>
              </a:ext>
            </a:extLst>
          </p:cNvPr>
          <p:cNvSpPr>
            <a:spLocks noGrp="1"/>
          </p:cNvSpPr>
          <p:nvPr>
            <p:ph type="body" sz="quarter" idx="12"/>
          </p:nvPr>
        </p:nvSpPr>
        <p:spPr>
          <a:xfrm>
            <a:off x="556424" y="423720"/>
            <a:ext cx="7653750" cy="226216"/>
          </a:xfrm>
        </p:spPr>
        <p:txBody>
          <a:bodyPr wrap="square">
            <a:noAutofit/>
          </a:bodyPr>
          <a:lstStyle/>
          <a:p>
            <a:r>
              <a:rPr lang="en-US" sz="1600">
                <a:solidFill>
                  <a:srgbClr val="0C274C"/>
                </a:solidFill>
                <a:latin typeface="Avenir Book" panose="02000503020000020003" pitchFamily="2" charset="0"/>
              </a:rPr>
              <a:t>Our Development Process</a:t>
            </a:r>
          </a:p>
        </p:txBody>
      </p:sp>
      <p:graphicFrame>
        <p:nvGraphicFramePr>
          <p:cNvPr id="7" name="Content Placeholder 2">
            <a:extLst>
              <a:ext uri="{FF2B5EF4-FFF2-40B4-BE49-F238E27FC236}">
                <a16:creationId xmlns:a16="http://schemas.microsoft.com/office/drawing/2014/main" id="{F73567CF-3A79-FF0C-C1B5-FACB038EE99A}"/>
              </a:ext>
            </a:extLst>
          </p:cNvPr>
          <p:cNvGraphicFramePr>
            <a:graphicFrameLocks noGrp="1"/>
          </p:cNvGraphicFramePr>
          <p:nvPr>
            <p:ph sz="quarter" idx="13"/>
            <p:extLst>
              <p:ext uri="{D42A27DB-BD31-4B8C-83A1-F6EECF244321}">
                <p14:modId xmlns:p14="http://schemas.microsoft.com/office/powerpoint/2010/main" val="1997069720"/>
              </p:ext>
            </p:extLst>
          </p:nvPr>
        </p:nvGraphicFramePr>
        <p:xfrm>
          <a:off x="1353312" y="1069848"/>
          <a:ext cx="6812280" cy="3390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497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0610-C2AF-C4FC-506E-34E5FD4EAA4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EE3B03-F4C8-091F-695F-76A4EC1F4419}"/>
              </a:ext>
            </a:extLst>
          </p:cNvPr>
          <p:cNvSpPr>
            <a:spLocks noGrp="1"/>
          </p:cNvSpPr>
          <p:nvPr>
            <p:ph sz="quarter" idx="4294967295"/>
          </p:nvPr>
        </p:nvSpPr>
        <p:spPr>
          <a:xfrm>
            <a:off x="626301" y="812419"/>
            <a:ext cx="8042211" cy="3629025"/>
          </a:xfrm>
          <a:prstGeom prst="rect">
            <a:avLst/>
          </a:prstGeom>
        </p:spPr>
        <p:txBody>
          <a:bodyPr lIns="96012" tIns="48006" rIns="96012" bIns="48006" anchor="t"/>
          <a:lstStyle/>
          <a:p>
            <a:pPr marL="358712" indent="-358712">
              <a:lnSpc>
                <a:spcPts val="2625"/>
              </a:lnSpc>
            </a:pPr>
            <a:r>
              <a:rPr lang="en-US" sz="1995">
                <a:solidFill>
                  <a:srgbClr val="0C274C"/>
                </a:solidFill>
                <a:latin typeface="Arial"/>
                <a:ea typeface="Roboto"/>
                <a:cs typeface="Arial"/>
              </a:rPr>
              <a:t>Convene a Care Champions Table</a:t>
            </a:r>
            <a:endParaRPr lang="en-US">
              <a:solidFill>
                <a:srgbClr val="0C274C"/>
              </a:solidFill>
              <a:latin typeface="Arial"/>
              <a:ea typeface="Roboto"/>
              <a:cs typeface="Arial"/>
            </a:endParaRPr>
          </a:p>
          <a:p>
            <a:pPr marL="358712" indent="-358712">
              <a:lnSpc>
                <a:spcPts val="2625"/>
              </a:lnSpc>
            </a:pPr>
            <a:r>
              <a:rPr lang="en-US" sz="1995">
                <a:solidFill>
                  <a:srgbClr val="0C274C"/>
                </a:solidFill>
              </a:rPr>
              <a:t>Consultations at conferences, gatherings, and other convenings</a:t>
            </a:r>
            <a:endParaRPr lang="en-US" sz="1995">
              <a:solidFill>
                <a:srgbClr val="0C274C"/>
              </a:solidFill>
              <a:cs typeface="Arial" panose="020B0604020202020204" pitchFamily="34" charset="0"/>
            </a:endParaRPr>
          </a:p>
          <a:p>
            <a:pPr marL="358712" indent="-358712">
              <a:lnSpc>
                <a:spcPts val="2625"/>
              </a:lnSpc>
            </a:pPr>
            <a:r>
              <a:rPr lang="en-US" sz="1995">
                <a:solidFill>
                  <a:srgbClr val="0C274C"/>
                </a:solidFill>
              </a:rPr>
              <a:t>Virtual consultations with key groups across Canada</a:t>
            </a:r>
            <a:endParaRPr lang="en-US" sz="1995">
              <a:solidFill>
                <a:srgbClr val="0C274C"/>
              </a:solidFill>
              <a:cs typeface="Arial" panose="020B0604020202020204" pitchFamily="34" charset="0"/>
            </a:endParaRPr>
          </a:p>
          <a:p>
            <a:pPr marL="358712" indent="-358712">
              <a:lnSpc>
                <a:spcPts val="2625"/>
              </a:lnSpc>
            </a:pPr>
            <a:r>
              <a:rPr lang="en-US" sz="1995">
                <a:solidFill>
                  <a:srgbClr val="0C274C"/>
                </a:solidFill>
              </a:rPr>
              <a:t>Virtual consultations with focused themes during Caregiver Aware Month (May)</a:t>
            </a:r>
            <a:endParaRPr lang="en-US" sz="1995">
              <a:solidFill>
                <a:srgbClr val="0C274C"/>
              </a:solidFill>
              <a:cs typeface="Arial" panose="020B0604020202020204" pitchFamily="34" charset="0"/>
            </a:endParaRPr>
          </a:p>
          <a:p>
            <a:pPr marL="358712" indent="-358712">
              <a:lnSpc>
                <a:spcPts val="2625"/>
              </a:lnSpc>
            </a:pPr>
            <a:r>
              <a:rPr lang="en-US" sz="1995">
                <a:solidFill>
                  <a:srgbClr val="0C274C"/>
                </a:solidFill>
              </a:rPr>
              <a:t>Regional discussions through provincial organizations</a:t>
            </a:r>
            <a:endParaRPr lang="en-US" sz="1995">
              <a:solidFill>
                <a:srgbClr val="0C274C"/>
              </a:solidFill>
              <a:cs typeface="Arial" panose="020B0604020202020204" pitchFamily="34" charset="0"/>
            </a:endParaRPr>
          </a:p>
          <a:p>
            <a:pPr marL="358712" indent="-358712">
              <a:lnSpc>
                <a:spcPts val="2625"/>
              </a:lnSpc>
            </a:pPr>
            <a:r>
              <a:rPr lang="en-US" sz="1995">
                <a:solidFill>
                  <a:srgbClr val="0C274C"/>
                </a:solidFill>
              </a:rPr>
              <a:t>Online form for written feedback submissions</a:t>
            </a:r>
            <a:endParaRPr lang="en-US" sz="1995">
              <a:solidFill>
                <a:srgbClr val="0C274C"/>
              </a:solidFill>
              <a:cs typeface="Arial" panose="020B0604020202020204" pitchFamily="34" charset="0"/>
            </a:endParaRPr>
          </a:p>
          <a:p>
            <a:pPr marL="358712" indent="-358712">
              <a:lnSpc>
                <a:spcPts val="2625"/>
              </a:lnSpc>
            </a:pPr>
            <a:r>
              <a:rPr lang="en-US" sz="1995">
                <a:solidFill>
                  <a:srgbClr val="0C274C"/>
                </a:solidFill>
              </a:rPr>
              <a:t>Consult with CCCE’s Canadian Caregivers Advisory Network and other working groups</a:t>
            </a:r>
            <a:endParaRPr lang="en-US" sz="1995">
              <a:solidFill>
                <a:srgbClr val="0C274C"/>
              </a:solidFill>
              <a:cs typeface="Arial" panose="020B0604020202020204" pitchFamily="34" charset="0"/>
            </a:endParaRPr>
          </a:p>
        </p:txBody>
      </p:sp>
      <p:sp>
        <p:nvSpPr>
          <p:cNvPr id="2" name="Text Placeholder 1">
            <a:extLst>
              <a:ext uri="{FF2B5EF4-FFF2-40B4-BE49-F238E27FC236}">
                <a16:creationId xmlns:a16="http://schemas.microsoft.com/office/drawing/2014/main" id="{E761602C-DCC3-53D3-F19C-D6B402665340}"/>
              </a:ext>
            </a:extLst>
          </p:cNvPr>
          <p:cNvSpPr txBox="1">
            <a:spLocks/>
          </p:cNvSpPr>
          <p:nvPr/>
        </p:nvSpPr>
        <p:spPr>
          <a:xfrm>
            <a:off x="455840" y="396288"/>
            <a:ext cx="7653750" cy="226216"/>
          </a:xfrm>
          <a:prstGeom prst="rect">
            <a:avLst/>
          </a:prstGeom>
        </p:spPr>
        <p:txBody>
          <a:bodyPr wrap="square">
            <a:noAutofit/>
          </a:bodyPr>
          <a:lstStyle>
            <a:lvl1pPr marL="180005" indent="-180005" algn="l" defTabSz="720022" rtl="0" eaLnBrk="1" latinLnBrk="0" hangingPunct="1">
              <a:lnSpc>
                <a:spcPct val="90000"/>
              </a:lnSpc>
              <a:spcBef>
                <a:spcPts val="787"/>
              </a:spcBef>
              <a:buFont typeface="Arial" panose="020B0604020202020204" pitchFamily="34" charset="0"/>
              <a:buChar char="•"/>
              <a:defRPr sz="2205" kern="1200">
                <a:solidFill>
                  <a:schemeClr val="tx2"/>
                </a:solidFill>
                <a:latin typeface="Helvetica" pitchFamily="2" charset="0"/>
                <a:ea typeface="+mn-ea"/>
                <a:cs typeface="+mn-cs"/>
              </a:defRPr>
            </a:lvl1pPr>
            <a:lvl2pPr marL="540016" indent="-180005" algn="l" defTabSz="720022" rtl="0" eaLnBrk="1" latinLnBrk="0" hangingPunct="1">
              <a:lnSpc>
                <a:spcPct val="90000"/>
              </a:lnSpc>
              <a:spcBef>
                <a:spcPts val="394"/>
              </a:spcBef>
              <a:buFont typeface="Arial" panose="020B0604020202020204" pitchFamily="34" charset="0"/>
              <a:buChar char="•"/>
              <a:defRPr sz="1890" kern="1200">
                <a:solidFill>
                  <a:schemeClr val="tx2"/>
                </a:solidFill>
                <a:latin typeface="Helvetica" pitchFamily="2" charset="0"/>
                <a:ea typeface="+mn-ea"/>
                <a:cs typeface="+mn-cs"/>
              </a:defRPr>
            </a:lvl2pPr>
            <a:lvl3pPr marL="900027" indent="-180005" algn="l" defTabSz="720022" rtl="0" eaLnBrk="1" latinLnBrk="0" hangingPunct="1">
              <a:lnSpc>
                <a:spcPct val="90000"/>
              </a:lnSpc>
              <a:spcBef>
                <a:spcPts val="394"/>
              </a:spcBef>
              <a:buFont typeface="Arial" panose="020B0604020202020204" pitchFamily="34" charset="0"/>
              <a:buChar char="•"/>
              <a:defRPr sz="1575" kern="1200">
                <a:solidFill>
                  <a:schemeClr val="tx2"/>
                </a:solidFill>
                <a:latin typeface="Helvetica" pitchFamily="2" charset="0"/>
                <a:ea typeface="+mn-ea"/>
                <a:cs typeface="+mn-cs"/>
              </a:defRPr>
            </a:lvl3pPr>
            <a:lvl4pPr marL="1260038" indent="-180005" algn="l" defTabSz="720022" rtl="0" eaLnBrk="1" latinLnBrk="0" hangingPunct="1">
              <a:lnSpc>
                <a:spcPct val="90000"/>
              </a:lnSpc>
              <a:spcBef>
                <a:spcPts val="394"/>
              </a:spcBef>
              <a:buFont typeface="Arial" panose="020B0604020202020204" pitchFamily="34" charset="0"/>
              <a:buChar char="•"/>
              <a:defRPr sz="1417" kern="1200">
                <a:solidFill>
                  <a:schemeClr val="tx2"/>
                </a:solidFill>
                <a:latin typeface="Helvetica" pitchFamily="2" charset="0"/>
                <a:ea typeface="+mn-ea"/>
                <a:cs typeface="+mn-cs"/>
              </a:defRPr>
            </a:lvl4pPr>
            <a:lvl5pPr marL="1620049" indent="-180005" algn="l" defTabSz="720022" rtl="0" eaLnBrk="1" latinLnBrk="0" hangingPunct="1">
              <a:lnSpc>
                <a:spcPct val="90000"/>
              </a:lnSpc>
              <a:spcBef>
                <a:spcPts val="394"/>
              </a:spcBef>
              <a:buFont typeface="Arial" panose="020B0604020202020204" pitchFamily="34" charset="0"/>
              <a:buChar char="•"/>
              <a:defRPr sz="1417" kern="1200">
                <a:solidFill>
                  <a:schemeClr val="tx2"/>
                </a:solidFill>
                <a:latin typeface="Helvetica" pitchFamily="2" charset="0"/>
                <a:ea typeface="+mn-ea"/>
                <a:cs typeface="+mn-cs"/>
              </a:defRPr>
            </a:lvl5pPr>
            <a:lvl6pPr marL="1980060"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6pPr>
            <a:lvl7pPr marL="2340071"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7pPr>
            <a:lvl8pPr marL="2700082"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8pPr>
            <a:lvl9pPr marL="3060093" indent="-180005" algn="l" defTabSz="720022" rtl="0" eaLnBrk="1" latinLnBrk="0" hangingPunct="1">
              <a:lnSpc>
                <a:spcPct val="90000"/>
              </a:lnSpc>
              <a:spcBef>
                <a:spcPts val="394"/>
              </a:spcBef>
              <a:buFont typeface="Arial" panose="020B0604020202020204" pitchFamily="34" charset="0"/>
              <a:buChar char="•"/>
              <a:defRPr sz="1417" kern="1200">
                <a:solidFill>
                  <a:schemeClr val="tx1"/>
                </a:solidFill>
                <a:latin typeface="+mn-lt"/>
                <a:ea typeface="+mn-ea"/>
                <a:cs typeface="+mn-cs"/>
              </a:defRPr>
            </a:lvl9pPr>
          </a:lstStyle>
          <a:p>
            <a:pPr marL="0" indent="0">
              <a:buNone/>
            </a:pPr>
            <a:r>
              <a:rPr lang="en-US" sz="1600">
                <a:solidFill>
                  <a:srgbClr val="0C274C"/>
                </a:solidFill>
                <a:latin typeface="Avenir Book" panose="02000503020000020003" pitchFamily="2" charset="0"/>
              </a:rPr>
              <a:t>Our Consultation Process</a:t>
            </a:r>
          </a:p>
        </p:txBody>
      </p:sp>
    </p:spTree>
    <p:extLst>
      <p:ext uri="{BB962C8B-B14F-4D97-AF65-F5344CB8AC3E}">
        <p14:creationId xmlns:p14="http://schemas.microsoft.com/office/powerpoint/2010/main" val="103211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E6F7-1788-F644-D322-ACED64E7AC68}"/>
              </a:ext>
            </a:extLst>
          </p:cNvPr>
          <p:cNvSpPr>
            <a:spLocks noGrp="1"/>
          </p:cNvSpPr>
          <p:nvPr>
            <p:ph type="ctrTitle" idx="4294967295"/>
          </p:nvPr>
        </p:nvSpPr>
        <p:spPr>
          <a:xfrm>
            <a:off x="1497821" y="1430835"/>
            <a:ext cx="6736742" cy="2538948"/>
          </a:xfrm>
          <a:prstGeom prst="rect">
            <a:avLst/>
          </a:prstGeom>
        </p:spPr>
        <p:txBody>
          <a:bodyPr lIns="91440" tIns="45720" rIns="91440" bIns="45720" anchor="ctr"/>
          <a:lstStyle/>
          <a:p>
            <a:pPr algn="ctr"/>
            <a:r>
              <a:rPr lang="en-US" sz="5650">
                <a:solidFill>
                  <a:srgbClr val="0C274C"/>
                </a:solidFill>
                <a:latin typeface="Avenir LT Pro 65 Medium"/>
              </a:rPr>
              <a:t>Priorities for a National Caregiving Strategy</a:t>
            </a:r>
          </a:p>
        </p:txBody>
      </p:sp>
    </p:spTree>
    <p:extLst>
      <p:ext uri="{BB962C8B-B14F-4D97-AF65-F5344CB8AC3E}">
        <p14:creationId xmlns:p14="http://schemas.microsoft.com/office/powerpoint/2010/main" val="2598824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0610-C2AF-C4FC-506E-34E5FD4EAA4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A6974D3-3616-A54D-5FEA-91529BC11063}"/>
              </a:ext>
            </a:extLst>
          </p:cNvPr>
          <p:cNvSpPr>
            <a:spLocks noGrp="1"/>
          </p:cNvSpPr>
          <p:nvPr>
            <p:ph type="body" sz="quarter" idx="4294967295"/>
          </p:nvPr>
        </p:nvSpPr>
        <p:spPr>
          <a:xfrm>
            <a:off x="466344" y="414401"/>
            <a:ext cx="7559675" cy="327025"/>
          </a:xfrm>
          <a:prstGeom prst="rect">
            <a:avLst/>
          </a:prstGeom>
        </p:spPr>
        <p:txBody>
          <a:bodyPr/>
          <a:lstStyle/>
          <a:p>
            <a:pPr marL="0" indent="0">
              <a:buNone/>
            </a:pPr>
            <a:r>
              <a:rPr lang="en-US" sz="1600">
                <a:solidFill>
                  <a:srgbClr val="0C274C"/>
                </a:solidFill>
                <a:latin typeface="Avenir Book" panose="02000503020000020003" pitchFamily="2" charset="0"/>
              </a:rPr>
              <a:t>Priority areas</a:t>
            </a:r>
          </a:p>
        </p:txBody>
      </p:sp>
      <p:sp>
        <p:nvSpPr>
          <p:cNvPr id="3" name="Content Placeholder 2">
            <a:extLst>
              <a:ext uri="{FF2B5EF4-FFF2-40B4-BE49-F238E27FC236}">
                <a16:creationId xmlns:a16="http://schemas.microsoft.com/office/drawing/2014/main" id="{ECEE3B03-F4C8-091F-695F-76A4EC1F4419}"/>
              </a:ext>
            </a:extLst>
          </p:cNvPr>
          <p:cNvSpPr>
            <a:spLocks noGrp="1"/>
          </p:cNvSpPr>
          <p:nvPr>
            <p:ph sz="quarter" idx="4294967295"/>
          </p:nvPr>
        </p:nvSpPr>
        <p:spPr>
          <a:xfrm>
            <a:off x="668338" y="1068388"/>
            <a:ext cx="9051925" cy="3627437"/>
          </a:xfrm>
          <a:prstGeom prst="rect">
            <a:avLst/>
          </a:prstGeom>
        </p:spPr>
        <p:txBody>
          <a:bodyPr/>
          <a:lstStyle/>
          <a:p>
            <a:pPr marL="358712" indent="-358712">
              <a:lnSpc>
                <a:spcPts val="2625"/>
              </a:lnSpc>
            </a:pPr>
            <a:r>
              <a:rPr lang="en-US" sz="1995">
                <a:solidFill>
                  <a:srgbClr val="0C274C"/>
                </a:solidFill>
                <a:latin typeface="Arial"/>
                <a:cs typeface="Arial"/>
              </a:rPr>
              <a:t>Government and leadership recognition</a:t>
            </a:r>
          </a:p>
          <a:p>
            <a:pPr marL="358712" indent="-358712">
              <a:lnSpc>
                <a:spcPts val="2625"/>
              </a:lnSpc>
            </a:pPr>
            <a:r>
              <a:rPr lang="en-US" sz="1995">
                <a:solidFill>
                  <a:srgbClr val="0C274C"/>
                </a:solidFill>
                <a:latin typeface="Arial"/>
                <a:cs typeface="Arial"/>
              </a:rPr>
              <a:t>Optimizing supports, programs and services for caregivers</a:t>
            </a:r>
          </a:p>
          <a:p>
            <a:pPr marL="358712" indent="-358712">
              <a:lnSpc>
                <a:spcPts val="2625"/>
              </a:lnSpc>
            </a:pPr>
            <a:r>
              <a:rPr lang="en-US" sz="1995">
                <a:solidFill>
                  <a:srgbClr val="0C274C"/>
                </a:solidFill>
                <a:latin typeface="Arial"/>
                <a:cs typeface="Arial"/>
              </a:rPr>
              <a:t>Improving supports for care recipients</a:t>
            </a:r>
          </a:p>
          <a:p>
            <a:pPr marL="358712" indent="-358712">
              <a:lnSpc>
                <a:spcPts val="2625"/>
              </a:lnSpc>
            </a:pPr>
            <a:r>
              <a:rPr lang="en-US" sz="1995">
                <a:solidFill>
                  <a:srgbClr val="0C274C"/>
                </a:solidFill>
                <a:latin typeface="Arial"/>
                <a:cs typeface="Arial"/>
              </a:rPr>
              <a:t>Supporting caregivers in education and the workforce</a:t>
            </a:r>
          </a:p>
          <a:p>
            <a:pPr marL="358712" indent="-358712">
              <a:lnSpc>
                <a:spcPts val="2625"/>
              </a:lnSpc>
            </a:pPr>
            <a:r>
              <a:rPr lang="en-US" sz="1995">
                <a:solidFill>
                  <a:srgbClr val="0C274C"/>
                </a:solidFill>
                <a:latin typeface="Arial"/>
                <a:cs typeface="Arial"/>
              </a:rPr>
              <a:t>Developing a thriving care provider workforce</a:t>
            </a:r>
          </a:p>
        </p:txBody>
      </p:sp>
    </p:spTree>
    <p:extLst>
      <p:ext uri="{BB962C8B-B14F-4D97-AF65-F5344CB8AC3E}">
        <p14:creationId xmlns:p14="http://schemas.microsoft.com/office/powerpoint/2010/main" val="3447509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D67863-C52C-D54E-8FD5-3F67B082DB45}"/>
              </a:ext>
            </a:extLst>
          </p:cNvPr>
          <p:cNvSpPr>
            <a:spLocks noGrp="1"/>
          </p:cNvSpPr>
          <p:nvPr>
            <p:ph type="title"/>
          </p:nvPr>
        </p:nvSpPr>
        <p:spPr>
          <a:prstGeom prst="rect">
            <a:avLst/>
          </a:prstGeom>
        </p:spPr>
        <p:txBody>
          <a:bodyPr/>
          <a:lstStyle/>
          <a:p>
            <a:r>
              <a:rPr lang="en-US" dirty="0">
                <a:solidFill>
                  <a:srgbClr val="0C274C"/>
                </a:solidFill>
              </a:rPr>
              <a:t>Healthcare</a:t>
            </a:r>
          </a:p>
        </p:txBody>
      </p:sp>
      <p:sp>
        <p:nvSpPr>
          <p:cNvPr id="7" name="Content Placeholder 6">
            <a:extLst>
              <a:ext uri="{FF2B5EF4-FFF2-40B4-BE49-F238E27FC236}">
                <a16:creationId xmlns:a16="http://schemas.microsoft.com/office/drawing/2014/main" id="{BC75625A-2893-1F4C-819C-0A62A5831895}"/>
              </a:ext>
            </a:extLst>
          </p:cNvPr>
          <p:cNvSpPr>
            <a:spLocks noGrp="1"/>
          </p:cNvSpPr>
          <p:nvPr>
            <p:ph type="body" sz="quarter" idx="11"/>
          </p:nvPr>
        </p:nvSpPr>
        <p:spPr>
          <a:xfrm>
            <a:off x="3399640" y="1137413"/>
            <a:ext cx="5780936" cy="3388288"/>
          </a:xfrm>
          <a:prstGeom prst="rect">
            <a:avLst/>
          </a:prstGeom>
        </p:spPr>
        <p:txBody>
          <a:bodyPr/>
          <a:lstStyle/>
          <a:p>
            <a:pPr marL="285750" indent="-285750" algn="l" rtl="0" fontAlgn="base">
              <a:buFont typeface="Arial" panose="020B0604020202020204" pitchFamily="34" charset="0"/>
              <a:buChar char="•"/>
            </a:pPr>
            <a:r>
              <a:rPr lang="en-US" sz="1800" dirty="0">
                <a:solidFill>
                  <a:srgbClr val="0C274C"/>
                </a:solidFill>
                <a:latin typeface="Calibri" panose="020F0502020204030204" pitchFamily="34" charset="0"/>
              </a:rPr>
              <a:t>Adoption of federal legislation that creates a National Caregiving Strategy, recognizes the critical role that caregivers and care providers play in our healthcare systems, and creates a National Caregiving Advisory Council. </a:t>
            </a:r>
          </a:p>
          <a:p>
            <a:pPr marL="285750" indent="-285750" algn="l" rtl="0" fontAlgn="base">
              <a:buFont typeface="Arial" panose="020B0604020202020204" pitchFamily="34" charset="0"/>
              <a:buChar char="•"/>
            </a:pPr>
            <a:r>
              <a:rPr lang="en-US" sz="1800" dirty="0">
                <a:solidFill>
                  <a:srgbClr val="0C274C"/>
                </a:solidFill>
                <a:latin typeface="Calibri" panose="020F0502020204030204" pitchFamily="34" charset="0"/>
              </a:rPr>
              <a:t>Make caregiving a priority in future federal healthcare funding agreements with provinces. </a:t>
            </a:r>
          </a:p>
          <a:p>
            <a:pPr marL="285750" indent="-285750" algn="l" rtl="0" fontAlgn="base">
              <a:buFont typeface="Arial" panose="020B0604020202020204" pitchFamily="34" charset="0"/>
              <a:buChar char="•"/>
            </a:pPr>
            <a:r>
              <a:rPr lang="en-US" sz="1800" dirty="0">
                <a:solidFill>
                  <a:srgbClr val="0C274C"/>
                </a:solidFill>
                <a:latin typeface="Calibri" panose="020F0502020204030204" pitchFamily="34" charset="0"/>
              </a:rPr>
              <a:t>Access to training for clinical caregiving tasks (like administering medication and mobility assistance).</a:t>
            </a:r>
          </a:p>
          <a:p>
            <a:pPr marL="285750" indent="-285750" algn="l" rtl="0" fontAlgn="base">
              <a:buFont typeface="Arial" panose="020B0604020202020204" pitchFamily="34" charset="0"/>
              <a:buChar char="•"/>
            </a:pPr>
            <a:r>
              <a:rPr lang="en-US" sz="1800" dirty="0">
                <a:solidFill>
                  <a:srgbClr val="0C274C"/>
                </a:solidFill>
                <a:latin typeface="Calibri" panose="020F0502020204030204" pitchFamily="34" charset="0"/>
              </a:rPr>
              <a:t>Increase the share of medical and care expenses that can be claimed on taxes by caregivers.</a:t>
            </a:r>
          </a:p>
          <a:p>
            <a:pPr marL="285750" indent="-285750" algn="l" rtl="0" fontAlgn="base">
              <a:buFont typeface="Arial" panose="020B0604020202020204" pitchFamily="34" charset="0"/>
              <a:buChar char="•"/>
            </a:pPr>
            <a:r>
              <a:rPr lang="en-US" sz="1800" dirty="0">
                <a:solidFill>
                  <a:srgbClr val="0C274C"/>
                </a:solidFill>
                <a:latin typeface="Calibri" panose="020F0502020204030204" pitchFamily="34" charset="0"/>
              </a:rPr>
              <a:t>Dedicated access to appropriate mental health support for caregivers and care providers to decrease burnout and support caregiver wellness.</a:t>
            </a:r>
          </a:p>
        </p:txBody>
      </p:sp>
      <p:pic>
        <p:nvPicPr>
          <p:cNvPr id="10" name="Picture Placeholder 5">
            <a:extLst>
              <a:ext uri="{FF2B5EF4-FFF2-40B4-BE49-F238E27FC236}">
                <a16:creationId xmlns:a16="http://schemas.microsoft.com/office/drawing/2014/main" id="{1F8D11F6-1A07-D840-9CF4-3D1EB803E196}"/>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56"/>
          <a:stretch/>
        </p:blipFill>
        <p:spPr>
          <a:xfrm>
            <a:off x="360363" y="360363"/>
            <a:ext cx="2749009" cy="4165338"/>
          </a:xfrm>
        </p:spPr>
      </p:pic>
    </p:spTree>
    <p:extLst>
      <p:ext uri="{BB962C8B-B14F-4D97-AF65-F5344CB8AC3E}">
        <p14:creationId xmlns:p14="http://schemas.microsoft.com/office/powerpoint/2010/main" val="3995053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07AFB-EBCA-234B-B1ED-D42042231484}"/>
              </a:ext>
            </a:extLst>
          </p:cNvPr>
          <p:cNvSpPr>
            <a:spLocks noGrp="1"/>
          </p:cNvSpPr>
          <p:nvPr>
            <p:ph type="title"/>
          </p:nvPr>
        </p:nvSpPr>
        <p:spPr/>
        <p:txBody>
          <a:bodyPr/>
          <a:lstStyle/>
          <a:p>
            <a:r>
              <a:rPr lang="en-US" dirty="0">
                <a:solidFill>
                  <a:srgbClr val="0C274C"/>
                </a:solidFill>
              </a:rPr>
              <a:t>Social and Community Care</a:t>
            </a:r>
          </a:p>
        </p:txBody>
      </p:sp>
      <p:sp>
        <p:nvSpPr>
          <p:cNvPr id="3" name="Content Placeholder 2">
            <a:extLst>
              <a:ext uri="{FF2B5EF4-FFF2-40B4-BE49-F238E27FC236}">
                <a16:creationId xmlns:a16="http://schemas.microsoft.com/office/drawing/2014/main" id="{6779CCF3-80BE-2544-A690-F23BEA841925}"/>
              </a:ext>
            </a:extLst>
          </p:cNvPr>
          <p:cNvSpPr>
            <a:spLocks noGrp="1"/>
          </p:cNvSpPr>
          <p:nvPr>
            <p:ph type="body" sz="quarter" idx="11"/>
          </p:nvPr>
        </p:nvSpPr>
        <p:spPr>
          <a:xfrm>
            <a:off x="3399640" y="1137413"/>
            <a:ext cx="5771792" cy="3388288"/>
          </a:xfrm>
          <a:prstGeom prst="rect">
            <a:avLst/>
          </a:prstGeom>
        </p:spPr>
        <p:txBody>
          <a:bodyPr/>
          <a:lstStyle/>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Financial supports for caregivers, including a refundable Canada Caregiver Credit that returns money to caregivers through their tax return. </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A new monthly Caregiver Benefit to fill the gap of lost income or cost of caregiving responsibilities (including out-of-pocket medical expenses).  </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Targeted support programs to help address isolation and loneliness among caregivers, care providers, and care recipients. </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Access to community-based programming to help veteran caregivers, military family caregivers and Canadian Forces caregiver.</a:t>
            </a:r>
          </a:p>
        </p:txBody>
      </p:sp>
      <p:pic>
        <p:nvPicPr>
          <p:cNvPr id="6" name="Picture Placeholder 5">
            <a:extLst>
              <a:ext uri="{FF2B5EF4-FFF2-40B4-BE49-F238E27FC236}">
                <a16:creationId xmlns:a16="http://schemas.microsoft.com/office/drawing/2014/main" id="{2871008F-BCF4-B245-911F-1FCF5300FE14}"/>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p:blipFill>
        <p:spPr>
          <a:xfrm>
            <a:off x="360363" y="360363"/>
            <a:ext cx="2749009" cy="4165338"/>
          </a:xfrm>
        </p:spPr>
      </p:pic>
    </p:spTree>
    <p:extLst>
      <p:ext uri="{BB962C8B-B14F-4D97-AF65-F5344CB8AC3E}">
        <p14:creationId xmlns:p14="http://schemas.microsoft.com/office/powerpoint/2010/main" val="179410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81D9-E540-1416-D895-E1B110522863}"/>
              </a:ext>
            </a:extLst>
          </p:cNvPr>
          <p:cNvSpPr>
            <a:spLocks noGrp="1"/>
          </p:cNvSpPr>
          <p:nvPr>
            <p:ph type="title"/>
          </p:nvPr>
        </p:nvSpPr>
        <p:spPr/>
        <p:txBody>
          <a:bodyPr/>
          <a:lstStyle/>
          <a:p>
            <a:r>
              <a:rPr lang="en-US">
                <a:solidFill>
                  <a:srgbClr val="0C274C"/>
                </a:solidFill>
              </a:rPr>
              <a:t>Work and Education</a:t>
            </a:r>
          </a:p>
        </p:txBody>
      </p:sp>
      <p:sp>
        <p:nvSpPr>
          <p:cNvPr id="8" name="Content Placeholder 7">
            <a:extLst>
              <a:ext uri="{FF2B5EF4-FFF2-40B4-BE49-F238E27FC236}">
                <a16:creationId xmlns:a16="http://schemas.microsoft.com/office/drawing/2014/main" id="{DBE9279B-1B1E-A44E-981E-7D23469B9C2F}"/>
              </a:ext>
            </a:extLst>
          </p:cNvPr>
          <p:cNvSpPr>
            <a:spLocks noGrp="1"/>
          </p:cNvSpPr>
          <p:nvPr>
            <p:ph type="body" sz="quarter" idx="11"/>
          </p:nvPr>
        </p:nvSpPr>
        <p:spPr>
          <a:xfrm>
            <a:off x="3399640" y="1137413"/>
            <a:ext cx="5790080" cy="3388288"/>
          </a:xfrm>
          <a:prstGeom prst="rect">
            <a:avLst/>
          </a:prstGeom>
        </p:spPr>
        <p:txBody>
          <a:bodyPr/>
          <a:lstStyle/>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Introduce caregiver-friendly workplace policies in federal workplaces and mandate such policies in federally-regulated industries (i.e., banking, telecom, broadcasting). </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Easy-to-access caregiver leave policies in all employment sectors through the Employment Insurance system.  </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Update existing leave policies and benefits to reflect the unpredictable nature of caregiving.</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Adjust the rules governing Canada Pension Plan benefit calculations to stop punishing caregivers for stepping out of the workforce due to care responsibilities.</a:t>
            </a:r>
          </a:p>
          <a:p>
            <a:pPr marL="285750" indent="-285750">
              <a:buFont typeface="Arial" panose="020B0604020202020204" pitchFamily="34" charset="0"/>
              <a:buChar char="•"/>
            </a:pPr>
            <a:endParaRPr lang="en-CA" sz="1800">
              <a:solidFill>
                <a:srgbClr val="0C274C"/>
              </a:solidFill>
            </a:endParaRPr>
          </a:p>
        </p:txBody>
      </p:sp>
      <p:pic>
        <p:nvPicPr>
          <p:cNvPr id="11" name="Picture Placeholder 10">
            <a:extLst>
              <a:ext uri="{FF2B5EF4-FFF2-40B4-BE49-F238E27FC236}">
                <a16:creationId xmlns:a16="http://schemas.microsoft.com/office/drawing/2014/main" id="{BD1ADFCB-4F14-1C48-8D17-14FBF95CACB3}"/>
              </a:ext>
            </a:extLst>
          </p:cNvPr>
          <p:cNvPicPr>
            <a:picLocks noGrp="1" noChangeAspect="1"/>
          </p:cNvPicPr>
          <p:nvPr>
            <p:ph type="pic" sz="quarter" idx="12"/>
          </p:nvPr>
        </p:nvPicPr>
        <p:blipFill rotWithShape="1">
          <a:blip r:embed="rId2" cstate="screen">
            <a:extLst>
              <a:ext uri="{28A0092B-C50C-407E-A947-70E740481C1C}">
                <a14:useLocalDpi xmlns:a14="http://schemas.microsoft.com/office/drawing/2010/main"/>
              </a:ext>
            </a:extLst>
          </a:blip>
          <a:srcRect t="-56"/>
          <a:stretch/>
        </p:blipFill>
        <p:spPr>
          <a:xfrm>
            <a:off x="360363" y="360363"/>
            <a:ext cx="2749009" cy="4165338"/>
          </a:xfrm>
        </p:spPr>
      </p:pic>
    </p:spTree>
    <p:extLst>
      <p:ext uri="{BB962C8B-B14F-4D97-AF65-F5344CB8AC3E}">
        <p14:creationId xmlns:p14="http://schemas.microsoft.com/office/powerpoint/2010/main" val="4173459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21290D2-F348-76B4-3DFA-E82F377075B4}"/>
              </a:ext>
            </a:extLst>
          </p:cNvPr>
          <p:cNvSpPr>
            <a:spLocks noGrp="1"/>
          </p:cNvSpPr>
          <p:nvPr>
            <p:ph type="title"/>
          </p:nvPr>
        </p:nvSpPr>
        <p:spPr>
          <a:prstGeom prst="rect">
            <a:avLst/>
          </a:prstGeom>
        </p:spPr>
        <p:txBody>
          <a:bodyPr/>
          <a:lstStyle/>
          <a:p>
            <a:r>
              <a:rPr lang="en-US">
                <a:solidFill>
                  <a:srgbClr val="0C274C"/>
                </a:solidFill>
              </a:rPr>
              <a:t>Care Workforce</a:t>
            </a:r>
          </a:p>
        </p:txBody>
      </p:sp>
      <p:sp>
        <p:nvSpPr>
          <p:cNvPr id="4" name="Content Placeholder 3">
            <a:extLst>
              <a:ext uri="{FF2B5EF4-FFF2-40B4-BE49-F238E27FC236}">
                <a16:creationId xmlns:a16="http://schemas.microsoft.com/office/drawing/2014/main" id="{C1C0858D-DE0F-754D-97DA-8DB18DA64EFE}"/>
              </a:ext>
            </a:extLst>
          </p:cNvPr>
          <p:cNvSpPr>
            <a:spLocks noGrp="1"/>
          </p:cNvSpPr>
          <p:nvPr>
            <p:ph type="body" sz="quarter" idx="11"/>
          </p:nvPr>
        </p:nvSpPr>
        <p:spPr>
          <a:xfrm>
            <a:off x="3399640" y="1137413"/>
            <a:ext cx="5762648" cy="3388288"/>
          </a:xfrm>
          <a:prstGeom prst="rect">
            <a:avLst/>
          </a:prstGeom>
        </p:spPr>
        <p:txBody>
          <a:bodyPr/>
          <a:lstStyle/>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Implement the federal government commitment of a $25 minimum wage for personal support workers and extend this commitment to other care providers, such as direct support professionals. </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Make it easier for care providers from around the world to stay in Canada when their employment status changes by reforming federal immigrant sponsorship programs. </a:t>
            </a:r>
          </a:p>
          <a:p>
            <a:pPr marL="285750" indent="-285750" fontAlgn="base">
              <a:buFont typeface="Arial" panose="020B0604020202020204" pitchFamily="34" charset="0"/>
              <a:buChar char="•"/>
            </a:pPr>
            <a:r>
              <a:rPr lang="en-US" sz="1800">
                <a:solidFill>
                  <a:srgbClr val="0C274C"/>
                </a:solidFill>
                <a:latin typeface="Calibri" panose="020F0502020204030204" pitchFamily="34" charset="0"/>
              </a:rPr>
              <a:t>Reform the immigration to make it easier for newcomers to come to Canada specifically to work in the care provider workforce. </a:t>
            </a:r>
          </a:p>
        </p:txBody>
      </p:sp>
      <p:pic>
        <p:nvPicPr>
          <p:cNvPr id="11" name="Picture Placeholder 10" descr="A person holding a cup and a person holding a notebook&#10;&#10;Description automatically generated">
            <a:extLst>
              <a:ext uri="{FF2B5EF4-FFF2-40B4-BE49-F238E27FC236}">
                <a16:creationId xmlns:a16="http://schemas.microsoft.com/office/drawing/2014/main" id="{AD776B7E-B320-B192-2C2E-E510C35A8369}"/>
              </a:ext>
            </a:extLst>
          </p:cNvPr>
          <p:cNvPicPr>
            <a:picLocks noGrp="1" noChangeAspect="1"/>
          </p:cNvPicPr>
          <p:nvPr>
            <p:ph type="pic" sz="quarter" idx="12"/>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5070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073D1-98DA-6F94-3B6E-50FBCF959E58}"/>
              </a:ext>
            </a:extLst>
          </p:cNvPr>
          <p:cNvSpPr>
            <a:spLocks noGrp="1"/>
          </p:cNvSpPr>
          <p:nvPr>
            <p:ph type="ctrTitle"/>
          </p:nvPr>
        </p:nvSpPr>
        <p:spPr/>
        <p:txBody>
          <a:bodyPr anchor="ctr"/>
          <a:lstStyle/>
          <a:p>
            <a:pPr>
              <a:lnSpc>
                <a:spcPct val="100000"/>
              </a:lnSpc>
            </a:pPr>
            <a:r>
              <a:rPr lang="en-US" sz="4800">
                <a:solidFill>
                  <a:srgbClr val="0C274C"/>
                </a:solidFill>
                <a:latin typeface="Georgia" panose="02040502050405020303" pitchFamily="18" charset="0"/>
              </a:rPr>
              <a:t>About the </a:t>
            </a:r>
            <a:br>
              <a:rPr lang="en-US" sz="4800">
                <a:solidFill>
                  <a:srgbClr val="0C274C"/>
                </a:solidFill>
                <a:latin typeface="Georgia" panose="02040502050405020303" pitchFamily="18" charset="0"/>
              </a:rPr>
            </a:br>
            <a:r>
              <a:rPr lang="en-US" sz="4800">
                <a:solidFill>
                  <a:srgbClr val="0C274C"/>
                </a:solidFill>
                <a:latin typeface="Georgia" panose="02040502050405020303" pitchFamily="18" charset="0"/>
              </a:rPr>
              <a:t>Canadian Centre for </a:t>
            </a:r>
            <a:br>
              <a:rPr lang="en-US" sz="4800">
                <a:solidFill>
                  <a:srgbClr val="0C274C"/>
                </a:solidFill>
                <a:latin typeface="Georgia" panose="02040502050405020303" pitchFamily="18" charset="0"/>
              </a:rPr>
            </a:br>
            <a:r>
              <a:rPr lang="en-US" sz="4800">
                <a:solidFill>
                  <a:srgbClr val="0C274C"/>
                </a:solidFill>
                <a:latin typeface="Georgia" panose="02040502050405020303" pitchFamily="18" charset="0"/>
              </a:rPr>
              <a:t>Caregiving Excellence</a:t>
            </a:r>
          </a:p>
        </p:txBody>
      </p:sp>
    </p:spTree>
    <p:extLst>
      <p:ext uri="{BB962C8B-B14F-4D97-AF65-F5344CB8AC3E}">
        <p14:creationId xmlns:p14="http://schemas.microsoft.com/office/powerpoint/2010/main" val="3238226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C176A-F8BF-E444-A7CB-CBC034357CA9}"/>
              </a:ext>
            </a:extLst>
          </p:cNvPr>
          <p:cNvSpPr>
            <a:spLocks noGrp="1"/>
          </p:cNvSpPr>
          <p:nvPr>
            <p:ph type="ctrTitle" idx="4294967295"/>
          </p:nvPr>
        </p:nvSpPr>
        <p:spPr>
          <a:xfrm>
            <a:off x="1876424" y="1638299"/>
            <a:ext cx="5967413" cy="2124075"/>
          </a:xfrm>
          <a:prstGeom prst="rect">
            <a:avLst/>
          </a:prstGeom>
        </p:spPr>
        <p:txBody>
          <a:bodyPr anchor="ctr"/>
          <a:lstStyle/>
          <a:p>
            <a:pPr algn="ctr"/>
            <a:r>
              <a:rPr lang="en-US" sz="6300">
                <a:solidFill>
                  <a:srgbClr val="0C274C"/>
                </a:solidFill>
              </a:rPr>
              <a:t>What have we missed?</a:t>
            </a:r>
          </a:p>
        </p:txBody>
      </p:sp>
    </p:spTree>
    <p:extLst>
      <p:ext uri="{BB962C8B-B14F-4D97-AF65-F5344CB8AC3E}">
        <p14:creationId xmlns:p14="http://schemas.microsoft.com/office/powerpoint/2010/main" val="191671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210A5-0C29-8346-8E6D-718310A5B9D4}"/>
              </a:ext>
            </a:extLst>
          </p:cNvPr>
          <p:cNvSpPr>
            <a:spLocks noGrp="1"/>
          </p:cNvSpPr>
          <p:nvPr>
            <p:ph type="ctrTitle" idx="4294967295"/>
          </p:nvPr>
        </p:nvSpPr>
        <p:spPr>
          <a:xfrm>
            <a:off x="548812" y="1672781"/>
            <a:ext cx="7654925" cy="719137"/>
          </a:xfrm>
          <a:prstGeom prst="rect">
            <a:avLst/>
          </a:prstGeom>
        </p:spPr>
        <p:txBody>
          <a:bodyPr/>
          <a:lstStyle/>
          <a:p>
            <a:r>
              <a:rPr lang="en-US" sz="4000">
                <a:solidFill>
                  <a:srgbClr val="0C274C"/>
                </a:solidFill>
              </a:rPr>
              <a:t>Thank you!</a:t>
            </a:r>
          </a:p>
        </p:txBody>
      </p:sp>
      <p:sp>
        <p:nvSpPr>
          <p:cNvPr id="4" name="TextBox 3">
            <a:extLst>
              <a:ext uri="{FF2B5EF4-FFF2-40B4-BE49-F238E27FC236}">
                <a16:creationId xmlns:a16="http://schemas.microsoft.com/office/drawing/2014/main" id="{FA3766D6-B58A-CCF2-563D-25A8AB2081A4}"/>
              </a:ext>
            </a:extLst>
          </p:cNvPr>
          <p:cNvSpPr txBox="1"/>
          <p:nvPr/>
        </p:nvSpPr>
        <p:spPr>
          <a:xfrm>
            <a:off x="1353252" y="4523955"/>
            <a:ext cx="0" cy="0"/>
          </a:xfrm>
          <a:prstGeom prst="rect">
            <a:avLst/>
          </a:prstGeom>
        </p:spPr>
        <p:txBody>
          <a:bodyPr vert="horz" wrap="none" lIns="96012" tIns="48006" rIns="96012" bIns="48006" rtlCol="0">
            <a:normAutofit fontScale="25000" lnSpcReduction="20000"/>
          </a:bodyPr>
          <a:lstStyle/>
          <a:p>
            <a:endParaRPr lang="en-CA" sz="1017"/>
          </a:p>
        </p:txBody>
      </p:sp>
      <p:sp>
        <p:nvSpPr>
          <p:cNvPr id="5" name="TextBox 4">
            <a:extLst>
              <a:ext uri="{FF2B5EF4-FFF2-40B4-BE49-F238E27FC236}">
                <a16:creationId xmlns:a16="http://schemas.microsoft.com/office/drawing/2014/main" id="{35A3C443-AA8A-01D3-D170-FC1B4AAC0011}"/>
              </a:ext>
            </a:extLst>
          </p:cNvPr>
          <p:cNvSpPr txBox="1"/>
          <p:nvPr/>
        </p:nvSpPr>
        <p:spPr>
          <a:xfrm>
            <a:off x="905739" y="4906375"/>
            <a:ext cx="0" cy="0"/>
          </a:xfrm>
          <a:prstGeom prst="rect">
            <a:avLst/>
          </a:prstGeom>
        </p:spPr>
        <p:txBody>
          <a:bodyPr vert="horz" wrap="none" lIns="96012" tIns="48006" rIns="96012" bIns="48006" rtlCol="0">
            <a:normAutofit fontScale="25000" lnSpcReduction="20000"/>
          </a:bodyPr>
          <a:lstStyle/>
          <a:p>
            <a:endParaRPr lang="en-CA" sz="1017"/>
          </a:p>
        </p:txBody>
      </p:sp>
      <p:sp>
        <p:nvSpPr>
          <p:cNvPr id="6" name="TextBox 5">
            <a:extLst>
              <a:ext uri="{FF2B5EF4-FFF2-40B4-BE49-F238E27FC236}">
                <a16:creationId xmlns:a16="http://schemas.microsoft.com/office/drawing/2014/main" id="{FCCBA627-F620-AAC9-64DE-F4969CCF4B4B}"/>
              </a:ext>
            </a:extLst>
          </p:cNvPr>
          <p:cNvSpPr txBox="1"/>
          <p:nvPr/>
        </p:nvSpPr>
        <p:spPr>
          <a:xfrm>
            <a:off x="466362" y="4515819"/>
            <a:ext cx="0" cy="0"/>
          </a:xfrm>
          <a:prstGeom prst="rect">
            <a:avLst/>
          </a:prstGeom>
        </p:spPr>
        <p:txBody>
          <a:bodyPr vert="horz" wrap="none" lIns="96012" tIns="48006" rIns="96012" bIns="48006" rtlCol="0">
            <a:normAutofit fontScale="25000" lnSpcReduction="20000"/>
          </a:bodyPr>
          <a:lstStyle/>
          <a:p>
            <a:endParaRPr lang="en-CA" sz="1017"/>
          </a:p>
        </p:txBody>
      </p:sp>
      <p:sp>
        <p:nvSpPr>
          <p:cNvPr id="7" name="TextBox 6">
            <a:extLst>
              <a:ext uri="{FF2B5EF4-FFF2-40B4-BE49-F238E27FC236}">
                <a16:creationId xmlns:a16="http://schemas.microsoft.com/office/drawing/2014/main" id="{178C8ABD-6330-7CD2-E7CC-4A32B7DE00FA}"/>
              </a:ext>
            </a:extLst>
          </p:cNvPr>
          <p:cNvSpPr txBox="1"/>
          <p:nvPr/>
        </p:nvSpPr>
        <p:spPr>
          <a:xfrm>
            <a:off x="612820" y="2636261"/>
            <a:ext cx="3108186" cy="488198"/>
          </a:xfrm>
          <a:prstGeom prst="rect">
            <a:avLst/>
          </a:prstGeom>
        </p:spPr>
        <p:txBody>
          <a:bodyPr vert="horz" wrap="none" lIns="96012" tIns="48006" rIns="96012" bIns="48006" rtlCol="0">
            <a:normAutofit/>
          </a:bodyPr>
          <a:lstStyle/>
          <a:p>
            <a:endParaRPr lang="en-CA" sz="1017"/>
          </a:p>
        </p:txBody>
      </p:sp>
      <p:sp>
        <p:nvSpPr>
          <p:cNvPr id="8" name="TextBox 7">
            <a:extLst>
              <a:ext uri="{FF2B5EF4-FFF2-40B4-BE49-F238E27FC236}">
                <a16:creationId xmlns:a16="http://schemas.microsoft.com/office/drawing/2014/main" id="{476A5BC3-AB6E-93DB-66C7-24FF6D1B6FFE}"/>
              </a:ext>
            </a:extLst>
          </p:cNvPr>
          <p:cNvSpPr txBox="1"/>
          <p:nvPr/>
        </p:nvSpPr>
        <p:spPr>
          <a:xfrm>
            <a:off x="612820" y="2576631"/>
            <a:ext cx="4422600" cy="1703226"/>
          </a:xfrm>
          <a:prstGeom prst="rect">
            <a:avLst/>
          </a:prstGeom>
        </p:spPr>
        <p:txBody>
          <a:bodyPr vert="horz" wrap="square" lIns="96012" tIns="48006" rIns="96012" bIns="48006" rtlCol="0">
            <a:normAutofit/>
          </a:bodyPr>
          <a:lstStyle/>
          <a:p>
            <a:r>
              <a:rPr lang="en-CA" sz="1470">
                <a:solidFill>
                  <a:srgbClr val="0C274C"/>
                </a:solidFill>
              </a:rPr>
              <a:t>James Janeiro</a:t>
            </a:r>
          </a:p>
          <a:p>
            <a:r>
              <a:rPr lang="en-CA" sz="1470">
                <a:solidFill>
                  <a:srgbClr val="0C274C"/>
                </a:solidFill>
              </a:rPr>
              <a:t>Director, Policy and Government Relations </a:t>
            </a:r>
          </a:p>
          <a:p>
            <a:r>
              <a:rPr lang="en-CA" sz="1470">
                <a:solidFill>
                  <a:srgbClr val="0C274C"/>
                </a:solidFill>
              </a:rPr>
              <a:t>416-671-3581</a:t>
            </a:r>
          </a:p>
          <a:p>
            <a:r>
              <a:rPr lang="en-CA" sz="1470" err="1">
                <a:solidFill>
                  <a:srgbClr val="0C274C"/>
                </a:solidFill>
              </a:rPr>
              <a:t>james@canadiancaregiving.org</a:t>
            </a:r>
            <a:endParaRPr lang="en-CA" sz="1470">
              <a:solidFill>
                <a:srgbClr val="0C274C"/>
              </a:solidFill>
            </a:endParaRPr>
          </a:p>
        </p:txBody>
      </p:sp>
      <p:pic>
        <p:nvPicPr>
          <p:cNvPr id="9" name="Picture 8">
            <a:extLst>
              <a:ext uri="{FF2B5EF4-FFF2-40B4-BE49-F238E27FC236}">
                <a16:creationId xmlns:a16="http://schemas.microsoft.com/office/drawing/2014/main" id="{5184014C-294B-D6E2-9AC2-933E9687E0DB}"/>
              </a:ext>
            </a:extLst>
          </p:cNvPr>
          <p:cNvPicPr>
            <a:picLocks noChangeAspect="1"/>
          </p:cNvPicPr>
          <p:nvPr/>
        </p:nvPicPr>
        <p:blipFill>
          <a:blip r:embed="rId2"/>
          <a:stretch>
            <a:fillRect/>
          </a:stretch>
        </p:blipFill>
        <p:spPr>
          <a:xfrm>
            <a:off x="5564790" y="1076444"/>
            <a:ext cx="3000375" cy="3000375"/>
          </a:xfrm>
          <a:prstGeom prst="rect">
            <a:avLst/>
          </a:prstGeom>
        </p:spPr>
      </p:pic>
    </p:spTree>
    <p:extLst>
      <p:ext uri="{BB962C8B-B14F-4D97-AF65-F5344CB8AC3E}">
        <p14:creationId xmlns:p14="http://schemas.microsoft.com/office/powerpoint/2010/main" val="4191439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834505-C6AF-0E46-B820-42B67C730145}"/>
              </a:ext>
            </a:extLst>
          </p:cNvPr>
          <p:cNvSpPr>
            <a:spLocks noGrp="1"/>
          </p:cNvSpPr>
          <p:nvPr>
            <p:ph type="body" sz="quarter" idx="4294967295"/>
          </p:nvPr>
        </p:nvSpPr>
        <p:spPr>
          <a:xfrm>
            <a:off x="479235" y="382398"/>
            <a:ext cx="7653338" cy="227013"/>
          </a:xfrm>
          <a:prstGeom prst="rect">
            <a:avLst/>
          </a:prstGeom>
        </p:spPr>
        <p:txBody>
          <a:bodyPr/>
          <a:lstStyle/>
          <a:p>
            <a:pPr marL="0" indent="0">
              <a:buNone/>
            </a:pPr>
            <a:r>
              <a:rPr lang="en-US">
                <a:solidFill>
                  <a:schemeClr val="accent6"/>
                </a:solidFill>
                <a:latin typeface="Avenir Book" panose="02000503020000020003" pitchFamily="2" charset="0"/>
              </a:rPr>
              <a:t>Our Vision</a:t>
            </a:r>
          </a:p>
        </p:txBody>
      </p:sp>
      <p:sp>
        <p:nvSpPr>
          <p:cNvPr id="2" name="Title 1">
            <a:extLst>
              <a:ext uri="{FF2B5EF4-FFF2-40B4-BE49-F238E27FC236}">
                <a16:creationId xmlns:a16="http://schemas.microsoft.com/office/drawing/2014/main" id="{97B119F8-7F15-DB40-BDD9-7D67A76FEAF0}"/>
              </a:ext>
            </a:extLst>
          </p:cNvPr>
          <p:cNvSpPr>
            <a:spLocks noGrp="1"/>
          </p:cNvSpPr>
          <p:nvPr>
            <p:ph type="ctrTitle" idx="4294967295"/>
          </p:nvPr>
        </p:nvSpPr>
        <p:spPr>
          <a:xfrm>
            <a:off x="479235" y="885824"/>
            <a:ext cx="7653338" cy="3629025"/>
          </a:xfrm>
          <a:prstGeom prst="rect">
            <a:avLst/>
          </a:prstGeom>
        </p:spPr>
        <p:txBody>
          <a:bodyPr/>
          <a:lstStyle/>
          <a:p>
            <a:r>
              <a:rPr lang="en-CA">
                <a:solidFill>
                  <a:schemeClr val="accent6"/>
                </a:solidFill>
              </a:rPr>
              <a:t>Canada leading the way in quality care, where caregiving is valued, caregivers are supported, and people accessing care are central to policies and practices.</a:t>
            </a:r>
            <a:endParaRPr lang="en-US">
              <a:solidFill>
                <a:schemeClr val="accent6"/>
              </a:solidFill>
            </a:endParaRPr>
          </a:p>
        </p:txBody>
      </p:sp>
    </p:spTree>
    <p:extLst>
      <p:ext uri="{BB962C8B-B14F-4D97-AF65-F5344CB8AC3E}">
        <p14:creationId xmlns:p14="http://schemas.microsoft.com/office/powerpoint/2010/main" val="1937094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834505-C6AF-0E46-B820-42B67C730145}"/>
              </a:ext>
            </a:extLst>
          </p:cNvPr>
          <p:cNvSpPr>
            <a:spLocks noGrp="1"/>
          </p:cNvSpPr>
          <p:nvPr>
            <p:ph type="body" sz="quarter" idx="4294967295"/>
          </p:nvPr>
        </p:nvSpPr>
        <p:spPr>
          <a:xfrm>
            <a:off x="488379" y="460947"/>
            <a:ext cx="7653338" cy="227013"/>
          </a:xfrm>
          <a:prstGeom prst="rect">
            <a:avLst/>
          </a:prstGeom>
        </p:spPr>
        <p:txBody>
          <a:bodyPr anchor="ctr"/>
          <a:lstStyle/>
          <a:p>
            <a:pPr marL="0" indent="0">
              <a:buNone/>
            </a:pPr>
            <a:r>
              <a:rPr lang="en-US">
                <a:solidFill>
                  <a:schemeClr val="accent6"/>
                </a:solidFill>
                <a:latin typeface="Avenir Book" panose="02000503020000020003" pitchFamily="2" charset="0"/>
              </a:rPr>
              <a:t>Our Mission</a:t>
            </a:r>
          </a:p>
        </p:txBody>
      </p:sp>
      <p:sp>
        <p:nvSpPr>
          <p:cNvPr id="2" name="Title 1">
            <a:extLst>
              <a:ext uri="{FF2B5EF4-FFF2-40B4-BE49-F238E27FC236}">
                <a16:creationId xmlns:a16="http://schemas.microsoft.com/office/drawing/2014/main" id="{97B119F8-7F15-DB40-BDD9-7D67A76FEAF0}"/>
              </a:ext>
            </a:extLst>
          </p:cNvPr>
          <p:cNvSpPr>
            <a:spLocks noGrp="1"/>
          </p:cNvSpPr>
          <p:nvPr>
            <p:ph type="ctrTitle" idx="4294967295"/>
          </p:nvPr>
        </p:nvSpPr>
        <p:spPr>
          <a:xfrm>
            <a:off x="488379" y="885824"/>
            <a:ext cx="7653338" cy="3629025"/>
          </a:xfrm>
          <a:prstGeom prst="rect">
            <a:avLst/>
          </a:prstGeom>
        </p:spPr>
        <p:txBody>
          <a:bodyPr/>
          <a:lstStyle/>
          <a:p>
            <a:r>
              <a:rPr lang="en-CA">
                <a:solidFill>
                  <a:schemeClr val="accent6"/>
                </a:solidFill>
              </a:rPr>
              <a:t>The Canadian Centre for Caregiving Excellence supports and empowers caregivers and care providers, advances the knowledge and capacity of the caregiving field, and advocates for effective and visionary social policy, with a disability-informed approach.</a:t>
            </a:r>
            <a:endParaRPr lang="en-US">
              <a:solidFill>
                <a:schemeClr val="accent6"/>
              </a:solidFill>
            </a:endParaRPr>
          </a:p>
        </p:txBody>
      </p:sp>
    </p:spTree>
    <p:extLst>
      <p:ext uri="{BB962C8B-B14F-4D97-AF65-F5344CB8AC3E}">
        <p14:creationId xmlns:p14="http://schemas.microsoft.com/office/powerpoint/2010/main" val="556719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7BCB-0368-48B2-1DBE-084D76C41F51}"/>
              </a:ext>
            </a:extLst>
          </p:cNvPr>
          <p:cNvSpPr>
            <a:spLocks noGrp="1"/>
          </p:cNvSpPr>
          <p:nvPr>
            <p:ph type="title"/>
          </p:nvPr>
        </p:nvSpPr>
        <p:spPr>
          <a:xfrm>
            <a:off x="588963" y="418130"/>
            <a:ext cx="8982108" cy="246221"/>
          </a:xfrm>
        </p:spPr>
        <p:txBody>
          <a:bodyPr wrap="square" lIns="0" tIns="0" rIns="0" bIns="0">
            <a:spAutoFit/>
          </a:bodyPr>
          <a:lstStyle/>
          <a:p>
            <a:pPr>
              <a:lnSpc>
                <a:spcPct val="100000"/>
              </a:lnSpc>
              <a:spcBef>
                <a:spcPts val="591"/>
              </a:spcBef>
              <a:buClr>
                <a:schemeClr val="accent1"/>
              </a:buClr>
              <a:buSzPct val="90000"/>
              <a:buFont typeface="Arial" panose="020B0604020202020204" pitchFamily="34" charset="0"/>
            </a:pPr>
            <a:r>
              <a:rPr lang="en-US" sz="1600" spc="0" dirty="0">
                <a:latin typeface="Avenir Book" panose="02000503020000020003" pitchFamily="2" charset="0"/>
              </a:rPr>
              <a:t>Our Areas of Focus</a:t>
            </a:r>
          </a:p>
        </p:txBody>
      </p:sp>
      <p:sp>
        <p:nvSpPr>
          <p:cNvPr id="12" name="TextBox 11">
            <a:extLst>
              <a:ext uri="{FF2B5EF4-FFF2-40B4-BE49-F238E27FC236}">
                <a16:creationId xmlns:a16="http://schemas.microsoft.com/office/drawing/2014/main" id="{7A6F1972-E306-2E96-E941-AB6A1698CD4C}"/>
              </a:ext>
            </a:extLst>
          </p:cNvPr>
          <p:cNvSpPr txBox="1"/>
          <p:nvPr/>
        </p:nvSpPr>
        <p:spPr>
          <a:xfrm>
            <a:off x="3299936" y="2220277"/>
            <a:ext cx="2040255" cy="960120"/>
          </a:xfrm>
          <a:prstGeom prst="rect">
            <a:avLst/>
          </a:prstGeom>
        </p:spPr>
        <p:txBody>
          <a:bodyPr vert="horz" wrap="square" lIns="96012" tIns="48006" rIns="96012" bIns="48006" rtlCol="0">
            <a:normAutofit/>
          </a:bodyPr>
          <a:lstStyle/>
          <a:p>
            <a:endParaRPr lang="en-US" sz="1017"/>
          </a:p>
        </p:txBody>
      </p:sp>
      <p:grpSp>
        <p:nvGrpSpPr>
          <p:cNvPr id="4" name="Group 3">
            <a:extLst>
              <a:ext uri="{FF2B5EF4-FFF2-40B4-BE49-F238E27FC236}">
                <a16:creationId xmlns:a16="http://schemas.microsoft.com/office/drawing/2014/main" id="{239F3552-9471-177B-0A7C-61220A4F6085}"/>
              </a:ext>
            </a:extLst>
          </p:cNvPr>
          <p:cNvGrpSpPr>
            <a:grpSpLocks noChangeAspect="1"/>
          </p:cNvGrpSpPr>
          <p:nvPr/>
        </p:nvGrpSpPr>
        <p:grpSpPr>
          <a:xfrm>
            <a:off x="1566131" y="884295"/>
            <a:ext cx="6588000" cy="3846359"/>
            <a:chOff x="1371964" y="628263"/>
            <a:chExt cx="7306748" cy="4265993"/>
          </a:xfrm>
        </p:grpSpPr>
        <p:pic>
          <p:nvPicPr>
            <p:cNvPr id="5" name="Picture 4" descr="A person and person looking at a tablet&#10;&#10;Description automatically generated">
              <a:extLst>
                <a:ext uri="{FF2B5EF4-FFF2-40B4-BE49-F238E27FC236}">
                  <a16:creationId xmlns:a16="http://schemas.microsoft.com/office/drawing/2014/main" id="{CB616275-7538-5C89-BE08-74C3D00135D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0231" y="628263"/>
              <a:ext cx="2574322" cy="1592014"/>
            </a:xfrm>
            <a:prstGeom prst="rect">
              <a:avLst/>
            </a:prstGeom>
          </p:spPr>
        </p:pic>
        <p:pic>
          <p:nvPicPr>
            <p:cNvPr id="7" name="Picture 6" descr="A person smiling with her hand on her shoulder&#10;&#10;Description automatically generated">
              <a:extLst>
                <a:ext uri="{FF2B5EF4-FFF2-40B4-BE49-F238E27FC236}">
                  <a16:creationId xmlns:a16="http://schemas.microsoft.com/office/drawing/2014/main" id="{BDBCA674-95E5-DA45-A042-8C5BF4A576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1968" y="655245"/>
              <a:ext cx="2622817" cy="1622004"/>
            </a:xfrm>
            <a:prstGeom prst="rect">
              <a:avLst/>
            </a:prstGeom>
          </p:spPr>
        </p:pic>
        <p:pic>
          <p:nvPicPr>
            <p:cNvPr id="9" name="Picture 8" descr="A person talking to another person&#10;&#10;Description automatically generated">
              <a:extLst>
                <a:ext uri="{FF2B5EF4-FFF2-40B4-BE49-F238E27FC236}">
                  <a16:creationId xmlns:a16="http://schemas.microsoft.com/office/drawing/2014/main" id="{B4E4F559-53F4-681B-FBFA-5965A147D40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6668" y="2902141"/>
              <a:ext cx="2686196" cy="1661201"/>
            </a:xfrm>
            <a:prstGeom prst="rect">
              <a:avLst/>
            </a:prstGeom>
          </p:spPr>
        </p:pic>
        <p:pic>
          <p:nvPicPr>
            <p:cNvPr id="11" name="Picture 10" descr="A person holding a green object to a child&#10;&#10;Description automatically generated">
              <a:extLst>
                <a:ext uri="{FF2B5EF4-FFF2-40B4-BE49-F238E27FC236}">
                  <a16:creationId xmlns:a16="http://schemas.microsoft.com/office/drawing/2014/main" id="{BD387E50-1D18-C02A-020D-CCE3F40A0A2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60231" y="2843555"/>
              <a:ext cx="2688452" cy="1662595"/>
            </a:xfrm>
            <a:prstGeom prst="rect">
              <a:avLst/>
            </a:prstGeom>
          </p:spPr>
        </p:pic>
        <p:sp>
          <p:nvSpPr>
            <p:cNvPr id="13" name="TextBox 12">
              <a:extLst>
                <a:ext uri="{FF2B5EF4-FFF2-40B4-BE49-F238E27FC236}">
                  <a16:creationId xmlns:a16="http://schemas.microsoft.com/office/drawing/2014/main" id="{F59FD391-ABF7-6FB0-EA48-9D6E74AB4A5A}"/>
                </a:ext>
              </a:extLst>
            </p:cNvPr>
            <p:cNvSpPr txBox="1"/>
            <p:nvPr/>
          </p:nvSpPr>
          <p:spPr>
            <a:xfrm>
              <a:off x="5770123" y="4624555"/>
              <a:ext cx="2908589" cy="269701"/>
            </a:xfrm>
            <a:prstGeom prst="rect">
              <a:avLst/>
            </a:prstGeom>
          </p:spPr>
          <p:txBody>
            <a:bodyPr vert="horz" wrap="square" lIns="96012" tIns="48006" rIns="96012" bIns="48006" rtlCol="0">
              <a:noAutofit/>
            </a:bodyPr>
            <a:lstStyle/>
            <a:p>
              <a:r>
                <a:rPr lang="en-US" sz="1050">
                  <a:solidFill>
                    <a:srgbClr val="0C274C"/>
                  </a:solidFill>
                </a:rPr>
                <a:t>Inclusion and Underserved Communities</a:t>
              </a:r>
            </a:p>
          </p:txBody>
        </p:sp>
        <p:sp>
          <p:nvSpPr>
            <p:cNvPr id="14" name="TextBox 13">
              <a:extLst>
                <a:ext uri="{FF2B5EF4-FFF2-40B4-BE49-F238E27FC236}">
                  <a16:creationId xmlns:a16="http://schemas.microsoft.com/office/drawing/2014/main" id="{47F6246E-E9A8-BB91-2F09-D5130C15B356}"/>
                </a:ext>
              </a:extLst>
            </p:cNvPr>
            <p:cNvSpPr txBox="1"/>
            <p:nvPr/>
          </p:nvSpPr>
          <p:spPr>
            <a:xfrm>
              <a:off x="5770125" y="2368793"/>
              <a:ext cx="2908587" cy="269701"/>
            </a:xfrm>
            <a:prstGeom prst="rect">
              <a:avLst/>
            </a:prstGeom>
          </p:spPr>
          <p:txBody>
            <a:bodyPr vert="horz" wrap="square" lIns="96012" tIns="48006" rIns="96012" bIns="48006" rtlCol="0">
              <a:noAutofit/>
            </a:bodyPr>
            <a:lstStyle/>
            <a:p>
              <a:r>
                <a:rPr lang="en-US" sz="1050">
                  <a:solidFill>
                    <a:srgbClr val="0C274C"/>
                  </a:solidFill>
                </a:rPr>
                <a:t>Education and Leadership Development</a:t>
              </a:r>
            </a:p>
          </p:txBody>
        </p:sp>
        <p:sp>
          <p:nvSpPr>
            <p:cNvPr id="16" name="TextBox 15">
              <a:extLst>
                <a:ext uri="{FF2B5EF4-FFF2-40B4-BE49-F238E27FC236}">
                  <a16:creationId xmlns:a16="http://schemas.microsoft.com/office/drawing/2014/main" id="{C5B26084-56FA-C27D-2FE4-2F3FCDBA1384}"/>
                </a:ext>
              </a:extLst>
            </p:cNvPr>
            <p:cNvSpPr txBox="1"/>
            <p:nvPr/>
          </p:nvSpPr>
          <p:spPr>
            <a:xfrm>
              <a:off x="1371964" y="2405694"/>
              <a:ext cx="3158355" cy="269701"/>
            </a:xfrm>
            <a:prstGeom prst="rect">
              <a:avLst/>
            </a:prstGeom>
          </p:spPr>
          <p:txBody>
            <a:bodyPr vert="horz" wrap="square" lIns="96012" tIns="48006" rIns="96012" bIns="48006" rtlCol="0">
              <a:noAutofit/>
            </a:bodyPr>
            <a:lstStyle/>
            <a:p>
              <a:r>
                <a:rPr lang="en-US" sz="1050">
                  <a:solidFill>
                    <a:srgbClr val="0C274C"/>
                  </a:solidFill>
                </a:rPr>
                <a:t>Support Networks and Knowledge Sharing</a:t>
              </a:r>
            </a:p>
          </p:txBody>
        </p:sp>
        <p:sp>
          <p:nvSpPr>
            <p:cNvPr id="17" name="TextBox 16">
              <a:extLst>
                <a:ext uri="{FF2B5EF4-FFF2-40B4-BE49-F238E27FC236}">
                  <a16:creationId xmlns:a16="http://schemas.microsoft.com/office/drawing/2014/main" id="{AE4206D2-3B74-46AB-AF4F-64F4AAB92F40}"/>
                </a:ext>
              </a:extLst>
            </p:cNvPr>
            <p:cNvSpPr txBox="1"/>
            <p:nvPr/>
          </p:nvSpPr>
          <p:spPr>
            <a:xfrm>
              <a:off x="1723779" y="4624555"/>
              <a:ext cx="2806540" cy="269701"/>
            </a:xfrm>
            <a:prstGeom prst="rect">
              <a:avLst/>
            </a:prstGeom>
          </p:spPr>
          <p:txBody>
            <a:bodyPr vert="horz" wrap="square" lIns="96012" tIns="48006" rIns="96012" bIns="48006" rtlCol="0">
              <a:noAutofit/>
            </a:bodyPr>
            <a:lstStyle/>
            <a:p>
              <a:r>
                <a:rPr lang="en-US" sz="1050">
                  <a:solidFill>
                    <a:srgbClr val="0C274C"/>
                  </a:solidFill>
                </a:rPr>
                <a:t>Advocacy and Policy Development</a:t>
              </a:r>
            </a:p>
          </p:txBody>
        </p:sp>
      </p:grpSp>
    </p:spTree>
    <p:extLst>
      <p:ext uri="{BB962C8B-B14F-4D97-AF65-F5344CB8AC3E}">
        <p14:creationId xmlns:p14="http://schemas.microsoft.com/office/powerpoint/2010/main" val="312360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7E6F7-1788-F644-D322-ACED64E7AC68}"/>
              </a:ext>
            </a:extLst>
          </p:cNvPr>
          <p:cNvSpPr>
            <a:spLocks noGrp="1"/>
          </p:cNvSpPr>
          <p:nvPr>
            <p:ph type="title" idx="4294967295"/>
          </p:nvPr>
        </p:nvSpPr>
        <p:spPr>
          <a:xfrm>
            <a:off x="1264315" y="1707776"/>
            <a:ext cx="7191632" cy="992561"/>
          </a:xfrm>
          <a:prstGeom prst="rect">
            <a:avLst/>
          </a:prstGeom>
        </p:spPr>
        <p:txBody>
          <a:bodyPr lIns="91440" tIns="45720" rIns="91440" bIns="45720" anchor="t"/>
          <a:lstStyle/>
          <a:p>
            <a:pPr algn="ctr"/>
            <a:r>
              <a:rPr lang="en-US" sz="5650" dirty="0">
                <a:solidFill>
                  <a:srgbClr val="0C274C"/>
                </a:solidFill>
                <a:latin typeface="Avenir LT Pro 65 Medium"/>
              </a:rPr>
              <a:t>Why a National Caregiving Strategy?</a:t>
            </a:r>
          </a:p>
        </p:txBody>
      </p:sp>
    </p:spTree>
    <p:extLst>
      <p:ext uri="{BB962C8B-B14F-4D97-AF65-F5344CB8AC3E}">
        <p14:creationId xmlns:p14="http://schemas.microsoft.com/office/powerpoint/2010/main" val="983439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B330-CBE5-721A-564D-CF25CDAEB72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1F8471-AEDC-2AC3-CC7E-9C783ED28B6B}"/>
              </a:ext>
            </a:extLst>
          </p:cNvPr>
          <p:cNvSpPr>
            <a:spLocks noGrp="1"/>
          </p:cNvSpPr>
          <p:nvPr>
            <p:ph sz="quarter" idx="4294967295"/>
          </p:nvPr>
        </p:nvSpPr>
        <p:spPr>
          <a:xfrm>
            <a:off x="585614" y="482981"/>
            <a:ext cx="8358378" cy="3011488"/>
          </a:xfrm>
          <a:prstGeom prst="rect">
            <a:avLst/>
          </a:prstGeom>
        </p:spPr>
        <p:txBody>
          <a:bodyPr/>
          <a:lstStyle/>
          <a:p>
            <a:pPr>
              <a:lnSpc>
                <a:spcPts val="2500"/>
              </a:lnSpc>
              <a:spcBef>
                <a:spcPts val="700"/>
              </a:spcBef>
              <a:spcAft>
                <a:spcPts val="700"/>
              </a:spcAft>
            </a:pPr>
            <a:r>
              <a:rPr lang="en-US">
                <a:solidFill>
                  <a:srgbClr val="0C274C"/>
                </a:solidFill>
              </a:rPr>
              <a:t>Caregivers and care providers are the backbone of Canadian society.</a:t>
            </a:r>
          </a:p>
          <a:p>
            <a:pPr>
              <a:lnSpc>
                <a:spcPts val="2500"/>
              </a:lnSpc>
              <a:spcBef>
                <a:spcPts val="700"/>
              </a:spcBef>
              <a:spcAft>
                <a:spcPts val="700"/>
              </a:spcAft>
            </a:pPr>
            <a:r>
              <a:rPr lang="en-US">
                <a:solidFill>
                  <a:srgbClr val="0C274C"/>
                </a:solidFill>
              </a:rPr>
              <a:t>One in four Canadians is a caregiver today. Half of all Canadians will be a caregiver at some point in their lives.</a:t>
            </a:r>
          </a:p>
          <a:p>
            <a:pPr>
              <a:lnSpc>
                <a:spcPts val="2500"/>
              </a:lnSpc>
              <a:spcBef>
                <a:spcPts val="700"/>
              </a:spcBef>
              <a:spcAft>
                <a:spcPts val="700"/>
              </a:spcAft>
            </a:pPr>
            <a:r>
              <a:rPr lang="en-US">
                <a:solidFill>
                  <a:srgbClr val="0C274C"/>
                </a:solidFill>
              </a:rPr>
              <a:t>Insufficient support is hurting us all:</a:t>
            </a:r>
          </a:p>
        </p:txBody>
      </p:sp>
      <p:grpSp>
        <p:nvGrpSpPr>
          <p:cNvPr id="10" name="Group 9">
            <a:extLst>
              <a:ext uri="{FF2B5EF4-FFF2-40B4-BE49-F238E27FC236}">
                <a16:creationId xmlns:a16="http://schemas.microsoft.com/office/drawing/2014/main" id="{7F64D606-15A5-BBEF-7828-48BE20F3FFBD}"/>
              </a:ext>
            </a:extLst>
          </p:cNvPr>
          <p:cNvGrpSpPr/>
          <p:nvPr/>
        </p:nvGrpSpPr>
        <p:grpSpPr>
          <a:xfrm>
            <a:off x="545408" y="2700168"/>
            <a:ext cx="8629447" cy="1760220"/>
            <a:chOff x="360000" y="2886633"/>
            <a:chExt cx="8218521" cy="1676400"/>
          </a:xfrm>
        </p:grpSpPr>
        <p:sp>
          <p:nvSpPr>
            <p:cNvPr id="6" name="Rounded Rectangle 5">
              <a:extLst>
                <a:ext uri="{FF2B5EF4-FFF2-40B4-BE49-F238E27FC236}">
                  <a16:creationId xmlns:a16="http://schemas.microsoft.com/office/drawing/2014/main" id="{88305CB9-5E3C-7C89-338A-D2CA4B16EFC0}"/>
                </a:ext>
              </a:extLst>
            </p:cNvPr>
            <p:cNvSpPr/>
            <p:nvPr/>
          </p:nvSpPr>
          <p:spPr>
            <a:xfrm>
              <a:off x="2460025" y="2886633"/>
              <a:ext cx="1918447" cy="1676400"/>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37800" tIns="37800" rIns="37800" bIns="37800" rtlCol="0" anchor="ctr">
              <a:normAutofit fontScale="92500" lnSpcReduction="10000"/>
            </a:bodyPr>
            <a:lstStyle/>
            <a:p>
              <a:pPr algn="ctr"/>
              <a:r>
                <a:rPr lang="en-US" sz="1995" b="1">
                  <a:solidFill>
                    <a:schemeClr val="tx1"/>
                  </a:solidFill>
                </a:rPr>
                <a:t>3 hours of care </a:t>
              </a:r>
              <a:r>
                <a:rPr lang="en-US" sz="1995">
                  <a:solidFill>
                    <a:schemeClr val="tx1"/>
                  </a:solidFill>
                </a:rPr>
                <a:t>are</a:t>
              </a:r>
              <a:r>
                <a:rPr lang="en-US" sz="1995" b="1">
                  <a:solidFill>
                    <a:schemeClr val="tx1"/>
                  </a:solidFill>
                </a:rPr>
                <a:t> </a:t>
              </a:r>
              <a:r>
                <a:rPr lang="en-US" sz="1890">
                  <a:solidFill>
                    <a:schemeClr val="tx1"/>
                  </a:solidFill>
                </a:rPr>
                <a:t>provided by caregivers </a:t>
              </a:r>
            </a:p>
            <a:p>
              <a:pPr algn="ctr"/>
              <a:r>
                <a:rPr lang="en-US" sz="1995" b="1">
                  <a:solidFill>
                    <a:schemeClr val="tx1"/>
                  </a:solidFill>
                </a:rPr>
                <a:t>for every 1 hour </a:t>
              </a:r>
              <a:r>
                <a:rPr lang="en-US" sz="1890">
                  <a:solidFill>
                    <a:schemeClr val="tx1"/>
                  </a:solidFill>
                </a:rPr>
                <a:t>provided by the healthcare system</a:t>
              </a:r>
            </a:p>
          </p:txBody>
        </p:sp>
        <p:sp>
          <p:nvSpPr>
            <p:cNvPr id="7" name="Rounded Rectangle 6">
              <a:extLst>
                <a:ext uri="{FF2B5EF4-FFF2-40B4-BE49-F238E27FC236}">
                  <a16:creationId xmlns:a16="http://schemas.microsoft.com/office/drawing/2014/main" id="{05003818-B965-6DC8-9E85-A6F204377A08}"/>
                </a:ext>
              </a:extLst>
            </p:cNvPr>
            <p:cNvSpPr/>
            <p:nvPr/>
          </p:nvSpPr>
          <p:spPr>
            <a:xfrm>
              <a:off x="4560049" y="2886633"/>
              <a:ext cx="1918447" cy="1676400"/>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37800" tIns="37800" rIns="37800" bIns="37800" rtlCol="0" anchor="ctr">
              <a:normAutofit fontScale="77500" lnSpcReduction="20000"/>
            </a:bodyPr>
            <a:lstStyle/>
            <a:p>
              <a:pPr algn="ctr">
                <a:lnSpc>
                  <a:spcPct val="130000"/>
                </a:lnSpc>
              </a:pPr>
              <a:r>
                <a:rPr lang="en-US" sz="1995" b="1">
                  <a:solidFill>
                    <a:schemeClr val="tx1"/>
                  </a:solidFill>
                </a:rPr>
                <a:t>$1.3B in lost productivity </a:t>
              </a:r>
            </a:p>
            <a:p>
              <a:pPr algn="ctr">
                <a:lnSpc>
                  <a:spcPct val="130000"/>
                </a:lnSpc>
              </a:pPr>
              <a:r>
                <a:rPr lang="en-US" sz="1890">
                  <a:solidFill>
                    <a:schemeClr val="tx1"/>
                  </a:solidFill>
                </a:rPr>
                <a:t>per year – the equivalent of </a:t>
              </a:r>
              <a:r>
                <a:rPr lang="en-US" sz="1995" b="1">
                  <a:solidFill>
                    <a:schemeClr val="tx1"/>
                  </a:solidFill>
                </a:rPr>
                <a:t>500,000 workers </a:t>
              </a:r>
              <a:r>
                <a:rPr lang="en-US" sz="1890">
                  <a:solidFill>
                    <a:schemeClr val="tx1"/>
                  </a:solidFill>
                </a:rPr>
                <a:t>lost to the workforce</a:t>
              </a:r>
            </a:p>
          </p:txBody>
        </p:sp>
        <p:sp>
          <p:nvSpPr>
            <p:cNvPr id="8" name="Rounded Rectangle 7">
              <a:extLst>
                <a:ext uri="{FF2B5EF4-FFF2-40B4-BE49-F238E27FC236}">
                  <a16:creationId xmlns:a16="http://schemas.microsoft.com/office/drawing/2014/main" id="{34837604-1D59-A49D-8B26-591DAAEFD2A6}"/>
                </a:ext>
              </a:extLst>
            </p:cNvPr>
            <p:cNvSpPr/>
            <p:nvPr/>
          </p:nvSpPr>
          <p:spPr>
            <a:xfrm>
              <a:off x="360000" y="2886634"/>
              <a:ext cx="1918448" cy="1676399"/>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lIns="37800" tIns="37800" rIns="37800" bIns="37800" rtlCol="0" anchor="ctr">
              <a:normAutofit/>
            </a:bodyPr>
            <a:lstStyle/>
            <a:p>
              <a:pPr algn="ctr"/>
              <a:r>
                <a:rPr lang="en-US" sz="1890">
                  <a:solidFill>
                    <a:schemeClr val="tx1"/>
                  </a:solidFill>
                </a:rPr>
                <a:t>Mental, physical, and financial health of caregivers is suffering</a:t>
              </a:r>
            </a:p>
          </p:txBody>
        </p:sp>
        <p:sp>
          <p:nvSpPr>
            <p:cNvPr id="9" name="Rounded Rectangle 8">
              <a:extLst>
                <a:ext uri="{FF2B5EF4-FFF2-40B4-BE49-F238E27FC236}">
                  <a16:creationId xmlns:a16="http://schemas.microsoft.com/office/drawing/2014/main" id="{3FB300D4-5B62-3DDE-D86F-1BD630091325}"/>
                </a:ext>
              </a:extLst>
            </p:cNvPr>
            <p:cNvSpPr/>
            <p:nvPr/>
          </p:nvSpPr>
          <p:spPr>
            <a:xfrm>
              <a:off x="6660073" y="2886634"/>
              <a:ext cx="1918448" cy="1676399"/>
            </a:xfrm>
            <a:prstGeom prst="roundRect">
              <a:avLst/>
            </a:prstGeom>
          </p:spPr>
          <p:style>
            <a:lnRef idx="2">
              <a:schemeClr val="accent3">
                <a:shade val="15000"/>
              </a:schemeClr>
            </a:lnRef>
            <a:fillRef idx="1">
              <a:schemeClr val="accent3"/>
            </a:fillRef>
            <a:effectRef idx="0">
              <a:schemeClr val="accent3"/>
            </a:effectRef>
            <a:fontRef idx="minor">
              <a:schemeClr val="lt1"/>
            </a:fontRef>
          </p:style>
          <p:txBody>
            <a:bodyPr lIns="37800" tIns="37800" rIns="37800" bIns="37800" rtlCol="0" anchor="ctr">
              <a:normAutofit/>
            </a:bodyPr>
            <a:lstStyle/>
            <a:p>
              <a:pPr algn="ctr"/>
              <a:r>
                <a:rPr lang="en-US" sz="1890">
                  <a:solidFill>
                    <a:schemeClr val="tx1"/>
                  </a:solidFill>
                </a:rPr>
                <a:t>Care provider workforce is experiencing dire staffing shortages.</a:t>
              </a:r>
            </a:p>
          </p:txBody>
        </p:sp>
      </p:grpSp>
    </p:spTree>
    <p:extLst>
      <p:ext uri="{BB962C8B-B14F-4D97-AF65-F5344CB8AC3E}">
        <p14:creationId xmlns:p14="http://schemas.microsoft.com/office/powerpoint/2010/main" val="1161369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B330-CBE5-721A-564D-CF25CDAEB7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BBDF-71E3-280D-0E5D-2E8BF5780C1D}"/>
              </a:ext>
            </a:extLst>
          </p:cNvPr>
          <p:cNvSpPr>
            <a:spLocks noGrp="1"/>
          </p:cNvSpPr>
          <p:nvPr>
            <p:ph type="body" sz="quarter" idx="4294967295"/>
          </p:nvPr>
        </p:nvSpPr>
        <p:spPr>
          <a:xfrm>
            <a:off x="0" y="623569"/>
            <a:ext cx="9720263" cy="517525"/>
          </a:xfrm>
          <a:prstGeom prst="rect">
            <a:avLst/>
          </a:prstGeom>
        </p:spPr>
        <p:txBody>
          <a:bodyPr lIns="91440" tIns="45720" rIns="91440" bIns="45720" anchor="t"/>
          <a:lstStyle/>
          <a:p>
            <a:pPr marL="0" indent="0" algn="ctr">
              <a:buNone/>
            </a:pPr>
            <a:r>
              <a:rPr lang="en-US" sz="4000">
                <a:solidFill>
                  <a:srgbClr val="0C274C"/>
                </a:solidFill>
                <a:latin typeface="Avenir Book"/>
              </a:rPr>
              <a:t>Why a </a:t>
            </a:r>
            <a:r>
              <a:rPr lang="en-US" sz="4000">
                <a:solidFill>
                  <a:srgbClr val="0C274C"/>
                </a:solidFill>
                <a:latin typeface="Avenir Book"/>
                <a:ea typeface="+mj-ea"/>
                <a:cs typeface="+mj-cs"/>
              </a:rPr>
              <a:t>national </a:t>
            </a:r>
            <a:r>
              <a:rPr lang="en-US" sz="4000">
                <a:solidFill>
                  <a:srgbClr val="0C274C"/>
                </a:solidFill>
                <a:latin typeface="Avenir Book"/>
              </a:rPr>
              <a:t>strategy?</a:t>
            </a:r>
          </a:p>
        </p:txBody>
      </p:sp>
      <p:sp>
        <p:nvSpPr>
          <p:cNvPr id="3" name="Content Placeholder 2">
            <a:extLst>
              <a:ext uri="{FF2B5EF4-FFF2-40B4-BE49-F238E27FC236}">
                <a16:creationId xmlns:a16="http://schemas.microsoft.com/office/drawing/2014/main" id="{791F8471-AEDC-2AC3-CC7E-9C783ED28B6B}"/>
              </a:ext>
            </a:extLst>
          </p:cNvPr>
          <p:cNvSpPr>
            <a:spLocks noGrp="1"/>
          </p:cNvSpPr>
          <p:nvPr>
            <p:ph sz="quarter" idx="4294967295"/>
          </p:nvPr>
        </p:nvSpPr>
        <p:spPr>
          <a:xfrm>
            <a:off x="594500" y="1483728"/>
            <a:ext cx="8540496" cy="3715132"/>
          </a:xfrm>
          <a:prstGeom prst="rect">
            <a:avLst/>
          </a:prstGeom>
        </p:spPr>
        <p:txBody>
          <a:bodyPr lIns="91440" tIns="45720" rIns="91440" bIns="45720" anchor="t"/>
          <a:lstStyle/>
          <a:p>
            <a:pPr marL="0" indent="0" algn="ctr">
              <a:buNone/>
            </a:pPr>
            <a:r>
              <a:rPr lang="en-US" sz="2600">
                <a:solidFill>
                  <a:srgbClr val="0C274C"/>
                </a:solidFill>
                <a:latin typeface="Helvetica"/>
                <a:cs typeface="Helvetica"/>
              </a:rPr>
              <a:t>The Canada we need and deserve is not possible without caregivers and care providers - and right now, they are not okay. </a:t>
            </a:r>
            <a:endParaRPr lang="en-US">
              <a:latin typeface="Helvetica"/>
              <a:cs typeface="Helvetica"/>
            </a:endParaRPr>
          </a:p>
          <a:p>
            <a:pPr marL="0" indent="0" algn="ctr">
              <a:buNone/>
            </a:pPr>
            <a:endParaRPr lang="en-US" sz="2600">
              <a:solidFill>
                <a:srgbClr val="0C274C"/>
              </a:solidFill>
              <a:latin typeface="Helvetica"/>
              <a:cs typeface="Helvetica"/>
            </a:endParaRPr>
          </a:p>
          <a:p>
            <a:pPr marL="0" indent="0" algn="ctr">
              <a:buNone/>
            </a:pPr>
            <a:r>
              <a:rPr lang="en-US" sz="2600">
                <a:solidFill>
                  <a:srgbClr val="0C274C"/>
                </a:solidFill>
                <a:latin typeface="Helvetica"/>
                <a:cs typeface="Helvetica"/>
              </a:rPr>
              <a:t>Federal government action is urgently needed to shore-up caregivers and care providers so they can keep doing their critical work. </a:t>
            </a:r>
            <a:endParaRPr lang="en-US" sz="2200">
              <a:latin typeface="Helvetica"/>
              <a:cs typeface="Helvetica"/>
            </a:endParaRPr>
          </a:p>
        </p:txBody>
      </p:sp>
    </p:spTree>
    <p:extLst>
      <p:ext uri="{BB962C8B-B14F-4D97-AF65-F5344CB8AC3E}">
        <p14:creationId xmlns:p14="http://schemas.microsoft.com/office/powerpoint/2010/main" val="1362723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5B330-CBE5-721A-564D-CF25CDAEB72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E04BBDF-71E3-280D-0E5D-2E8BF5780C1D}"/>
              </a:ext>
            </a:extLst>
          </p:cNvPr>
          <p:cNvSpPr>
            <a:spLocks noGrp="1"/>
          </p:cNvSpPr>
          <p:nvPr>
            <p:ph type="body" sz="quarter" idx="4294967295"/>
          </p:nvPr>
        </p:nvSpPr>
        <p:spPr>
          <a:xfrm>
            <a:off x="273544" y="236796"/>
            <a:ext cx="9446719" cy="517525"/>
          </a:xfrm>
          <a:prstGeom prst="rect">
            <a:avLst/>
          </a:prstGeom>
        </p:spPr>
        <p:txBody>
          <a:bodyPr lIns="91440" tIns="45720" rIns="91440" bIns="45720" anchor="t"/>
          <a:lstStyle/>
          <a:p>
            <a:pPr marL="0" indent="0">
              <a:buNone/>
            </a:pPr>
            <a:r>
              <a:rPr lang="en-US" sz="4000">
                <a:solidFill>
                  <a:srgbClr val="0C274C"/>
                </a:solidFill>
                <a:latin typeface="Avenir Book"/>
              </a:rPr>
              <a:t>Budget 2024</a:t>
            </a:r>
            <a:endParaRPr lang="en-US"/>
          </a:p>
        </p:txBody>
      </p:sp>
      <p:pic>
        <p:nvPicPr>
          <p:cNvPr id="4" name="Picture 3" descr="Federal budget 2024: What Liberals proposed | CTV News">
            <a:extLst>
              <a:ext uri="{FF2B5EF4-FFF2-40B4-BE49-F238E27FC236}">
                <a16:creationId xmlns:a16="http://schemas.microsoft.com/office/drawing/2014/main" id="{6980CB80-CEAB-2D33-2B83-8758B33E675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 y="1156729"/>
            <a:ext cx="5030975" cy="2846567"/>
          </a:xfrm>
          <a:prstGeom prst="rect">
            <a:avLst/>
          </a:prstGeom>
        </p:spPr>
      </p:pic>
      <p:pic>
        <p:nvPicPr>
          <p:cNvPr id="5" name="Picture 4" descr="Read the full text of Canada's 2024 federal budget from Finance Minister  Chrystia Freeland | SaltWire">
            <a:extLst>
              <a:ext uri="{FF2B5EF4-FFF2-40B4-BE49-F238E27FC236}">
                <a16:creationId xmlns:a16="http://schemas.microsoft.com/office/drawing/2014/main" id="{2F7246CC-A58E-1724-C7C8-D0F7C14C98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6393" y="921675"/>
            <a:ext cx="4408048" cy="3312054"/>
          </a:xfrm>
          <a:prstGeom prst="rect">
            <a:avLst/>
          </a:prstGeom>
        </p:spPr>
      </p:pic>
    </p:spTree>
    <p:extLst>
      <p:ext uri="{BB962C8B-B14F-4D97-AF65-F5344CB8AC3E}">
        <p14:creationId xmlns:p14="http://schemas.microsoft.com/office/powerpoint/2010/main" val="4225436372"/>
      </p:ext>
    </p:extLst>
  </p:cSld>
  <p:clrMapOvr>
    <a:masterClrMapping/>
  </p:clrMapOvr>
</p:sld>
</file>

<file path=ppt/theme/theme1.xml><?xml version="1.0" encoding="utf-8"?>
<a:theme xmlns:a="http://schemas.openxmlformats.org/drawingml/2006/main" name="DI 2020">
  <a:themeElements>
    <a:clrScheme name="CCS">
      <a:dk1>
        <a:srgbClr val="000000"/>
      </a:dk1>
      <a:lt1>
        <a:srgbClr val="FFFFFF"/>
      </a:lt1>
      <a:dk2>
        <a:srgbClr val="737577"/>
      </a:dk2>
      <a:lt2>
        <a:srgbClr val="F8FFF8"/>
      </a:lt2>
      <a:accent1>
        <a:srgbClr val="FFC00D"/>
      </a:accent1>
      <a:accent2>
        <a:srgbClr val="015554"/>
      </a:accent2>
      <a:accent3>
        <a:srgbClr val="87D0D0"/>
      </a:accent3>
      <a:accent4>
        <a:srgbClr val="EC653F"/>
      </a:accent4>
      <a:accent5>
        <a:srgbClr val="E1F4F3"/>
      </a:accent5>
      <a:accent6>
        <a:srgbClr val="F9F5EE"/>
      </a:accent6>
      <a:hlink>
        <a:srgbClr val="231F20"/>
      </a:hlink>
      <a:folHlink>
        <a:srgbClr val="2F2F2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2000" dirty="0" smtClean="0">
            <a:latin typeface="Helvetica" pitchFamily="2" charset="0"/>
          </a:defRPr>
        </a:defPPr>
      </a:lstStyle>
    </a:txDef>
  </a:objectDefaults>
  <a:extraClrSchemeLst/>
  <a:extLst>
    <a:ext uri="{05A4C25C-085E-4340-85A3-A5531E510DB2}">
      <thm15:themeFamily xmlns:thm15="http://schemas.microsoft.com/office/thememl/2012/main" name="NCS Template" id="{1E6EB92A-D3EC-0A4F-ABE4-C7E9E11C34FB}" vid="{590869B8-8C71-5D49-9EAD-977560A5A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CS">
    <a:dk1>
      <a:srgbClr val="000000"/>
    </a:dk1>
    <a:lt1>
      <a:srgbClr val="FFFFFF"/>
    </a:lt1>
    <a:dk2>
      <a:srgbClr val="737577"/>
    </a:dk2>
    <a:lt2>
      <a:srgbClr val="F8FFF8"/>
    </a:lt2>
    <a:accent1>
      <a:srgbClr val="FFC00D"/>
    </a:accent1>
    <a:accent2>
      <a:srgbClr val="015554"/>
    </a:accent2>
    <a:accent3>
      <a:srgbClr val="87D0D0"/>
    </a:accent3>
    <a:accent4>
      <a:srgbClr val="EC653F"/>
    </a:accent4>
    <a:accent5>
      <a:srgbClr val="E1F4F3"/>
    </a:accent5>
    <a:accent6>
      <a:srgbClr val="F9F5EE"/>
    </a:accent6>
    <a:hlink>
      <a:srgbClr val="231F20"/>
    </a:hlink>
    <a:folHlink>
      <a:srgbClr val="2F2F2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c9d600-96c2-4b0d-977f-ee41245d3076">
      <Terms xmlns="http://schemas.microsoft.com/office/infopath/2007/PartnerControls"/>
    </lcf76f155ced4ddcb4097134ff3c332f>
    <TaxCatchAll xmlns="184890a8-6201-447b-8088-7e01ddd32b9a" xsi:nil="true"/>
    <SharedWithUsers xmlns="184890a8-6201-447b-8088-7e01ddd32b9a">
      <UserInfo>
        <DisplayName>Olivia Olesinski</DisplayName>
        <AccountId>17</AccountId>
        <AccountType/>
      </UserInfo>
      <UserInfo>
        <DisplayName>James Janeiro</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4321687BCBBD44AB8F431E645B01D2" ma:contentTypeVersion="14" ma:contentTypeDescription="Create a new document." ma:contentTypeScope="" ma:versionID="4a2ff1066e4c6b1705496526bc03765f">
  <xsd:schema xmlns:xsd="http://www.w3.org/2001/XMLSchema" xmlns:xs="http://www.w3.org/2001/XMLSchema" xmlns:p="http://schemas.microsoft.com/office/2006/metadata/properties" xmlns:ns2="66c9d600-96c2-4b0d-977f-ee41245d3076" xmlns:ns3="184890a8-6201-447b-8088-7e01ddd32b9a" targetNamespace="http://schemas.microsoft.com/office/2006/metadata/properties" ma:root="true" ma:fieldsID="5216bba56f537c146611c6b1e07f2d7b" ns2:_="" ns3:_="">
    <xsd:import namespace="66c9d600-96c2-4b0d-977f-ee41245d3076"/>
    <xsd:import namespace="184890a8-6201-447b-8088-7e01ddd32b9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9d600-96c2-4b0d-977f-ee41245d30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5d8fdf9-1048-46d3-b3e8-a9ffbd70e00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90a8-6201-447b-8088-7e01ddd32b9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360a2772-1218-43a2-b364-c6d5eef53938}" ma:internalName="TaxCatchAll" ma:showField="CatchAllData" ma:web="184890a8-6201-447b-8088-7e01ddd32b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CAFA64-332C-4FA8-996F-0B75586EA739}">
  <ds:schemaRefs>
    <ds:schemaRef ds:uri="184890a8-6201-447b-8088-7e01ddd32b9a"/>
    <ds:schemaRef ds:uri="66c9d600-96c2-4b0d-977f-ee41245d307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8C04C2B-79F2-4767-A422-1A19A812F047}">
  <ds:schemaRefs>
    <ds:schemaRef ds:uri="184890a8-6201-447b-8088-7e01ddd32b9a"/>
    <ds:schemaRef ds:uri="66c9d600-96c2-4b0d-977f-ee41245d30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939995-346F-4C01-BE3E-4B373FBB044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TotalTime>
  <Words>786</Words>
  <Application>Microsoft Macintosh PowerPoint</Application>
  <PresentationFormat>Custom</PresentationFormat>
  <Paragraphs>79</Paragraphs>
  <Slides>21</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Avenir Book</vt:lpstr>
      <vt:lpstr>Avenir LT Pro 55 Roman</vt:lpstr>
      <vt:lpstr>Avenir LT Pro 65 Medium</vt:lpstr>
      <vt:lpstr>Avenir Medium</vt:lpstr>
      <vt:lpstr>Calibri</vt:lpstr>
      <vt:lpstr>Georgia</vt:lpstr>
      <vt:lpstr>Helvetica</vt:lpstr>
      <vt:lpstr>DI 2020</vt:lpstr>
      <vt:lpstr>Towards a National Caregiving Strategy</vt:lpstr>
      <vt:lpstr>About the  Canadian Centre for  Caregiving Excellence</vt:lpstr>
      <vt:lpstr>Canada leading the way in quality care, where caregiving is valued, caregivers are supported, and people accessing care are central to policies and practices.</vt:lpstr>
      <vt:lpstr>The Canadian Centre for Caregiving Excellence supports and empowers caregivers and care providers, advances the knowledge and capacity of the caregiving field, and advocates for effective and visionary social policy, with a disability-informed approach.</vt:lpstr>
      <vt:lpstr>Our Areas of Focus</vt:lpstr>
      <vt:lpstr>Why a National Caregiving Strategy?</vt:lpstr>
      <vt:lpstr>PowerPoint Presentation</vt:lpstr>
      <vt:lpstr>PowerPoint Presentation</vt:lpstr>
      <vt:lpstr>PowerPoint Presentation</vt:lpstr>
      <vt:lpstr>PowerPoint Presentation</vt:lpstr>
      <vt:lpstr>Developing a  National Caregiving Strategy</vt:lpstr>
      <vt:lpstr>PowerPoint Presentation</vt:lpstr>
      <vt:lpstr>PowerPoint Presentation</vt:lpstr>
      <vt:lpstr>Priorities for a National Caregiving Strategy</vt:lpstr>
      <vt:lpstr>PowerPoint Presentation</vt:lpstr>
      <vt:lpstr>Healthcare</vt:lpstr>
      <vt:lpstr>Social and Community Care</vt:lpstr>
      <vt:lpstr>Work and Education</vt:lpstr>
      <vt:lpstr>Care Workforce</vt:lpstr>
      <vt:lpstr>What have we missed?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Caterini</dc:creator>
  <cp:lastModifiedBy>James Janeiro</cp:lastModifiedBy>
  <cp:revision>4</cp:revision>
  <cp:lastPrinted>2019-05-21T01:27:40Z</cp:lastPrinted>
  <dcterms:created xsi:type="dcterms:W3CDTF">2019-05-18T01:18:37Z</dcterms:created>
  <dcterms:modified xsi:type="dcterms:W3CDTF">2024-04-24T14:17:59Z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0x010100EC4321687BCBBD44AB8F431E645B01D2</vt:lpwstr>
  </property>
  <property fmtid="{D5CDD505-2E9C-101B-9397-08002B2CF9AE}" pid="3" name="MediaServiceImageTags">
    <vt:lpwstr/>
  </property>
</Properties>
</file>