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comments/modernComment_103_53B90BD4.xml" ContentType="application/vnd.ms-powerpoint.comment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9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0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48"/>
  </p:notesMasterIdLst>
  <p:sldIdLst>
    <p:sldId id="256" r:id="rId5"/>
    <p:sldId id="259" r:id="rId6"/>
    <p:sldId id="268" r:id="rId7"/>
    <p:sldId id="267" r:id="rId8"/>
    <p:sldId id="269" r:id="rId9"/>
    <p:sldId id="270" r:id="rId10"/>
    <p:sldId id="272" r:id="rId11"/>
    <p:sldId id="273" r:id="rId12"/>
    <p:sldId id="274" r:id="rId13"/>
    <p:sldId id="276" r:id="rId14"/>
    <p:sldId id="275" r:id="rId15"/>
    <p:sldId id="277" r:id="rId16"/>
    <p:sldId id="279" r:id="rId17"/>
    <p:sldId id="280" r:id="rId18"/>
    <p:sldId id="281" r:id="rId19"/>
    <p:sldId id="282" r:id="rId20"/>
    <p:sldId id="278" r:id="rId21"/>
    <p:sldId id="283" r:id="rId22"/>
    <p:sldId id="288" r:id="rId23"/>
    <p:sldId id="284" r:id="rId24"/>
    <p:sldId id="285" r:id="rId25"/>
    <p:sldId id="286" r:id="rId26"/>
    <p:sldId id="287" r:id="rId27"/>
    <p:sldId id="289" r:id="rId28"/>
    <p:sldId id="303" r:id="rId29"/>
    <p:sldId id="305" r:id="rId30"/>
    <p:sldId id="265" r:id="rId31"/>
    <p:sldId id="261" r:id="rId32"/>
    <p:sldId id="302" r:id="rId33"/>
    <p:sldId id="306" r:id="rId34"/>
    <p:sldId id="257" r:id="rId35"/>
    <p:sldId id="294" r:id="rId36"/>
    <p:sldId id="295" r:id="rId37"/>
    <p:sldId id="296" r:id="rId38"/>
    <p:sldId id="297" r:id="rId39"/>
    <p:sldId id="298" r:id="rId40"/>
    <p:sldId id="300" r:id="rId41"/>
    <p:sldId id="301" r:id="rId42"/>
    <p:sldId id="307" r:id="rId43"/>
    <p:sldId id="262" r:id="rId44"/>
    <p:sldId id="308" r:id="rId45"/>
    <p:sldId id="264" r:id="rId46"/>
    <p:sldId id="309" r:id="rId4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776B67BB-E238-42D5-A464-E419C7260BB2}">
          <p14:sldIdLst>
            <p14:sldId id="256"/>
            <p14:sldId id="259"/>
          </p14:sldIdLst>
        </p14:section>
        <p14:section name="Section 1" id="{C74D332E-A935-4553-A10A-A3AB1B04EC0C}">
          <p14:sldIdLst>
            <p14:sldId id="268"/>
            <p14:sldId id="267"/>
            <p14:sldId id="269"/>
            <p14:sldId id="270"/>
            <p14:sldId id="272"/>
            <p14:sldId id="273"/>
            <p14:sldId id="274"/>
            <p14:sldId id="276"/>
            <p14:sldId id="275"/>
            <p14:sldId id="277"/>
            <p14:sldId id="279"/>
            <p14:sldId id="280"/>
            <p14:sldId id="281"/>
            <p14:sldId id="282"/>
            <p14:sldId id="278"/>
            <p14:sldId id="283"/>
            <p14:sldId id="288"/>
            <p14:sldId id="284"/>
            <p14:sldId id="285"/>
            <p14:sldId id="286"/>
            <p14:sldId id="287"/>
            <p14:sldId id="289"/>
          </p14:sldIdLst>
        </p14:section>
        <p14:section name="Section 2" id="{C2B5F3AF-78FF-4A35-A36B-0D9381FCE834}">
          <p14:sldIdLst>
            <p14:sldId id="303"/>
            <p14:sldId id="305"/>
            <p14:sldId id="265"/>
            <p14:sldId id="261"/>
            <p14:sldId id="302"/>
            <p14:sldId id="306"/>
            <p14:sldId id="257"/>
            <p14:sldId id="294"/>
            <p14:sldId id="295"/>
            <p14:sldId id="296"/>
            <p14:sldId id="297"/>
            <p14:sldId id="298"/>
            <p14:sldId id="300"/>
            <p14:sldId id="301"/>
            <p14:sldId id="307"/>
            <p14:sldId id="262"/>
            <p14:sldId id="308"/>
            <p14:sldId id="264"/>
            <p14:sldId id="309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9EFBD77C-256E-CB03-7E33-EA12B3AB4F27}" name="Haley Dale" initials="HD" userId="Haley Dale" providerId="Non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5408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F755B3E-1FCA-416A-822F-CB565C1FF17D}" v="20" dt="2024-04-22T14:12:02.743"/>
    <p1510:client id="{D5727BE5-9B30-4CFA-B196-A3CA4E9AA783}" v="898" dt="2024-04-22T14:22:10.63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82500" autoAdjust="0"/>
  </p:normalViewPr>
  <p:slideViewPr>
    <p:cSldViewPr snapToGrid="0">
      <p:cViewPr varScale="1">
        <p:scale>
          <a:sx n="90" d="100"/>
          <a:sy n="90" d="100"/>
        </p:scale>
        <p:origin x="1432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90" d="100"/>
        <a:sy n="90" d="100"/>
      </p:scale>
      <p:origin x="0" y="-842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microsoft.com/office/2015/10/relationships/revisionInfo" Target="revisionInfo.xml"/><Relationship Id="rId5" Type="http://schemas.openxmlformats.org/officeDocument/2006/relationships/slide" Target="slides/slid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4.xml"/><Relationship Id="rId51" Type="http://schemas.openxmlformats.org/officeDocument/2006/relationships/theme" Target="theme/theme1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presProps" Target="presProps.xml"/></Relationships>
</file>

<file path=ppt/comments/modernComment_103_53B90BD4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0C73E198-5CD1-497D-8BFE-7F8CCDEB5BDF}" authorId="{9EFBD77C-256E-CB03-7E33-EA12B3AB4F27}" created="2024-04-21T00:06:06.320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1404636116" sldId="259"/>
      <ac:picMk id="14" creationId="{EA73AF3B-C5C1-2A04-6273-4E73D4DBF7F1}"/>
    </ac:deMkLst>
    <p188:txBody>
      <a:bodyPr/>
      <a:lstStyle/>
      <a:p>
        <a:r>
          <a:rPr lang="en-CA"/>
          <a:t>[@Nandita Saxena] I know that is technically my job title, but could we change it to Team Lead- Digital Services instead?</a:t>
        </a:r>
      </a:p>
    </p188:txBody>
  </p188:cm>
</p188:cmLst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svg"/><Relationship Id="rId13" Type="http://schemas.openxmlformats.org/officeDocument/2006/relationships/image" Target="../media/image50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12" Type="http://schemas.openxmlformats.org/officeDocument/2006/relationships/image" Target="../media/image49.svg"/><Relationship Id="rId2" Type="http://schemas.openxmlformats.org/officeDocument/2006/relationships/image" Target="../media/image39.svg"/><Relationship Id="rId1" Type="http://schemas.openxmlformats.org/officeDocument/2006/relationships/image" Target="../media/image38.png"/><Relationship Id="rId6" Type="http://schemas.openxmlformats.org/officeDocument/2006/relationships/image" Target="../media/image43.svg"/><Relationship Id="rId11" Type="http://schemas.openxmlformats.org/officeDocument/2006/relationships/image" Target="../media/image48.png"/><Relationship Id="rId5" Type="http://schemas.openxmlformats.org/officeDocument/2006/relationships/image" Target="../media/image42.png"/><Relationship Id="rId10" Type="http://schemas.openxmlformats.org/officeDocument/2006/relationships/image" Target="../media/image47.svg"/><Relationship Id="rId4" Type="http://schemas.openxmlformats.org/officeDocument/2006/relationships/image" Target="../media/image41.svg"/><Relationship Id="rId9" Type="http://schemas.openxmlformats.org/officeDocument/2006/relationships/image" Target="../media/image46.png"/><Relationship Id="rId14" Type="http://schemas.openxmlformats.org/officeDocument/2006/relationships/image" Target="../media/image51.sv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svg"/><Relationship Id="rId13" Type="http://schemas.openxmlformats.org/officeDocument/2006/relationships/image" Target="../media/image50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12" Type="http://schemas.openxmlformats.org/officeDocument/2006/relationships/image" Target="../media/image49.svg"/><Relationship Id="rId2" Type="http://schemas.openxmlformats.org/officeDocument/2006/relationships/image" Target="../media/image39.svg"/><Relationship Id="rId1" Type="http://schemas.openxmlformats.org/officeDocument/2006/relationships/image" Target="../media/image38.png"/><Relationship Id="rId6" Type="http://schemas.openxmlformats.org/officeDocument/2006/relationships/image" Target="../media/image43.svg"/><Relationship Id="rId11" Type="http://schemas.openxmlformats.org/officeDocument/2006/relationships/image" Target="../media/image48.png"/><Relationship Id="rId5" Type="http://schemas.openxmlformats.org/officeDocument/2006/relationships/image" Target="../media/image42.png"/><Relationship Id="rId10" Type="http://schemas.openxmlformats.org/officeDocument/2006/relationships/image" Target="../media/image47.svg"/><Relationship Id="rId4" Type="http://schemas.openxmlformats.org/officeDocument/2006/relationships/image" Target="../media/image41.svg"/><Relationship Id="rId9" Type="http://schemas.openxmlformats.org/officeDocument/2006/relationships/image" Target="../media/image46.png"/><Relationship Id="rId14" Type="http://schemas.openxmlformats.org/officeDocument/2006/relationships/image" Target="../media/image51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DBF8639-3A21-46CF-9105-F5E1E9A31A39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23B3A30-6263-4BF1-A049-082C92CAAEFA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CA" sz="2400"/>
            <a:t>Platform Integration between CRM and ERP</a:t>
          </a:r>
          <a:endParaRPr lang="en-US" sz="2400" dirty="0"/>
        </a:p>
      </dgm:t>
    </dgm:pt>
    <dgm:pt modelId="{DAF38856-B17B-4EA8-8C8A-E47DE78967F2}" type="parTrans" cxnId="{950C47F5-5978-47D9-BD14-492E34306463}">
      <dgm:prSet/>
      <dgm:spPr/>
      <dgm:t>
        <a:bodyPr/>
        <a:lstStyle/>
        <a:p>
          <a:pPr algn="l"/>
          <a:endParaRPr lang="en-US" sz="2400"/>
        </a:p>
      </dgm:t>
    </dgm:pt>
    <dgm:pt modelId="{85CD2F4B-34C5-4870-83F8-B532FB456C05}" type="sibTrans" cxnId="{950C47F5-5978-47D9-BD14-492E34306463}">
      <dgm:prSet/>
      <dgm:spPr/>
      <dgm:t>
        <a:bodyPr/>
        <a:lstStyle/>
        <a:p>
          <a:pPr algn="l"/>
          <a:endParaRPr lang="en-US" sz="2400"/>
        </a:p>
      </dgm:t>
    </dgm:pt>
    <dgm:pt modelId="{7F43CACB-8C9D-4914-9282-6F178410CB06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CA" sz="2400"/>
            <a:t>Streamlined People Management services</a:t>
          </a:r>
          <a:endParaRPr lang="en-US" sz="2400" dirty="0"/>
        </a:p>
      </dgm:t>
    </dgm:pt>
    <dgm:pt modelId="{B5F20A83-0B27-4AA1-A35E-BDC95D960668}" type="parTrans" cxnId="{CD41EDA7-7A94-4EEC-AEC8-D23A8746527C}">
      <dgm:prSet/>
      <dgm:spPr/>
      <dgm:t>
        <a:bodyPr/>
        <a:lstStyle/>
        <a:p>
          <a:pPr algn="l"/>
          <a:endParaRPr lang="en-US" sz="2400"/>
        </a:p>
      </dgm:t>
    </dgm:pt>
    <dgm:pt modelId="{9F366D90-C9E6-4BBB-B98C-CB273BB8D826}" type="sibTrans" cxnId="{CD41EDA7-7A94-4EEC-AEC8-D23A8746527C}">
      <dgm:prSet/>
      <dgm:spPr/>
      <dgm:t>
        <a:bodyPr/>
        <a:lstStyle/>
        <a:p>
          <a:pPr algn="l"/>
          <a:endParaRPr lang="en-US" sz="2400"/>
        </a:p>
      </dgm:t>
    </dgm:pt>
    <dgm:pt modelId="{DDCFB729-DA56-497F-B4A6-E23F4E895C20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CA" sz="2400"/>
            <a:t>Continuous Enhancement</a:t>
          </a:r>
          <a:endParaRPr lang="en-US" sz="2400" dirty="0"/>
        </a:p>
      </dgm:t>
    </dgm:pt>
    <dgm:pt modelId="{E4E350C3-4FD0-4634-8E18-EE6BA23EE61D}" type="parTrans" cxnId="{49CC93B9-4897-4FEA-8250-38E4741AF2E0}">
      <dgm:prSet/>
      <dgm:spPr/>
      <dgm:t>
        <a:bodyPr/>
        <a:lstStyle/>
        <a:p>
          <a:pPr algn="l"/>
          <a:endParaRPr lang="en-US" sz="2400"/>
        </a:p>
      </dgm:t>
    </dgm:pt>
    <dgm:pt modelId="{A60C8727-12A1-44A4-A19D-0AD89CDC30AA}" type="sibTrans" cxnId="{49CC93B9-4897-4FEA-8250-38E4741AF2E0}">
      <dgm:prSet/>
      <dgm:spPr/>
      <dgm:t>
        <a:bodyPr/>
        <a:lstStyle/>
        <a:p>
          <a:pPr algn="l"/>
          <a:endParaRPr lang="en-US" sz="2400"/>
        </a:p>
      </dgm:t>
    </dgm:pt>
    <dgm:pt modelId="{D01A88D6-9B15-4DF6-8CED-D51D46762C8A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CA" sz="2400"/>
            <a:t>MS Eco-system</a:t>
          </a:r>
          <a:endParaRPr lang="en-US" sz="2400" dirty="0"/>
        </a:p>
      </dgm:t>
    </dgm:pt>
    <dgm:pt modelId="{439424AD-0A29-405E-BA52-08F29EEF8752}" type="parTrans" cxnId="{1AF82777-B1F1-4BE8-B003-7ACD6143D75B}">
      <dgm:prSet/>
      <dgm:spPr/>
      <dgm:t>
        <a:bodyPr/>
        <a:lstStyle/>
        <a:p>
          <a:pPr algn="l"/>
          <a:endParaRPr lang="en-US" sz="2400"/>
        </a:p>
      </dgm:t>
    </dgm:pt>
    <dgm:pt modelId="{956F472D-8CAD-4016-8491-91FBFC22D6B7}" type="sibTrans" cxnId="{1AF82777-B1F1-4BE8-B003-7ACD6143D75B}">
      <dgm:prSet/>
      <dgm:spPr/>
      <dgm:t>
        <a:bodyPr/>
        <a:lstStyle/>
        <a:p>
          <a:pPr algn="l"/>
          <a:endParaRPr lang="en-US" sz="2400"/>
        </a:p>
      </dgm:t>
    </dgm:pt>
    <dgm:pt modelId="{CBAFA160-D811-47C7-AB77-63CEE8539798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CA" sz="2400" dirty="0"/>
            <a:t>User Experience</a:t>
          </a:r>
          <a:endParaRPr lang="en-US" sz="2400" dirty="0"/>
        </a:p>
      </dgm:t>
    </dgm:pt>
    <dgm:pt modelId="{FF380941-74F8-481F-B472-4811EF0F03BC}" type="parTrans" cxnId="{40BC866D-C848-4E4F-B9D9-3627B44C4C6E}">
      <dgm:prSet/>
      <dgm:spPr/>
      <dgm:t>
        <a:bodyPr/>
        <a:lstStyle/>
        <a:p>
          <a:pPr algn="l"/>
          <a:endParaRPr lang="en-US" sz="2400"/>
        </a:p>
      </dgm:t>
    </dgm:pt>
    <dgm:pt modelId="{8A82E8EC-157E-44F4-9C01-6ED4FD044494}" type="sibTrans" cxnId="{40BC866D-C848-4E4F-B9D9-3627B44C4C6E}">
      <dgm:prSet/>
      <dgm:spPr/>
      <dgm:t>
        <a:bodyPr/>
        <a:lstStyle/>
        <a:p>
          <a:pPr algn="l"/>
          <a:endParaRPr lang="en-US" sz="2400"/>
        </a:p>
      </dgm:t>
    </dgm:pt>
    <dgm:pt modelId="{36A268C6-77D6-4187-AA2B-742574576A2E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CA" sz="2400"/>
            <a:t>Improved Financial Operations</a:t>
          </a:r>
          <a:endParaRPr lang="en-US" sz="2400"/>
        </a:p>
      </dgm:t>
    </dgm:pt>
    <dgm:pt modelId="{EB95C224-E63F-4034-9CB1-9ACB753B9FC9}" type="parTrans" cxnId="{9BEF2E9B-BBD0-4322-8294-87FAE685E6C5}">
      <dgm:prSet/>
      <dgm:spPr/>
      <dgm:t>
        <a:bodyPr/>
        <a:lstStyle/>
        <a:p>
          <a:pPr algn="l"/>
          <a:endParaRPr lang="en-US" sz="2400"/>
        </a:p>
      </dgm:t>
    </dgm:pt>
    <dgm:pt modelId="{0A6CF0D2-6F89-4692-AF41-1B7ED345BA54}" type="sibTrans" cxnId="{9BEF2E9B-BBD0-4322-8294-87FAE685E6C5}">
      <dgm:prSet/>
      <dgm:spPr/>
      <dgm:t>
        <a:bodyPr/>
        <a:lstStyle/>
        <a:p>
          <a:pPr algn="l"/>
          <a:endParaRPr lang="en-US" sz="2400"/>
        </a:p>
      </dgm:t>
    </dgm:pt>
    <dgm:pt modelId="{95EE1BE6-68D4-4ED4-813B-2B2CF5AF5AAC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CA" sz="2400"/>
            <a:t>Custom Reporting</a:t>
          </a:r>
          <a:endParaRPr lang="en-US" sz="2400"/>
        </a:p>
      </dgm:t>
    </dgm:pt>
    <dgm:pt modelId="{1223EA6E-5CC1-4A0F-BCFB-25159CBC0E47}" type="parTrans" cxnId="{55198286-8B44-46E4-A434-819E4477B95B}">
      <dgm:prSet/>
      <dgm:spPr/>
      <dgm:t>
        <a:bodyPr/>
        <a:lstStyle/>
        <a:p>
          <a:pPr algn="l"/>
          <a:endParaRPr lang="en-US" sz="2400"/>
        </a:p>
      </dgm:t>
    </dgm:pt>
    <dgm:pt modelId="{9FAEE547-4928-4A50-BEC1-C7F91F54A87D}" type="sibTrans" cxnId="{55198286-8B44-46E4-A434-819E4477B95B}">
      <dgm:prSet/>
      <dgm:spPr/>
      <dgm:t>
        <a:bodyPr/>
        <a:lstStyle/>
        <a:p>
          <a:pPr algn="l"/>
          <a:endParaRPr lang="en-US" sz="2400"/>
        </a:p>
      </dgm:t>
    </dgm:pt>
    <dgm:pt modelId="{72BD5721-9677-4B10-B987-7B9171B08CEC}" type="pres">
      <dgm:prSet presAssocID="{9DBF8639-3A21-46CF-9105-F5E1E9A31A39}" presName="root" presStyleCnt="0">
        <dgm:presLayoutVars>
          <dgm:dir/>
          <dgm:resizeHandles val="exact"/>
        </dgm:presLayoutVars>
      </dgm:prSet>
      <dgm:spPr/>
    </dgm:pt>
    <dgm:pt modelId="{1752C548-74D5-48AC-9785-0E7D81A99EE9}" type="pres">
      <dgm:prSet presAssocID="{F23B3A30-6263-4BF1-A049-082C92CAAEFA}" presName="compNode" presStyleCnt="0"/>
      <dgm:spPr/>
    </dgm:pt>
    <dgm:pt modelId="{10B3F005-5B30-4B9B-8333-718A6DC9B5A3}" type="pres">
      <dgm:prSet presAssocID="{F23B3A30-6263-4BF1-A049-082C92CAAEFA}" presName="bgRect" presStyleLbl="bgShp" presStyleIdx="0" presStyleCnt="7" custLinFactNeighborY="-16261"/>
      <dgm:spPr/>
    </dgm:pt>
    <dgm:pt modelId="{83D5BBE1-1B2E-4F20-87A3-AD05C04A2300}" type="pres">
      <dgm:prSet presAssocID="{F23B3A30-6263-4BF1-A049-082C92CAAEFA}" presName="iconRect" presStyleLbl="node1" presStyleIdx="0" presStyleCnt="7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erver"/>
        </a:ext>
      </dgm:extLst>
    </dgm:pt>
    <dgm:pt modelId="{CC0B7ABB-DAF1-47DC-AA74-5C4144C3D193}" type="pres">
      <dgm:prSet presAssocID="{F23B3A30-6263-4BF1-A049-082C92CAAEFA}" presName="spaceRect" presStyleCnt="0"/>
      <dgm:spPr/>
    </dgm:pt>
    <dgm:pt modelId="{765A2752-81E6-424F-9E5A-C4166EE24E43}" type="pres">
      <dgm:prSet presAssocID="{F23B3A30-6263-4BF1-A049-082C92CAAEFA}" presName="parTx" presStyleLbl="revTx" presStyleIdx="0" presStyleCnt="7">
        <dgm:presLayoutVars>
          <dgm:chMax val="0"/>
          <dgm:chPref val="0"/>
        </dgm:presLayoutVars>
      </dgm:prSet>
      <dgm:spPr/>
    </dgm:pt>
    <dgm:pt modelId="{937F2650-BDEC-4E00-ADE0-74D9FD8103AF}" type="pres">
      <dgm:prSet presAssocID="{85CD2F4B-34C5-4870-83F8-B532FB456C05}" presName="sibTrans" presStyleCnt="0"/>
      <dgm:spPr/>
    </dgm:pt>
    <dgm:pt modelId="{C858D007-F129-4F70-BBD5-3159349A1491}" type="pres">
      <dgm:prSet presAssocID="{7F43CACB-8C9D-4914-9282-6F178410CB06}" presName="compNode" presStyleCnt="0"/>
      <dgm:spPr/>
    </dgm:pt>
    <dgm:pt modelId="{AF0F25CE-2E59-4356-BF41-FB901E761319}" type="pres">
      <dgm:prSet presAssocID="{7F43CACB-8C9D-4914-9282-6F178410CB06}" presName="bgRect" presStyleLbl="bgShp" presStyleIdx="1" presStyleCnt="7"/>
      <dgm:spPr/>
    </dgm:pt>
    <dgm:pt modelId="{CB9F4764-D6C6-4AAE-9CC6-2BF929F55513}" type="pres">
      <dgm:prSet presAssocID="{7F43CACB-8C9D-4914-9282-6F178410CB06}" presName="iconRect" presStyleLbl="node1" presStyleIdx="1" presStyleCnt="7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eam"/>
        </a:ext>
      </dgm:extLst>
    </dgm:pt>
    <dgm:pt modelId="{4ECC66AB-9A65-4940-B9E2-A514508A0AA7}" type="pres">
      <dgm:prSet presAssocID="{7F43CACB-8C9D-4914-9282-6F178410CB06}" presName="spaceRect" presStyleCnt="0"/>
      <dgm:spPr/>
    </dgm:pt>
    <dgm:pt modelId="{7DCEA881-FD92-4640-914C-5480EDB4BA81}" type="pres">
      <dgm:prSet presAssocID="{7F43CACB-8C9D-4914-9282-6F178410CB06}" presName="parTx" presStyleLbl="revTx" presStyleIdx="1" presStyleCnt="7">
        <dgm:presLayoutVars>
          <dgm:chMax val="0"/>
          <dgm:chPref val="0"/>
        </dgm:presLayoutVars>
      </dgm:prSet>
      <dgm:spPr/>
    </dgm:pt>
    <dgm:pt modelId="{6233A693-9CFE-4CC9-9A79-13DAF9320942}" type="pres">
      <dgm:prSet presAssocID="{9F366D90-C9E6-4BBB-B98C-CB273BB8D826}" presName="sibTrans" presStyleCnt="0"/>
      <dgm:spPr/>
    </dgm:pt>
    <dgm:pt modelId="{76313E1B-8D54-4501-9AC3-492839817424}" type="pres">
      <dgm:prSet presAssocID="{DDCFB729-DA56-497F-B4A6-E23F4E895C20}" presName="compNode" presStyleCnt="0"/>
      <dgm:spPr/>
    </dgm:pt>
    <dgm:pt modelId="{03238EF7-35C5-4DF9-BD5C-FD5ED4A2F5D1}" type="pres">
      <dgm:prSet presAssocID="{DDCFB729-DA56-497F-B4A6-E23F4E895C20}" presName="bgRect" presStyleLbl="bgShp" presStyleIdx="2" presStyleCnt="7"/>
      <dgm:spPr/>
    </dgm:pt>
    <dgm:pt modelId="{56624D60-AE86-4E82-96C8-125D7DDA06A8}" type="pres">
      <dgm:prSet presAssocID="{DDCFB729-DA56-497F-B4A6-E23F4E895C20}" presName="iconRect" presStyleLbl="node1" presStyleIdx="2" presStyleCnt="7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ckmark"/>
        </a:ext>
      </dgm:extLst>
    </dgm:pt>
    <dgm:pt modelId="{43F3231A-A40D-47B4-B7A0-60505AE8CE0C}" type="pres">
      <dgm:prSet presAssocID="{DDCFB729-DA56-497F-B4A6-E23F4E895C20}" presName="spaceRect" presStyleCnt="0"/>
      <dgm:spPr/>
    </dgm:pt>
    <dgm:pt modelId="{D2E81EA8-43A0-4424-B874-32556E99CDA0}" type="pres">
      <dgm:prSet presAssocID="{DDCFB729-DA56-497F-B4A6-E23F4E895C20}" presName="parTx" presStyleLbl="revTx" presStyleIdx="2" presStyleCnt="7">
        <dgm:presLayoutVars>
          <dgm:chMax val="0"/>
          <dgm:chPref val="0"/>
        </dgm:presLayoutVars>
      </dgm:prSet>
      <dgm:spPr/>
    </dgm:pt>
    <dgm:pt modelId="{AA955D72-1023-490D-8528-66FCC9E7EF6C}" type="pres">
      <dgm:prSet presAssocID="{A60C8727-12A1-44A4-A19D-0AD89CDC30AA}" presName="sibTrans" presStyleCnt="0"/>
      <dgm:spPr/>
    </dgm:pt>
    <dgm:pt modelId="{0A37E353-7B8C-4AF8-B321-04DE85314F75}" type="pres">
      <dgm:prSet presAssocID="{D01A88D6-9B15-4DF6-8CED-D51D46762C8A}" presName="compNode" presStyleCnt="0"/>
      <dgm:spPr/>
    </dgm:pt>
    <dgm:pt modelId="{EB2229CD-E1E4-4780-9E83-618EB6BC6555}" type="pres">
      <dgm:prSet presAssocID="{D01A88D6-9B15-4DF6-8CED-D51D46762C8A}" presName="bgRect" presStyleLbl="bgShp" presStyleIdx="3" presStyleCnt="7"/>
      <dgm:spPr/>
    </dgm:pt>
    <dgm:pt modelId="{FE31A436-73ED-4BD5-98A1-555DEE1499E6}" type="pres">
      <dgm:prSet presAssocID="{D01A88D6-9B15-4DF6-8CED-D51D46762C8A}" presName="iconRect" presStyleLbl="node1" presStyleIdx="3" presStyleCnt="7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Open Hand with Plant"/>
        </a:ext>
      </dgm:extLst>
    </dgm:pt>
    <dgm:pt modelId="{5621E967-3EDE-46D4-ACD1-753921AB64AE}" type="pres">
      <dgm:prSet presAssocID="{D01A88D6-9B15-4DF6-8CED-D51D46762C8A}" presName="spaceRect" presStyleCnt="0"/>
      <dgm:spPr/>
    </dgm:pt>
    <dgm:pt modelId="{975F919D-BCBD-487A-96E6-B4A5762C871D}" type="pres">
      <dgm:prSet presAssocID="{D01A88D6-9B15-4DF6-8CED-D51D46762C8A}" presName="parTx" presStyleLbl="revTx" presStyleIdx="3" presStyleCnt="7">
        <dgm:presLayoutVars>
          <dgm:chMax val="0"/>
          <dgm:chPref val="0"/>
        </dgm:presLayoutVars>
      </dgm:prSet>
      <dgm:spPr/>
    </dgm:pt>
    <dgm:pt modelId="{19EB95BE-BAC0-4C80-89B1-6BD479540774}" type="pres">
      <dgm:prSet presAssocID="{956F472D-8CAD-4016-8491-91FBFC22D6B7}" presName="sibTrans" presStyleCnt="0"/>
      <dgm:spPr/>
    </dgm:pt>
    <dgm:pt modelId="{6D28E843-15C1-42A9-A7BF-B9268564DD7C}" type="pres">
      <dgm:prSet presAssocID="{CBAFA160-D811-47C7-AB77-63CEE8539798}" presName="compNode" presStyleCnt="0"/>
      <dgm:spPr/>
    </dgm:pt>
    <dgm:pt modelId="{ACDFB4B5-7B2C-49D7-8374-5769DF894C3E}" type="pres">
      <dgm:prSet presAssocID="{CBAFA160-D811-47C7-AB77-63CEE8539798}" presName="bgRect" presStyleLbl="bgShp" presStyleIdx="4" presStyleCnt="7"/>
      <dgm:spPr/>
    </dgm:pt>
    <dgm:pt modelId="{D0AED747-0EAD-49A3-8FB5-FE8D457A9EB9}" type="pres">
      <dgm:prSet presAssocID="{CBAFA160-D811-47C7-AB77-63CEE8539798}" presName="iconRect" presStyleLbl="node1" presStyleIdx="4" presStyleCnt="7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Web Design"/>
        </a:ext>
      </dgm:extLst>
    </dgm:pt>
    <dgm:pt modelId="{84C249BF-AC47-4C30-9D2D-39E6E0D982BA}" type="pres">
      <dgm:prSet presAssocID="{CBAFA160-D811-47C7-AB77-63CEE8539798}" presName="spaceRect" presStyleCnt="0"/>
      <dgm:spPr/>
    </dgm:pt>
    <dgm:pt modelId="{CF1563F0-4289-476F-8E6E-B59EBF5B8EBE}" type="pres">
      <dgm:prSet presAssocID="{CBAFA160-D811-47C7-AB77-63CEE8539798}" presName="parTx" presStyleLbl="revTx" presStyleIdx="4" presStyleCnt="7">
        <dgm:presLayoutVars>
          <dgm:chMax val="0"/>
          <dgm:chPref val="0"/>
        </dgm:presLayoutVars>
      </dgm:prSet>
      <dgm:spPr/>
    </dgm:pt>
    <dgm:pt modelId="{73EB926C-6444-4B40-A428-7A520FA88C98}" type="pres">
      <dgm:prSet presAssocID="{8A82E8EC-157E-44F4-9C01-6ED4FD044494}" presName="sibTrans" presStyleCnt="0"/>
      <dgm:spPr/>
    </dgm:pt>
    <dgm:pt modelId="{372E97DF-AEF7-4DE4-8BFE-A1B5DFCDBCE5}" type="pres">
      <dgm:prSet presAssocID="{36A268C6-77D6-4187-AA2B-742574576A2E}" presName="compNode" presStyleCnt="0"/>
      <dgm:spPr/>
    </dgm:pt>
    <dgm:pt modelId="{7A241019-BCF6-4B76-B082-5C4B755C75A4}" type="pres">
      <dgm:prSet presAssocID="{36A268C6-77D6-4187-AA2B-742574576A2E}" presName="bgRect" presStyleLbl="bgShp" presStyleIdx="5" presStyleCnt="7"/>
      <dgm:spPr/>
    </dgm:pt>
    <dgm:pt modelId="{273BD989-8C69-4294-BBA9-32AA3EB3C19D}" type="pres">
      <dgm:prSet presAssocID="{36A268C6-77D6-4187-AA2B-742574576A2E}" presName="iconRect" presStyleLbl="node1" presStyleIdx="5" presStyleCnt="7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oins"/>
        </a:ext>
      </dgm:extLst>
    </dgm:pt>
    <dgm:pt modelId="{6B17EBAB-C571-4123-B1F4-388E3D77C0E0}" type="pres">
      <dgm:prSet presAssocID="{36A268C6-77D6-4187-AA2B-742574576A2E}" presName="spaceRect" presStyleCnt="0"/>
      <dgm:spPr/>
    </dgm:pt>
    <dgm:pt modelId="{5202621C-ED57-48BC-870F-D0D27AC177BD}" type="pres">
      <dgm:prSet presAssocID="{36A268C6-77D6-4187-AA2B-742574576A2E}" presName="parTx" presStyleLbl="revTx" presStyleIdx="5" presStyleCnt="7">
        <dgm:presLayoutVars>
          <dgm:chMax val="0"/>
          <dgm:chPref val="0"/>
        </dgm:presLayoutVars>
      </dgm:prSet>
      <dgm:spPr/>
    </dgm:pt>
    <dgm:pt modelId="{A7CD7F84-92EB-4AB6-9F35-D127D101D6E0}" type="pres">
      <dgm:prSet presAssocID="{0A6CF0D2-6F89-4692-AF41-1B7ED345BA54}" presName="sibTrans" presStyleCnt="0"/>
      <dgm:spPr/>
    </dgm:pt>
    <dgm:pt modelId="{30AFE83E-9E8F-4F43-AA8A-10BC5BF8877F}" type="pres">
      <dgm:prSet presAssocID="{95EE1BE6-68D4-4ED4-813B-2B2CF5AF5AAC}" presName="compNode" presStyleCnt="0"/>
      <dgm:spPr/>
    </dgm:pt>
    <dgm:pt modelId="{3A5C7710-6D76-41D0-AA42-4A2EB58DA9E3}" type="pres">
      <dgm:prSet presAssocID="{95EE1BE6-68D4-4ED4-813B-2B2CF5AF5AAC}" presName="bgRect" presStyleLbl="bgShp" presStyleIdx="6" presStyleCnt="7"/>
      <dgm:spPr/>
    </dgm:pt>
    <dgm:pt modelId="{01ACE2CA-60E8-48FF-8458-D9C1E7797E59}" type="pres">
      <dgm:prSet presAssocID="{95EE1BE6-68D4-4ED4-813B-2B2CF5AF5AAC}" presName="iconRect" presStyleLbl="node1" presStyleIdx="6" presStyleCnt="7"/>
      <dgm:spPr>
        <a:blipFill>
          <a:blip xmlns:r="http://schemas.openxmlformats.org/officeDocument/2006/relationships"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ar chart"/>
        </a:ext>
      </dgm:extLst>
    </dgm:pt>
    <dgm:pt modelId="{BE11B21F-B006-4BC2-8C64-339F353E59B0}" type="pres">
      <dgm:prSet presAssocID="{95EE1BE6-68D4-4ED4-813B-2B2CF5AF5AAC}" presName="spaceRect" presStyleCnt="0"/>
      <dgm:spPr/>
    </dgm:pt>
    <dgm:pt modelId="{EE340BF1-1FA2-486B-A3E6-FB705902FB5A}" type="pres">
      <dgm:prSet presAssocID="{95EE1BE6-68D4-4ED4-813B-2B2CF5AF5AAC}" presName="parTx" presStyleLbl="revTx" presStyleIdx="6" presStyleCnt="7">
        <dgm:presLayoutVars>
          <dgm:chMax val="0"/>
          <dgm:chPref val="0"/>
        </dgm:presLayoutVars>
      </dgm:prSet>
      <dgm:spPr/>
    </dgm:pt>
  </dgm:ptLst>
  <dgm:cxnLst>
    <dgm:cxn modelId="{17E6D500-5A79-4767-8DF4-4E7280C974D1}" type="presOf" srcId="{9DBF8639-3A21-46CF-9105-F5E1E9A31A39}" destId="{72BD5721-9677-4B10-B987-7B9171B08CEC}" srcOrd="0" destOrd="0" presId="urn:microsoft.com/office/officeart/2018/2/layout/IconVerticalSolidList"/>
    <dgm:cxn modelId="{03A38E1F-E407-490E-B98E-20B0C36F27B8}" type="presOf" srcId="{DDCFB729-DA56-497F-B4A6-E23F4E895C20}" destId="{D2E81EA8-43A0-4424-B874-32556E99CDA0}" srcOrd="0" destOrd="0" presId="urn:microsoft.com/office/officeart/2018/2/layout/IconVerticalSolidList"/>
    <dgm:cxn modelId="{CB261746-8DB0-447F-B4B9-666CAF109587}" type="presOf" srcId="{7F43CACB-8C9D-4914-9282-6F178410CB06}" destId="{7DCEA881-FD92-4640-914C-5480EDB4BA81}" srcOrd="0" destOrd="0" presId="urn:microsoft.com/office/officeart/2018/2/layout/IconVerticalSolidList"/>
    <dgm:cxn modelId="{2FB64E57-2377-4597-A336-3F0D3DC913A2}" type="presOf" srcId="{D01A88D6-9B15-4DF6-8CED-D51D46762C8A}" destId="{975F919D-BCBD-487A-96E6-B4A5762C871D}" srcOrd="0" destOrd="0" presId="urn:microsoft.com/office/officeart/2018/2/layout/IconVerticalSolidList"/>
    <dgm:cxn modelId="{40BC866D-C848-4E4F-B9D9-3627B44C4C6E}" srcId="{9DBF8639-3A21-46CF-9105-F5E1E9A31A39}" destId="{CBAFA160-D811-47C7-AB77-63CEE8539798}" srcOrd="4" destOrd="0" parTransId="{FF380941-74F8-481F-B472-4811EF0F03BC}" sibTransId="{8A82E8EC-157E-44F4-9C01-6ED4FD044494}"/>
    <dgm:cxn modelId="{1AF82777-B1F1-4BE8-B003-7ACD6143D75B}" srcId="{9DBF8639-3A21-46CF-9105-F5E1E9A31A39}" destId="{D01A88D6-9B15-4DF6-8CED-D51D46762C8A}" srcOrd="3" destOrd="0" parTransId="{439424AD-0A29-405E-BA52-08F29EEF8752}" sibTransId="{956F472D-8CAD-4016-8491-91FBFC22D6B7}"/>
    <dgm:cxn modelId="{38854879-7176-4450-831E-8501DBD2C851}" type="presOf" srcId="{CBAFA160-D811-47C7-AB77-63CEE8539798}" destId="{CF1563F0-4289-476F-8E6E-B59EBF5B8EBE}" srcOrd="0" destOrd="0" presId="urn:microsoft.com/office/officeart/2018/2/layout/IconVerticalSolidList"/>
    <dgm:cxn modelId="{55198286-8B44-46E4-A434-819E4477B95B}" srcId="{9DBF8639-3A21-46CF-9105-F5E1E9A31A39}" destId="{95EE1BE6-68D4-4ED4-813B-2B2CF5AF5AAC}" srcOrd="6" destOrd="0" parTransId="{1223EA6E-5CC1-4A0F-BCFB-25159CBC0E47}" sibTransId="{9FAEE547-4928-4A50-BEC1-C7F91F54A87D}"/>
    <dgm:cxn modelId="{3F6B928C-2828-436F-81BE-59311E1DA9DE}" type="presOf" srcId="{95EE1BE6-68D4-4ED4-813B-2B2CF5AF5AAC}" destId="{EE340BF1-1FA2-486B-A3E6-FB705902FB5A}" srcOrd="0" destOrd="0" presId="urn:microsoft.com/office/officeart/2018/2/layout/IconVerticalSolidList"/>
    <dgm:cxn modelId="{9BEF2E9B-BBD0-4322-8294-87FAE685E6C5}" srcId="{9DBF8639-3A21-46CF-9105-F5E1E9A31A39}" destId="{36A268C6-77D6-4187-AA2B-742574576A2E}" srcOrd="5" destOrd="0" parTransId="{EB95C224-E63F-4034-9CB1-9ACB753B9FC9}" sibTransId="{0A6CF0D2-6F89-4692-AF41-1B7ED345BA54}"/>
    <dgm:cxn modelId="{CD41EDA7-7A94-4EEC-AEC8-D23A8746527C}" srcId="{9DBF8639-3A21-46CF-9105-F5E1E9A31A39}" destId="{7F43CACB-8C9D-4914-9282-6F178410CB06}" srcOrd="1" destOrd="0" parTransId="{B5F20A83-0B27-4AA1-A35E-BDC95D960668}" sibTransId="{9F366D90-C9E6-4BBB-B98C-CB273BB8D826}"/>
    <dgm:cxn modelId="{49CC93B9-4897-4FEA-8250-38E4741AF2E0}" srcId="{9DBF8639-3A21-46CF-9105-F5E1E9A31A39}" destId="{DDCFB729-DA56-497F-B4A6-E23F4E895C20}" srcOrd="2" destOrd="0" parTransId="{E4E350C3-4FD0-4634-8E18-EE6BA23EE61D}" sibTransId="{A60C8727-12A1-44A4-A19D-0AD89CDC30AA}"/>
    <dgm:cxn modelId="{0A4BC1EA-59CF-4551-A6C2-1096E45D3291}" type="presOf" srcId="{F23B3A30-6263-4BF1-A049-082C92CAAEFA}" destId="{765A2752-81E6-424F-9E5A-C4166EE24E43}" srcOrd="0" destOrd="0" presId="urn:microsoft.com/office/officeart/2018/2/layout/IconVerticalSolidList"/>
    <dgm:cxn modelId="{29F35CEB-F94B-49DB-AB12-F648D9B2FA7A}" type="presOf" srcId="{36A268C6-77D6-4187-AA2B-742574576A2E}" destId="{5202621C-ED57-48BC-870F-D0D27AC177BD}" srcOrd="0" destOrd="0" presId="urn:microsoft.com/office/officeart/2018/2/layout/IconVerticalSolidList"/>
    <dgm:cxn modelId="{950C47F5-5978-47D9-BD14-492E34306463}" srcId="{9DBF8639-3A21-46CF-9105-F5E1E9A31A39}" destId="{F23B3A30-6263-4BF1-A049-082C92CAAEFA}" srcOrd="0" destOrd="0" parTransId="{DAF38856-B17B-4EA8-8C8A-E47DE78967F2}" sibTransId="{85CD2F4B-34C5-4870-83F8-B532FB456C05}"/>
    <dgm:cxn modelId="{2A1CB5BE-38AA-46EA-B58C-9ED8CBDD3A6C}" type="presParOf" srcId="{72BD5721-9677-4B10-B987-7B9171B08CEC}" destId="{1752C548-74D5-48AC-9785-0E7D81A99EE9}" srcOrd="0" destOrd="0" presId="urn:microsoft.com/office/officeart/2018/2/layout/IconVerticalSolidList"/>
    <dgm:cxn modelId="{DE0E0EFD-AB81-4A5F-B922-C6CFCF3AFDB3}" type="presParOf" srcId="{1752C548-74D5-48AC-9785-0E7D81A99EE9}" destId="{10B3F005-5B30-4B9B-8333-718A6DC9B5A3}" srcOrd="0" destOrd="0" presId="urn:microsoft.com/office/officeart/2018/2/layout/IconVerticalSolidList"/>
    <dgm:cxn modelId="{15475178-06C0-4851-B761-E3005395B5F1}" type="presParOf" srcId="{1752C548-74D5-48AC-9785-0E7D81A99EE9}" destId="{83D5BBE1-1B2E-4F20-87A3-AD05C04A2300}" srcOrd="1" destOrd="0" presId="urn:microsoft.com/office/officeart/2018/2/layout/IconVerticalSolidList"/>
    <dgm:cxn modelId="{56E4EDEF-28B4-4DF7-9A4B-D80CCC9158E1}" type="presParOf" srcId="{1752C548-74D5-48AC-9785-0E7D81A99EE9}" destId="{CC0B7ABB-DAF1-47DC-AA74-5C4144C3D193}" srcOrd="2" destOrd="0" presId="urn:microsoft.com/office/officeart/2018/2/layout/IconVerticalSolidList"/>
    <dgm:cxn modelId="{02945E86-D3BB-4323-8D3C-A237EDCAB070}" type="presParOf" srcId="{1752C548-74D5-48AC-9785-0E7D81A99EE9}" destId="{765A2752-81E6-424F-9E5A-C4166EE24E43}" srcOrd="3" destOrd="0" presId="urn:microsoft.com/office/officeart/2018/2/layout/IconVerticalSolidList"/>
    <dgm:cxn modelId="{F5E4CAD4-0F32-48A5-A58F-4C10AA3E815B}" type="presParOf" srcId="{72BD5721-9677-4B10-B987-7B9171B08CEC}" destId="{937F2650-BDEC-4E00-ADE0-74D9FD8103AF}" srcOrd="1" destOrd="0" presId="urn:microsoft.com/office/officeart/2018/2/layout/IconVerticalSolidList"/>
    <dgm:cxn modelId="{BDD5E5A9-E55A-40D3-AD38-B4338A3E0EC4}" type="presParOf" srcId="{72BD5721-9677-4B10-B987-7B9171B08CEC}" destId="{C858D007-F129-4F70-BBD5-3159349A1491}" srcOrd="2" destOrd="0" presId="urn:microsoft.com/office/officeart/2018/2/layout/IconVerticalSolidList"/>
    <dgm:cxn modelId="{B1C69748-51C4-4511-B9B0-AE3CEA1D8A23}" type="presParOf" srcId="{C858D007-F129-4F70-BBD5-3159349A1491}" destId="{AF0F25CE-2E59-4356-BF41-FB901E761319}" srcOrd="0" destOrd="0" presId="urn:microsoft.com/office/officeart/2018/2/layout/IconVerticalSolidList"/>
    <dgm:cxn modelId="{5F58B876-275F-4E84-9627-02B34C059E0B}" type="presParOf" srcId="{C858D007-F129-4F70-BBD5-3159349A1491}" destId="{CB9F4764-D6C6-4AAE-9CC6-2BF929F55513}" srcOrd="1" destOrd="0" presId="urn:microsoft.com/office/officeart/2018/2/layout/IconVerticalSolidList"/>
    <dgm:cxn modelId="{DA992045-2E4A-403C-9547-BF546E704B93}" type="presParOf" srcId="{C858D007-F129-4F70-BBD5-3159349A1491}" destId="{4ECC66AB-9A65-4940-B9E2-A514508A0AA7}" srcOrd="2" destOrd="0" presId="urn:microsoft.com/office/officeart/2018/2/layout/IconVerticalSolidList"/>
    <dgm:cxn modelId="{ACB26EA9-2D38-4AC0-BBDA-91A1F69032DA}" type="presParOf" srcId="{C858D007-F129-4F70-BBD5-3159349A1491}" destId="{7DCEA881-FD92-4640-914C-5480EDB4BA81}" srcOrd="3" destOrd="0" presId="urn:microsoft.com/office/officeart/2018/2/layout/IconVerticalSolidList"/>
    <dgm:cxn modelId="{6FA3316E-3190-4340-AA1C-A740BB5EC7FA}" type="presParOf" srcId="{72BD5721-9677-4B10-B987-7B9171B08CEC}" destId="{6233A693-9CFE-4CC9-9A79-13DAF9320942}" srcOrd="3" destOrd="0" presId="urn:microsoft.com/office/officeart/2018/2/layout/IconVerticalSolidList"/>
    <dgm:cxn modelId="{D62A0992-469C-4820-8DAC-F645BE39A153}" type="presParOf" srcId="{72BD5721-9677-4B10-B987-7B9171B08CEC}" destId="{76313E1B-8D54-4501-9AC3-492839817424}" srcOrd="4" destOrd="0" presId="urn:microsoft.com/office/officeart/2018/2/layout/IconVerticalSolidList"/>
    <dgm:cxn modelId="{39346A8F-9646-4191-97A2-873BF2E9E367}" type="presParOf" srcId="{76313E1B-8D54-4501-9AC3-492839817424}" destId="{03238EF7-35C5-4DF9-BD5C-FD5ED4A2F5D1}" srcOrd="0" destOrd="0" presId="urn:microsoft.com/office/officeart/2018/2/layout/IconVerticalSolidList"/>
    <dgm:cxn modelId="{381F1529-CC88-43A3-AF85-6A41220B3768}" type="presParOf" srcId="{76313E1B-8D54-4501-9AC3-492839817424}" destId="{56624D60-AE86-4E82-96C8-125D7DDA06A8}" srcOrd="1" destOrd="0" presId="urn:microsoft.com/office/officeart/2018/2/layout/IconVerticalSolidList"/>
    <dgm:cxn modelId="{92C8EEFD-8495-4949-A209-ED0F13C3684E}" type="presParOf" srcId="{76313E1B-8D54-4501-9AC3-492839817424}" destId="{43F3231A-A40D-47B4-B7A0-60505AE8CE0C}" srcOrd="2" destOrd="0" presId="urn:microsoft.com/office/officeart/2018/2/layout/IconVerticalSolidList"/>
    <dgm:cxn modelId="{03C9F0F6-A8D0-4ECF-86B0-9544F7F7DA92}" type="presParOf" srcId="{76313E1B-8D54-4501-9AC3-492839817424}" destId="{D2E81EA8-43A0-4424-B874-32556E99CDA0}" srcOrd="3" destOrd="0" presId="urn:microsoft.com/office/officeart/2018/2/layout/IconVerticalSolidList"/>
    <dgm:cxn modelId="{756F5A1E-E060-41A1-A252-75022C1500DB}" type="presParOf" srcId="{72BD5721-9677-4B10-B987-7B9171B08CEC}" destId="{AA955D72-1023-490D-8528-66FCC9E7EF6C}" srcOrd="5" destOrd="0" presId="urn:microsoft.com/office/officeart/2018/2/layout/IconVerticalSolidList"/>
    <dgm:cxn modelId="{E8756546-5802-4698-A974-B4C152930869}" type="presParOf" srcId="{72BD5721-9677-4B10-B987-7B9171B08CEC}" destId="{0A37E353-7B8C-4AF8-B321-04DE85314F75}" srcOrd="6" destOrd="0" presId="urn:microsoft.com/office/officeart/2018/2/layout/IconVerticalSolidList"/>
    <dgm:cxn modelId="{48C30E70-5F97-4CCB-A246-FF6BE71F93CD}" type="presParOf" srcId="{0A37E353-7B8C-4AF8-B321-04DE85314F75}" destId="{EB2229CD-E1E4-4780-9E83-618EB6BC6555}" srcOrd="0" destOrd="0" presId="urn:microsoft.com/office/officeart/2018/2/layout/IconVerticalSolidList"/>
    <dgm:cxn modelId="{8654CBA8-38C6-4090-B63F-B2F7C2D690F7}" type="presParOf" srcId="{0A37E353-7B8C-4AF8-B321-04DE85314F75}" destId="{FE31A436-73ED-4BD5-98A1-555DEE1499E6}" srcOrd="1" destOrd="0" presId="urn:microsoft.com/office/officeart/2018/2/layout/IconVerticalSolidList"/>
    <dgm:cxn modelId="{AB1829A1-5747-4888-8BBD-95875353B9A4}" type="presParOf" srcId="{0A37E353-7B8C-4AF8-B321-04DE85314F75}" destId="{5621E967-3EDE-46D4-ACD1-753921AB64AE}" srcOrd="2" destOrd="0" presId="urn:microsoft.com/office/officeart/2018/2/layout/IconVerticalSolidList"/>
    <dgm:cxn modelId="{A2B5B540-D294-414B-9AD8-B63B49507B4C}" type="presParOf" srcId="{0A37E353-7B8C-4AF8-B321-04DE85314F75}" destId="{975F919D-BCBD-487A-96E6-B4A5762C871D}" srcOrd="3" destOrd="0" presId="urn:microsoft.com/office/officeart/2018/2/layout/IconVerticalSolidList"/>
    <dgm:cxn modelId="{4E3CEA68-76BE-488B-9A32-CCC30136917E}" type="presParOf" srcId="{72BD5721-9677-4B10-B987-7B9171B08CEC}" destId="{19EB95BE-BAC0-4C80-89B1-6BD479540774}" srcOrd="7" destOrd="0" presId="urn:microsoft.com/office/officeart/2018/2/layout/IconVerticalSolidList"/>
    <dgm:cxn modelId="{BCE220AB-35F6-4F55-AA8B-466D61AD3B30}" type="presParOf" srcId="{72BD5721-9677-4B10-B987-7B9171B08CEC}" destId="{6D28E843-15C1-42A9-A7BF-B9268564DD7C}" srcOrd="8" destOrd="0" presId="urn:microsoft.com/office/officeart/2018/2/layout/IconVerticalSolidList"/>
    <dgm:cxn modelId="{8C84D137-A656-428E-AE3F-BEFBE9BA919A}" type="presParOf" srcId="{6D28E843-15C1-42A9-A7BF-B9268564DD7C}" destId="{ACDFB4B5-7B2C-49D7-8374-5769DF894C3E}" srcOrd="0" destOrd="0" presId="urn:microsoft.com/office/officeart/2018/2/layout/IconVerticalSolidList"/>
    <dgm:cxn modelId="{00517799-1650-493E-8696-83545174C835}" type="presParOf" srcId="{6D28E843-15C1-42A9-A7BF-B9268564DD7C}" destId="{D0AED747-0EAD-49A3-8FB5-FE8D457A9EB9}" srcOrd="1" destOrd="0" presId="urn:microsoft.com/office/officeart/2018/2/layout/IconVerticalSolidList"/>
    <dgm:cxn modelId="{29A52619-5687-4A27-A0C4-EC32D587C455}" type="presParOf" srcId="{6D28E843-15C1-42A9-A7BF-B9268564DD7C}" destId="{84C249BF-AC47-4C30-9D2D-39E6E0D982BA}" srcOrd="2" destOrd="0" presId="urn:microsoft.com/office/officeart/2018/2/layout/IconVerticalSolidList"/>
    <dgm:cxn modelId="{E24171D8-1414-4AC4-84A9-F217E457A734}" type="presParOf" srcId="{6D28E843-15C1-42A9-A7BF-B9268564DD7C}" destId="{CF1563F0-4289-476F-8E6E-B59EBF5B8EBE}" srcOrd="3" destOrd="0" presId="urn:microsoft.com/office/officeart/2018/2/layout/IconVerticalSolidList"/>
    <dgm:cxn modelId="{B3927B9F-236F-4D65-993A-6C8327EBCF97}" type="presParOf" srcId="{72BD5721-9677-4B10-B987-7B9171B08CEC}" destId="{73EB926C-6444-4B40-A428-7A520FA88C98}" srcOrd="9" destOrd="0" presId="urn:microsoft.com/office/officeart/2018/2/layout/IconVerticalSolidList"/>
    <dgm:cxn modelId="{AAFF03C6-B0FF-4B6B-A3BE-B14B99DA2B16}" type="presParOf" srcId="{72BD5721-9677-4B10-B987-7B9171B08CEC}" destId="{372E97DF-AEF7-4DE4-8BFE-A1B5DFCDBCE5}" srcOrd="10" destOrd="0" presId="urn:microsoft.com/office/officeart/2018/2/layout/IconVerticalSolidList"/>
    <dgm:cxn modelId="{BDD0352A-8A95-4F31-97AF-68F10D7106E3}" type="presParOf" srcId="{372E97DF-AEF7-4DE4-8BFE-A1B5DFCDBCE5}" destId="{7A241019-BCF6-4B76-B082-5C4B755C75A4}" srcOrd="0" destOrd="0" presId="urn:microsoft.com/office/officeart/2018/2/layout/IconVerticalSolidList"/>
    <dgm:cxn modelId="{D840ED9D-A314-4EEB-924D-8E93735F1BA2}" type="presParOf" srcId="{372E97DF-AEF7-4DE4-8BFE-A1B5DFCDBCE5}" destId="{273BD989-8C69-4294-BBA9-32AA3EB3C19D}" srcOrd="1" destOrd="0" presId="urn:microsoft.com/office/officeart/2018/2/layout/IconVerticalSolidList"/>
    <dgm:cxn modelId="{3624E0AE-C9D7-471D-8774-78B3E8F5BDE1}" type="presParOf" srcId="{372E97DF-AEF7-4DE4-8BFE-A1B5DFCDBCE5}" destId="{6B17EBAB-C571-4123-B1F4-388E3D77C0E0}" srcOrd="2" destOrd="0" presId="urn:microsoft.com/office/officeart/2018/2/layout/IconVerticalSolidList"/>
    <dgm:cxn modelId="{340DDC70-51BD-4DB7-9DED-73D61CC81088}" type="presParOf" srcId="{372E97DF-AEF7-4DE4-8BFE-A1B5DFCDBCE5}" destId="{5202621C-ED57-48BC-870F-D0D27AC177BD}" srcOrd="3" destOrd="0" presId="urn:microsoft.com/office/officeart/2018/2/layout/IconVerticalSolidList"/>
    <dgm:cxn modelId="{CEFC0303-AF33-4749-B419-042FB63DE581}" type="presParOf" srcId="{72BD5721-9677-4B10-B987-7B9171B08CEC}" destId="{A7CD7F84-92EB-4AB6-9F35-D127D101D6E0}" srcOrd="11" destOrd="0" presId="urn:microsoft.com/office/officeart/2018/2/layout/IconVerticalSolidList"/>
    <dgm:cxn modelId="{EA20A725-8463-450F-962D-85A6430D87E7}" type="presParOf" srcId="{72BD5721-9677-4B10-B987-7B9171B08CEC}" destId="{30AFE83E-9E8F-4F43-AA8A-10BC5BF8877F}" srcOrd="12" destOrd="0" presId="urn:microsoft.com/office/officeart/2018/2/layout/IconVerticalSolidList"/>
    <dgm:cxn modelId="{A0628E81-5D58-4F48-A665-31F1A8F8E4B0}" type="presParOf" srcId="{30AFE83E-9E8F-4F43-AA8A-10BC5BF8877F}" destId="{3A5C7710-6D76-41D0-AA42-4A2EB58DA9E3}" srcOrd="0" destOrd="0" presId="urn:microsoft.com/office/officeart/2018/2/layout/IconVerticalSolidList"/>
    <dgm:cxn modelId="{B8D53267-47FF-4D75-8AB5-A2BEDAD00BCC}" type="presParOf" srcId="{30AFE83E-9E8F-4F43-AA8A-10BC5BF8877F}" destId="{01ACE2CA-60E8-48FF-8458-D9C1E7797E59}" srcOrd="1" destOrd="0" presId="urn:microsoft.com/office/officeart/2018/2/layout/IconVerticalSolidList"/>
    <dgm:cxn modelId="{BD788D87-D3F3-4177-B591-4AE5064D1458}" type="presParOf" srcId="{30AFE83E-9E8F-4F43-AA8A-10BC5BF8877F}" destId="{BE11B21F-B006-4BC2-8C64-339F353E59B0}" srcOrd="2" destOrd="0" presId="urn:microsoft.com/office/officeart/2018/2/layout/IconVerticalSolidList"/>
    <dgm:cxn modelId="{54417EF0-717D-4015-BAEC-1B35D3D233F3}" type="presParOf" srcId="{30AFE83E-9E8F-4F43-AA8A-10BC5BF8877F}" destId="{EE340BF1-1FA2-486B-A3E6-FB705902FB5A}" srcOrd="3" destOrd="0" presId="urn:microsoft.com/office/officeart/2018/2/layout/IconVerticalSolidList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501125C-7994-436F-A8A3-353CED8E4BA2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E61B31D-AF62-44E9-9C1D-02F6447B98A1}">
      <dgm:prSet/>
      <dgm:spPr/>
      <dgm:t>
        <a:bodyPr/>
        <a:lstStyle/>
        <a:p>
          <a:r>
            <a:rPr lang="en-CA" b="1" i="0"/>
            <a:t>Performance Appraisal &amp; Succession Planning</a:t>
          </a:r>
          <a:endParaRPr lang="en-US"/>
        </a:p>
      </dgm:t>
    </dgm:pt>
    <dgm:pt modelId="{0BDD1E74-0DD9-4CBD-8C37-7D0BED1853F6}" type="parTrans" cxnId="{CB1F0747-7042-4D26-87E0-6468C5DD58F4}">
      <dgm:prSet/>
      <dgm:spPr/>
      <dgm:t>
        <a:bodyPr/>
        <a:lstStyle/>
        <a:p>
          <a:endParaRPr lang="en-US"/>
        </a:p>
      </dgm:t>
    </dgm:pt>
    <dgm:pt modelId="{FCBB448C-76DB-47AB-A31A-812AF401CC71}" type="sibTrans" cxnId="{CB1F0747-7042-4D26-87E0-6468C5DD58F4}">
      <dgm:prSet/>
      <dgm:spPr/>
      <dgm:t>
        <a:bodyPr/>
        <a:lstStyle/>
        <a:p>
          <a:endParaRPr lang="en-US"/>
        </a:p>
      </dgm:t>
    </dgm:pt>
    <dgm:pt modelId="{AD5E8E34-0BFC-4A35-9242-3EBC32F15F35}">
      <dgm:prSet/>
      <dgm:spPr/>
      <dgm:t>
        <a:bodyPr/>
        <a:lstStyle/>
        <a:p>
          <a:r>
            <a:rPr lang="en-CA" b="1" i="0"/>
            <a:t>CRM Integration for Goal Planning</a:t>
          </a:r>
          <a:endParaRPr lang="en-US"/>
        </a:p>
      </dgm:t>
    </dgm:pt>
    <dgm:pt modelId="{DECC51D9-A4EB-4896-B574-9BF5FFF5DC8D}" type="parTrans" cxnId="{762B5A60-185B-4A2E-9679-E33B18B40567}">
      <dgm:prSet/>
      <dgm:spPr/>
      <dgm:t>
        <a:bodyPr/>
        <a:lstStyle/>
        <a:p>
          <a:endParaRPr lang="en-US"/>
        </a:p>
      </dgm:t>
    </dgm:pt>
    <dgm:pt modelId="{E5FCE66A-D967-490F-8C95-DB19C329DC90}" type="sibTrans" cxnId="{762B5A60-185B-4A2E-9679-E33B18B40567}">
      <dgm:prSet/>
      <dgm:spPr/>
      <dgm:t>
        <a:bodyPr/>
        <a:lstStyle/>
        <a:p>
          <a:endParaRPr lang="en-US"/>
        </a:p>
      </dgm:t>
    </dgm:pt>
    <dgm:pt modelId="{206C81AE-63A4-4F63-BD7B-4447980C88E7}">
      <dgm:prSet/>
      <dgm:spPr/>
      <dgm:t>
        <a:bodyPr/>
        <a:lstStyle/>
        <a:p>
          <a:r>
            <a:rPr lang="en-CA" b="1" i="0"/>
            <a:t>Platform Expansion</a:t>
          </a:r>
          <a:endParaRPr lang="en-US"/>
        </a:p>
      </dgm:t>
    </dgm:pt>
    <dgm:pt modelId="{661CDCAC-DFE1-4B4C-93A5-3C3485CBC1C7}" type="parTrans" cxnId="{EB9A14A1-4627-46AD-9A80-773B1B011C6C}">
      <dgm:prSet/>
      <dgm:spPr/>
      <dgm:t>
        <a:bodyPr/>
        <a:lstStyle/>
        <a:p>
          <a:endParaRPr lang="en-US"/>
        </a:p>
      </dgm:t>
    </dgm:pt>
    <dgm:pt modelId="{9A059EEC-67CF-4EC6-AD82-6BA19CAB355B}" type="sibTrans" cxnId="{EB9A14A1-4627-46AD-9A80-773B1B011C6C}">
      <dgm:prSet/>
      <dgm:spPr/>
      <dgm:t>
        <a:bodyPr/>
        <a:lstStyle/>
        <a:p>
          <a:endParaRPr lang="en-US"/>
        </a:p>
      </dgm:t>
    </dgm:pt>
    <dgm:pt modelId="{EAAA3EA8-8F35-4CCF-A37F-1657797AF966}">
      <dgm:prSet/>
      <dgm:spPr/>
      <dgm:t>
        <a:bodyPr/>
        <a:lstStyle/>
        <a:p>
          <a:r>
            <a:rPr lang="en-CA" b="1" i="0"/>
            <a:t>Ability to Embed AI</a:t>
          </a:r>
          <a:endParaRPr lang="en-US"/>
        </a:p>
      </dgm:t>
    </dgm:pt>
    <dgm:pt modelId="{B10CE578-4C75-451A-A162-E88A9E4FA699}" type="parTrans" cxnId="{F57E69E5-AC16-4509-9B8C-0DFD727BF7C6}">
      <dgm:prSet/>
      <dgm:spPr/>
      <dgm:t>
        <a:bodyPr/>
        <a:lstStyle/>
        <a:p>
          <a:endParaRPr lang="en-US"/>
        </a:p>
      </dgm:t>
    </dgm:pt>
    <dgm:pt modelId="{1545B72A-2486-4240-8248-422A0C5B8CB6}" type="sibTrans" cxnId="{F57E69E5-AC16-4509-9B8C-0DFD727BF7C6}">
      <dgm:prSet/>
      <dgm:spPr/>
      <dgm:t>
        <a:bodyPr/>
        <a:lstStyle/>
        <a:p>
          <a:endParaRPr lang="en-US"/>
        </a:p>
      </dgm:t>
    </dgm:pt>
    <dgm:pt modelId="{18B4A3A1-268E-4243-ACEE-6ABDC3FE1C7B}" type="pres">
      <dgm:prSet presAssocID="{0501125C-7994-436F-A8A3-353CED8E4BA2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2B1430F4-65AC-48E6-9D5D-962A074530DB}" type="pres">
      <dgm:prSet presAssocID="{4E61B31D-AF62-44E9-9C1D-02F6447B98A1}" presName="hierRoot1" presStyleCnt="0"/>
      <dgm:spPr/>
    </dgm:pt>
    <dgm:pt modelId="{F4B98E95-5505-4273-BDDB-82A845FE718C}" type="pres">
      <dgm:prSet presAssocID="{4E61B31D-AF62-44E9-9C1D-02F6447B98A1}" presName="composite" presStyleCnt="0"/>
      <dgm:spPr/>
    </dgm:pt>
    <dgm:pt modelId="{9700A9A5-5B59-4D43-B6E8-2950DECB693E}" type="pres">
      <dgm:prSet presAssocID="{4E61B31D-AF62-44E9-9C1D-02F6447B98A1}" presName="background" presStyleLbl="node0" presStyleIdx="0" presStyleCnt="4"/>
      <dgm:spPr/>
    </dgm:pt>
    <dgm:pt modelId="{A45C3EB4-31C7-4218-A037-B00FFB123DB3}" type="pres">
      <dgm:prSet presAssocID="{4E61B31D-AF62-44E9-9C1D-02F6447B98A1}" presName="text" presStyleLbl="fgAcc0" presStyleIdx="0" presStyleCnt="4">
        <dgm:presLayoutVars>
          <dgm:chPref val="3"/>
        </dgm:presLayoutVars>
      </dgm:prSet>
      <dgm:spPr/>
    </dgm:pt>
    <dgm:pt modelId="{5CFFBC04-0096-4497-85DB-9F722E9AEA8F}" type="pres">
      <dgm:prSet presAssocID="{4E61B31D-AF62-44E9-9C1D-02F6447B98A1}" presName="hierChild2" presStyleCnt="0"/>
      <dgm:spPr/>
    </dgm:pt>
    <dgm:pt modelId="{3B68A23B-D998-4FD8-884C-2C2092361722}" type="pres">
      <dgm:prSet presAssocID="{AD5E8E34-0BFC-4A35-9242-3EBC32F15F35}" presName="hierRoot1" presStyleCnt="0"/>
      <dgm:spPr/>
    </dgm:pt>
    <dgm:pt modelId="{FFB2C2C3-453E-4C8B-92DB-DB9B8AF1DA60}" type="pres">
      <dgm:prSet presAssocID="{AD5E8E34-0BFC-4A35-9242-3EBC32F15F35}" presName="composite" presStyleCnt="0"/>
      <dgm:spPr/>
    </dgm:pt>
    <dgm:pt modelId="{1FCFA431-18ED-44C6-BF8C-644C5D1A070E}" type="pres">
      <dgm:prSet presAssocID="{AD5E8E34-0BFC-4A35-9242-3EBC32F15F35}" presName="background" presStyleLbl="node0" presStyleIdx="1" presStyleCnt="4"/>
      <dgm:spPr/>
    </dgm:pt>
    <dgm:pt modelId="{C4DFA365-4CCB-45FE-98BA-75F3B249173E}" type="pres">
      <dgm:prSet presAssocID="{AD5E8E34-0BFC-4A35-9242-3EBC32F15F35}" presName="text" presStyleLbl="fgAcc0" presStyleIdx="1" presStyleCnt="4">
        <dgm:presLayoutVars>
          <dgm:chPref val="3"/>
        </dgm:presLayoutVars>
      </dgm:prSet>
      <dgm:spPr/>
    </dgm:pt>
    <dgm:pt modelId="{34AB883A-FEA9-44FE-8F06-1453AA456DF1}" type="pres">
      <dgm:prSet presAssocID="{AD5E8E34-0BFC-4A35-9242-3EBC32F15F35}" presName="hierChild2" presStyleCnt="0"/>
      <dgm:spPr/>
    </dgm:pt>
    <dgm:pt modelId="{E5BA294C-1F9D-4AB9-9BA2-E4EC5DF64EFE}" type="pres">
      <dgm:prSet presAssocID="{206C81AE-63A4-4F63-BD7B-4447980C88E7}" presName="hierRoot1" presStyleCnt="0"/>
      <dgm:spPr/>
    </dgm:pt>
    <dgm:pt modelId="{A1CC316C-103E-4D36-AF34-C00F44F8EF71}" type="pres">
      <dgm:prSet presAssocID="{206C81AE-63A4-4F63-BD7B-4447980C88E7}" presName="composite" presStyleCnt="0"/>
      <dgm:spPr/>
    </dgm:pt>
    <dgm:pt modelId="{EF5B8956-EB98-427E-8D13-9B8E9DC6E0E3}" type="pres">
      <dgm:prSet presAssocID="{206C81AE-63A4-4F63-BD7B-4447980C88E7}" presName="background" presStyleLbl="node0" presStyleIdx="2" presStyleCnt="4"/>
      <dgm:spPr/>
    </dgm:pt>
    <dgm:pt modelId="{E931F51A-81DB-4268-AC3A-34E52BD3D4AA}" type="pres">
      <dgm:prSet presAssocID="{206C81AE-63A4-4F63-BD7B-4447980C88E7}" presName="text" presStyleLbl="fgAcc0" presStyleIdx="2" presStyleCnt="4">
        <dgm:presLayoutVars>
          <dgm:chPref val="3"/>
        </dgm:presLayoutVars>
      </dgm:prSet>
      <dgm:spPr/>
    </dgm:pt>
    <dgm:pt modelId="{FDEF11D3-C32E-403D-B438-19B9767C51B0}" type="pres">
      <dgm:prSet presAssocID="{206C81AE-63A4-4F63-BD7B-4447980C88E7}" presName="hierChild2" presStyleCnt="0"/>
      <dgm:spPr/>
    </dgm:pt>
    <dgm:pt modelId="{05EF921A-EBFE-4E5C-A0F7-71C4DFBB8216}" type="pres">
      <dgm:prSet presAssocID="{EAAA3EA8-8F35-4CCF-A37F-1657797AF966}" presName="hierRoot1" presStyleCnt="0"/>
      <dgm:spPr/>
    </dgm:pt>
    <dgm:pt modelId="{0870D925-9B5D-463F-90F0-BD9297BAC414}" type="pres">
      <dgm:prSet presAssocID="{EAAA3EA8-8F35-4CCF-A37F-1657797AF966}" presName="composite" presStyleCnt="0"/>
      <dgm:spPr/>
    </dgm:pt>
    <dgm:pt modelId="{5F2EF0BD-19C2-4E5D-9DE8-9D23F8AF9B11}" type="pres">
      <dgm:prSet presAssocID="{EAAA3EA8-8F35-4CCF-A37F-1657797AF966}" presName="background" presStyleLbl="node0" presStyleIdx="3" presStyleCnt="4"/>
      <dgm:spPr/>
    </dgm:pt>
    <dgm:pt modelId="{CCDAE43B-3BA3-4F74-8BFD-7A274C48ACD6}" type="pres">
      <dgm:prSet presAssocID="{EAAA3EA8-8F35-4CCF-A37F-1657797AF966}" presName="text" presStyleLbl="fgAcc0" presStyleIdx="3" presStyleCnt="4">
        <dgm:presLayoutVars>
          <dgm:chPref val="3"/>
        </dgm:presLayoutVars>
      </dgm:prSet>
      <dgm:spPr/>
    </dgm:pt>
    <dgm:pt modelId="{607633E6-448B-4211-B49B-EB5E16F53B45}" type="pres">
      <dgm:prSet presAssocID="{EAAA3EA8-8F35-4CCF-A37F-1657797AF966}" presName="hierChild2" presStyleCnt="0"/>
      <dgm:spPr/>
    </dgm:pt>
  </dgm:ptLst>
  <dgm:cxnLst>
    <dgm:cxn modelId="{1B6C4E2F-B79C-4307-B066-A79CE2A01CC4}" type="presOf" srcId="{4E61B31D-AF62-44E9-9C1D-02F6447B98A1}" destId="{A45C3EB4-31C7-4218-A037-B00FFB123DB3}" srcOrd="0" destOrd="0" presId="urn:microsoft.com/office/officeart/2005/8/layout/hierarchy1"/>
    <dgm:cxn modelId="{8F188243-CCF2-4E48-87BF-825B5909ABB0}" type="presOf" srcId="{206C81AE-63A4-4F63-BD7B-4447980C88E7}" destId="{E931F51A-81DB-4268-AC3A-34E52BD3D4AA}" srcOrd="0" destOrd="0" presId="urn:microsoft.com/office/officeart/2005/8/layout/hierarchy1"/>
    <dgm:cxn modelId="{CB1F0747-7042-4D26-87E0-6468C5DD58F4}" srcId="{0501125C-7994-436F-A8A3-353CED8E4BA2}" destId="{4E61B31D-AF62-44E9-9C1D-02F6447B98A1}" srcOrd="0" destOrd="0" parTransId="{0BDD1E74-0DD9-4CBD-8C37-7D0BED1853F6}" sibTransId="{FCBB448C-76DB-47AB-A31A-812AF401CC71}"/>
    <dgm:cxn modelId="{762B5A60-185B-4A2E-9679-E33B18B40567}" srcId="{0501125C-7994-436F-A8A3-353CED8E4BA2}" destId="{AD5E8E34-0BFC-4A35-9242-3EBC32F15F35}" srcOrd="1" destOrd="0" parTransId="{DECC51D9-A4EB-4896-B574-9BF5FFF5DC8D}" sibTransId="{E5FCE66A-D967-490F-8C95-DB19C329DC90}"/>
    <dgm:cxn modelId="{EB9A14A1-4627-46AD-9A80-773B1B011C6C}" srcId="{0501125C-7994-436F-A8A3-353CED8E4BA2}" destId="{206C81AE-63A4-4F63-BD7B-4447980C88E7}" srcOrd="2" destOrd="0" parTransId="{661CDCAC-DFE1-4B4C-93A5-3C3485CBC1C7}" sibTransId="{9A059EEC-67CF-4EC6-AD82-6BA19CAB355B}"/>
    <dgm:cxn modelId="{BE8176A5-5AE7-40EB-A0B3-141E26A95948}" type="presOf" srcId="{EAAA3EA8-8F35-4CCF-A37F-1657797AF966}" destId="{CCDAE43B-3BA3-4F74-8BFD-7A274C48ACD6}" srcOrd="0" destOrd="0" presId="urn:microsoft.com/office/officeart/2005/8/layout/hierarchy1"/>
    <dgm:cxn modelId="{23CD1BA8-5C41-477A-ACED-EFD8B3A1A064}" type="presOf" srcId="{0501125C-7994-436F-A8A3-353CED8E4BA2}" destId="{18B4A3A1-268E-4243-ACEE-6ABDC3FE1C7B}" srcOrd="0" destOrd="0" presId="urn:microsoft.com/office/officeart/2005/8/layout/hierarchy1"/>
    <dgm:cxn modelId="{6D932BB4-93D4-4E48-B96D-4B80723EC3A9}" type="presOf" srcId="{AD5E8E34-0BFC-4A35-9242-3EBC32F15F35}" destId="{C4DFA365-4CCB-45FE-98BA-75F3B249173E}" srcOrd="0" destOrd="0" presId="urn:microsoft.com/office/officeart/2005/8/layout/hierarchy1"/>
    <dgm:cxn modelId="{F57E69E5-AC16-4509-9B8C-0DFD727BF7C6}" srcId="{0501125C-7994-436F-A8A3-353CED8E4BA2}" destId="{EAAA3EA8-8F35-4CCF-A37F-1657797AF966}" srcOrd="3" destOrd="0" parTransId="{B10CE578-4C75-451A-A162-E88A9E4FA699}" sibTransId="{1545B72A-2486-4240-8248-422A0C5B8CB6}"/>
    <dgm:cxn modelId="{BEF1ED69-2AB7-44A6-BDDB-15EE5248F5FD}" type="presParOf" srcId="{18B4A3A1-268E-4243-ACEE-6ABDC3FE1C7B}" destId="{2B1430F4-65AC-48E6-9D5D-962A074530DB}" srcOrd="0" destOrd="0" presId="urn:microsoft.com/office/officeart/2005/8/layout/hierarchy1"/>
    <dgm:cxn modelId="{253208FC-263A-43F6-9CD8-541D0838DB17}" type="presParOf" srcId="{2B1430F4-65AC-48E6-9D5D-962A074530DB}" destId="{F4B98E95-5505-4273-BDDB-82A845FE718C}" srcOrd="0" destOrd="0" presId="urn:microsoft.com/office/officeart/2005/8/layout/hierarchy1"/>
    <dgm:cxn modelId="{F2839AF6-6188-4D90-8C98-5F72C4FAA796}" type="presParOf" srcId="{F4B98E95-5505-4273-BDDB-82A845FE718C}" destId="{9700A9A5-5B59-4D43-B6E8-2950DECB693E}" srcOrd="0" destOrd="0" presId="urn:microsoft.com/office/officeart/2005/8/layout/hierarchy1"/>
    <dgm:cxn modelId="{0667E9C2-EBF2-444C-AFC0-E1206D25005D}" type="presParOf" srcId="{F4B98E95-5505-4273-BDDB-82A845FE718C}" destId="{A45C3EB4-31C7-4218-A037-B00FFB123DB3}" srcOrd="1" destOrd="0" presId="urn:microsoft.com/office/officeart/2005/8/layout/hierarchy1"/>
    <dgm:cxn modelId="{59AE0AEB-5DF6-40A7-B6FB-3FF86FA059EF}" type="presParOf" srcId="{2B1430F4-65AC-48E6-9D5D-962A074530DB}" destId="{5CFFBC04-0096-4497-85DB-9F722E9AEA8F}" srcOrd="1" destOrd="0" presId="urn:microsoft.com/office/officeart/2005/8/layout/hierarchy1"/>
    <dgm:cxn modelId="{5B73C78E-9973-4F0F-9EEF-7A1B25CAA601}" type="presParOf" srcId="{18B4A3A1-268E-4243-ACEE-6ABDC3FE1C7B}" destId="{3B68A23B-D998-4FD8-884C-2C2092361722}" srcOrd="1" destOrd="0" presId="urn:microsoft.com/office/officeart/2005/8/layout/hierarchy1"/>
    <dgm:cxn modelId="{03517089-3F00-41B2-82B2-7ABAA49F1DFF}" type="presParOf" srcId="{3B68A23B-D998-4FD8-884C-2C2092361722}" destId="{FFB2C2C3-453E-4C8B-92DB-DB9B8AF1DA60}" srcOrd="0" destOrd="0" presId="urn:microsoft.com/office/officeart/2005/8/layout/hierarchy1"/>
    <dgm:cxn modelId="{277AD1B7-D537-48DA-B0F2-DA1086207140}" type="presParOf" srcId="{FFB2C2C3-453E-4C8B-92DB-DB9B8AF1DA60}" destId="{1FCFA431-18ED-44C6-BF8C-644C5D1A070E}" srcOrd="0" destOrd="0" presId="urn:microsoft.com/office/officeart/2005/8/layout/hierarchy1"/>
    <dgm:cxn modelId="{615A4899-5E05-4FDD-8980-8CDD77E71559}" type="presParOf" srcId="{FFB2C2C3-453E-4C8B-92DB-DB9B8AF1DA60}" destId="{C4DFA365-4CCB-45FE-98BA-75F3B249173E}" srcOrd="1" destOrd="0" presId="urn:microsoft.com/office/officeart/2005/8/layout/hierarchy1"/>
    <dgm:cxn modelId="{5CD241BF-683A-4EE7-A81A-E7783BBAB010}" type="presParOf" srcId="{3B68A23B-D998-4FD8-884C-2C2092361722}" destId="{34AB883A-FEA9-44FE-8F06-1453AA456DF1}" srcOrd="1" destOrd="0" presId="urn:microsoft.com/office/officeart/2005/8/layout/hierarchy1"/>
    <dgm:cxn modelId="{353C3D99-CD1D-4985-9456-B338206FF5C5}" type="presParOf" srcId="{18B4A3A1-268E-4243-ACEE-6ABDC3FE1C7B}" destId="{E5BA294C-1F9D-4AB9-9BA2-E4EC5DF64EFE}" srcOrd="2" destOrd="0" presId="urn:microsoft.com/office/officeart/2005/8/layout/hierarchy1"/>
    <dgm:cxn modelId="{1C30601F-A97A-47D5-AD35-C8E356582F33}" type="presParOf" srcId="{E5BA294C-1F9D-4AB9-9BA2-E4EC5DF64EFE}" destId="{A1CC316C-103E-4D36-AF34-C00F44F8EF71}" srcOrd="0" destOrd="0" presId="urn:microsoft.com/office/officeart/2005/8/layout/hierarchy1"/>
    <dgm:cxn modelId="{E02FEB18-7FF0-463F-9D33-B733B4A256E5}" type="presParOf" srcId="{A1CC316C-103E-4D36-AF34-C00F44F8EF71}" destId="{EF5B8956-EB98-427E-8D13-9B8E9DC6E0E3}" srcOrd="0" destOrd="0" presId="urn:microsoft.com/office/officeart/2005/8/layout/hierarchy1"/>
    <dgm:cxn modelId="{7638DE9C-D2C2-483B-A09A-B4B4952FBA43}" type="presParOf" srcId="{A1CC316C-103E-4D36-AF34-C00F44F8EF71}" destId="{E931F51A-81DB-4268-AC3A-34E52BD3D4AA}" srcOrd="1" destOrd="0" presId="urn:microsoft.com/office/officeart/2005/8/layout/hierarchy1"/>
    <dgm:cxn modelId="{A2E64D67-6D49-45CD-A94E-308ACA8084BF}" type="presParOf" srcId="{E5BA294C-1F9D-4AB9-9BA2-E4EC5DF64EFE}" destId="{FDEF11D3-C32E-403D-B438-19B9767C51B0}" srcOrd="1" destOrd="0" presId="urn:microsoft.com/office/officeart/2005/8/layout/hierarchy1"/>
    <dgm:cxn modelId="{B7A0571A-9B09-4D90-8508-4E0055F5FC00}" type="presParOf" srcId="{18B4A3A1-268E-4243-ACEE-6ABDC3FE1C7B}" destId="{05EF921A-EBFE-4E5C-A0F7-71C4DFBB8216}" srcOrd="3" destOrd="0" presId="urn:microsoft.com/office/officeart/2005/8/layout/hierarchy1"/>
    <dgm:cxn modelId="{B7AC6F91-8BD7-4151-98BF-D526E43358C4}" type="presParOf" srcId="{05EF921A-EBFE-4E5C-A0F7-71C4DFBB8216}" destId="{0870D925-9B5D-463F-90F0-BD9297BAC414}" srcOrd="0" destOrd="0" presId="urn:microsoft.com/office/officeart/2005/8/layout/hierarchy1"/>
    <dgm:cxn modelId="{10700FCC-4519-41CE-B416-C5EF8BE5A3C2}" type="presParOf" srcId="{0870D925-9B5D-463F-90F0-BD9297BAC414}" destId="{5F2EF0BD-19C2-4E5D-9DE8-9D23F8AF9B11}" srcOrd="0" destOrd="0" presId="urn:microsoft.com/office/officeart/2005/8/layout/hierarchy1"/>
    <dgm:cxn modelId="{C84DBF65-0BCD-472B-868A-EC0A2335450A}" type="presParOf" srcId="{0870D925-9B5D-463F-90F0-BD9297BAC414}" destId="{CCDAE43B-3BA3-4F74-8BFD-7A274C48ACD6}" srcOrd="1" destOrd="0" presId="urn:microsoft.com/office/officeart/2005/8/layout/hierarchy1"/>
    <dgm:cxn modelId="{EEB3C337-89F1-45C7-859A-927DBF53086C}" type="presParOf" srcId="{05EF921A-EBFE-4E5C-A0F7-71C4DFBB8216}" destId="{607633E6-448B-4211-B49B-EB5E16F53B45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0B3F005-5B30-4B9B-8333-718A6DC9B5A3}">
      <dsp:nvSpPr>
        <dsp:cNvPr id="0" name=""/>
        <dsp:cNvSpPr/>
      </dsp:nvSpPr>
      <dsp:spPr>
        <a:xfrm>
          <a:off x="0" y="0"/>
          <a:ext cx="7646380" cy="454111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3D5BBE1-1B2E-4F20-87A3-AD05C04A2300}">
      <dsp:nvSpPr>
        <dsp:cNvPr id="0" name=""/>
        <dsp:cNvSpPr/>
      </dsp:nvSpPr>
      <dsp:spPr>
        <a:xfrm>
          <a:off x="137368" y="104461"/>
          <a:ext cx="250005" cy="249761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65A2752-81E6-424F-9E5A-C4166EE24E43}">
      <dsp:nvSpPr>
        <dsp:cNvPr id="0" name=""/>
        <dsp:cNvSpPr/>
      </dsp:nvSpPr>
      <dsp:spPr>
        <a:xfrm>
          <a:off x="524743" y="2286"/>
          <a:ext cx="7113555" cy="4683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62" tIns="49562" rIns="49562" bIns="49562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2400" kern="1200"/>
            <a:t>Platform Integration between CRM and ERP</a:t>
          </a:r>
          <a:endParaRPr lang="en-US" sz="2400" kern="1200" dirty="0"/>
        </a:p>
      </dsp:txBody>
      <dsp:txXfrm>
        <a:off x="524743" y="2286"/>
        <a:ext cx="7113555" cy="468302"/>
      </dsp:txXfrm>
    </dsp:sp>
    <dsp:sp modelId="{AF0F25CE-2E59-4356-BF41-FB901E761319}">
      <dsp:nvSpPr>
        <dsp:cNvPr id="0" name=""/>
        <dsp:cNvSpPr/>
      </dsp:nvSpPr>
      <dsp:spPr>
        <a:xfrm>
          <a:off x="0" y="587664"/>
          <a:ext cx="7646380" cy="454111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B9F4764-D6C6-4AAE-9CC6-2BF929F55513}">
      <dsp:nvSpPr>
        <dsp:cNvPr id="0" name=""/>
        <dsp:cNvSpPr/>
      </dsp:nvSpPr>
      <dsp:spPr>
        <a:xfrm>
          <a:off x="137368" y="689839"/>
          <a:ext cx="250005" cy="249761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DCEA881-FD92-4640-914C-5480EDB4BA81}">
      <dsp:nvSpPr>
        <dsp:cNvPr id="0" name=""/>
        <dsp:cNvSpPr/>
      </dsp:nvSpPr>
      <dsp:spPr>
        <a:xfrm>
          <a:off x="524743" y="587664"/>
          <a:ext cx="7113555" cy="4683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62" tIns="49562" rIns="49562" bIns="49562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2400" kern="1200"/>
            <a:t>Streamlined People Management services</a:t>
          </a:r>
          <a:endParaRPr lang="en-US" sz="2400" kern="1200" dirty="0"/>
        </a:p>
      </dsp:txBody>
      <dsp:txXfrm>
        <a:off x="524743" y="587664"/>
        <a:ext cx="7113555" cy="468302"/>
      </dsp:txXfrm>
    </dsp:sp>
    <dsp:sp modelId="{03238EF7-35C5-4DF9-BD5C-FD5ED4A2F5D1}">
      <dsp:nvSpPr>
        <dsp:cNvPr id="0" name=""/>
        <dsp:cNvSpPr/>
      </dsp:nvSpPr>
      <dsp:spPr>
        <a:xfrm>
          <a:off x="0" y="1173043"/>
          <a:ext cx="7646380" cy="454111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6624D60-AE86-4E82-96C8-125D7DDA06A8}">
      <dsp:nvSpPr>
        <dsp:cNvPr id="0" name=""/>
        <dsp:cNvSpPr/>
      </dsp:nvSpPr>
      <dsp:spPr>
        <a:xfrm>
          <a:off x="137368" y="1275218"/>
          <a:ext cx="250005" cy="249761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2E81EA8-43A0-4424-B874-32556E99CDA0}">
      <dsp:nvSpPr>
        <dsp:cNvPr id="0" name=""/>
        <dsp:cNvSpPr/>
      </dsp:nvSpPr>
      <dsp:spPr>
        <a:xfrm>
          <a:off x="524743" y="1173043"/>
          <a:ext cx="7113555" cy="4683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62" tIns="49562" rIns="49562" bIns="49562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2400" kern="1200"/>
            <a:t>Continuous Enhancement</a:t>
          </a:r>
          <a:endParaRPr lang="en-US" sz="2400" kern="1200" dirty="0"/>
        </a:p>
      </dsp:txBody>
      <dsp:txXfrm>
        <a:off x="524743" y="1173043"/>
        <a:ext cx="7113555" cy="468302"/>
      </dsp:txXfrm>
    </dsp:sp>
    <dsp:sp modelId="{EB2229CD-E1E4-4780-9E83-618EB6BC6555}">
      <dsp:nvSpPr>
        <dsp:cNvPr id="0" name=""/>
        <dsp:cNvSpPr/>
      </dsp:nvSpPr>
      <dsp:spPr>
        <a:xfrm>
          <a:off x="0" y="1758421"/>
          <a:ext cx="7646380" cy="454111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E31A436-73ED-4BD5-98A1-555DEE1499E6}">
      <dsp:nvSpPr>
        <dsp:cNvPr id="0" name=""/>
        <dsp:cNvSpPr/>
      </dsp:nvSpPr>
      <dsp:spPr>
        <a:xfrm>
          <a:off x="137368" y="1860596"/>
          <a:ext cx="250005" cy="249761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75F919D-BCBD-487A-96E6-B4A5762C871D}">
      <dsp:nvSpPr>
        <dsp:cNvPr id="0" name=""/>
        <dsp:cNvSpPr/>
      </dsp:nvSpPr>
      <dsp:spPr>
        <a:xfrm>
          <a:off x="524743" y="1758421"/>
          <a:ext cx="7113555" cy="4683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62" tIns="49562" rIns="49562" bIns="49562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2400" kern="1200"/>
            <a:t>MS Eco-system</a:t>
          </a:r>
          <a:endParaRPr lang="en-US" sz="2400" kern="1200" dirty="0"/>
        </a:p>
      </dsp:txBody>
      <dsp:txXfrm>
        <a:off x="524743" y="1758421"/>
        <a:ext cx="7113555" cy="468302"/>
      </dsp:txXfrm>
    </dsp:sp>
    <dsp:sp modelId="{ACDFB4B5-7B2C-49D7-8374-5769DF894C3E}">
      <dsp:nvSpPr>
        <dsp:cNvPr id="0" name=""/>
        <dsp:cNvSpPr/>
      </dsp:nvSpPr>
      <dsp:spPr>
        <a:xfrm>
          <a:off x="0" y="2343800"/>
          <a:ext cx="7646380" cy="454111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0AED747-0EAD-49A3-8FB5-FE8D457A9EB9}">
      <dsp:nvSpPr>
        <dsp:cNvPr id="0" name=""/>
        <dsp:cNvSpPr/>
      </dsp:nvSpPr>
      <dsp:spPr>
        <a:xfrm>
          <a:off x="137368" y="2445975"/>
          <a:ext cx="250005" cy="249761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F1563F0-4289-476F-8E6E-B59EBF5B8EBE}">
      <dsp:nvSpPr>
        <dsp:cNvPr id="0" name=""/>
        <dsp:cNvSpPr/>
      </dsp:nvSpPr>
      <dsp:spPr>
        <a:xfrm>
          <a:off x="524743" y="2343800"/>
          <a:ext cx="7113555" cy="4683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62" tIns="49562" rIns="49562" bIns="49562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2400" kern="1200" dirty="0"/>
            <a:t>User Experience</a:t>
          </a:r>
          <a:endParaRPr lang="en-US" sz="2400" kern="1200" dirty="0"/>
        </a:p>
      </dsp:txBody>
      <dsp:txXfrm>
        <a:off x="524743" y="2343800"/>
        <a:ext cx="7113555" cy="468302"/>
      </dsp:txXfrm>
    </dsp:sp>
    <dsp:sp modelId="{7A241019-BCF6-4B76-B082-5C4B755C75A4}">
      <dsp:nvSpPr>
        <dsp:cNvPr id="0" name=""/>
        <dsp:cNvSpPr/>
      </dsp:nvSpPr>
      <dsp:spPr>
        <a:xfrm>
          <a:off x="0" y="2929178"/>
          <a:ext cx="7646380" cy="454111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73BD989-8C69-4294-BBA9-32AA3EB3C19D}">
      <dsp:nvSpPr>
        <dsp:cNvPr id="0" name=""/>
        <dsp:cNvSpPr/>
      </dsp:nvSpPr>
      <dsp:spPr>
        <a:xfrm>
          <a:off x="137368" y="3031353"/>
          <a:ext cx="250005" cy="249761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202621C-ED57-48BC-870F-D0D27AC177BD}">
      <dsp:nvSpPr>
        <dsp:cNvPr id="0" name=""/>
        <dsp:cNvSpPr/>
      </dsp:nvSpPr>
      <dsp:spPr>
        <a:xfrm>
          <a:off x="524743" y="2929178"/>
          <a:ext cx="7113555" cy="4683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62" tIns="49562" rIns="49562" bIns="49562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2400" kern="1200"/>
            <a:t>Improved Financial Operations</a:t>
          </a:r>
          <a:endParaRPr lang="en-US" sz="2400" kern="1200"/>
        </a:p>
      </dsp:txBody>
      <dsp:txXfrm>
        <a:off x="524743" y="2929178"/>
        <a:ext cx="7113555" cy="468302"/>
      </dsp:txXfrm>
    </dsp:sp>
    <dsp:sp modelId="{3A5C7710-6D76-41D0-AA42-4A2EB58DA9E3}">
      <dsp:nvSpPr>
        <dsp:cNvPr id="0" name=""/>
        <dsp:cNvSpPr/>
      </dsp:nvSpPr>
      <dsp:spPr>
        <a:xfrm>
          <a:off x="0" y="3514557"/>
          <a:ext cx="7646380" cy="454111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1ACE2CA-60E8-48FF-8458-D9C1E7797E59}">
      <dsp:nvSpPr>
        <dsp:cNvPr id="0" name=""/>
        <dsp:cNvSpPr/>
      </dsp:nvSpPr>
      <dsp:spPr>
        <a:xfrm>
          <a:off x="137368" y="3616732"/>
          <a:ext cx="250005" cy="249761"/>
        </a:xfrm>
        <a:prstGeom prst="rect">
          <a:avLst/>
        </a:prstGeom>
        <a:blipFill>
          <a:blip xmlns:r="http://schemas.openxmlformats.org/officeDocument/2006/relationships"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E340BF1-1FA2-486B-A3E6-FB705902FB5A}">
      <dsp:nvSpPr>
        <dsp:cNvPr id="0" name=""/>
        <dsp:cNvSpPr/>
      </dsp:nvSpPr>
      <dsp:spPr>
        <a:xfrm>
          <a:off x="524743" y="3514557"/>
          <a:ext cx="7113555" cy="4683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62" tIns="49562" rIns="49562" bIns="49562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2400" kern="1200"/>
            <a:t>Custom Reporting</a:t>
          </a:r>
          <a:endParaRPr lang="en-US" sz="2400" kern="1200"/>
        </a:p>
      </dsp:txBody>
      <dsp:txXfrm>
        <a:off x="524743" y="3514557"/>
        <a:ext cx="7113555" cy="46830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700A9A5-5B59-4D43-B6E8-2950DECB693E}">
      <dsp:nvSpPr>
        <dsp:cNvPr id="0" name=""/>
        <dsp:cNvSpPr/>
      </dsp:nvSpPr>
      <dsp:spPr>
        <a:xfrm>
          <a:off x="3302" y="461938"/>
          <a:ext cx="2357878" cy="149725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45C3EB4-31C7-4218-A037-B00FFB123DB3}">
      <dsp:nvSpPr>
        <dsp:cNvPr id="0" name=""/>
        <dsp:cNvSpPr/>
      </dsp:nvSpPr>
      <dsp:spPr>
        <a:xfrm>
          <a:off x="265288" y="710826"/>
          <a:ext cx="2357878" cy="149725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2200" b="1" i="0" kern="1200"/>
            <a:t>Performance Appraisal &amp; Succession Planning</a:t>
          </a:r>
          <a:endParaRPr lang="en-US" sz="2200" kern="1200"/>
        </a:p>
      </dsp:txBody>
      <dsp:txXfrm>
        <a:off x="309141" y="754679"/>
        <a:ext cx="2270172" cy="1409546"/>
      </dsp:txXfrm>
    </dsp:sp>
    <dsp:sp modelId="{1FCFA431-18ED-44C6-BF8C-644C5D1A070E}">
      <dsp:nvSpPr>
        <dsp:cNvPr id="0" name=""/>
        <dsp:cNvSpPr/>
      </dsp:nvSpPr>
      <dsp:spPr>
        <a:xfrm>
          <a:off x="2885154" y="461938"/>
          <a:ext cx="2357878" cy="149725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4DFA365-4CCB-45FE-98BA-75F3B249173E}">
      <dsp:nvSpPr>
        <dsp:cNvPr id="0" name=""/>
        <dsp:cNvSpPr/>
      </dsp:nvSpPr>
      <dsp:spPr>
        <a:xfrm>
          <a:off x="3147140" y="710826"/>
          <a:ext cx="2357878" cy="149725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2200" b="1" i="0" kern="1200"/>
            <a:t>CRM Integration for Goal Planning</a:t>
          </a:r>
          <a:endParaRPr lang="en-US" sz="2200" kern="1200"/>
        </a:p>
      </dsp:txBody>
      <dsp:txXfrm>
        <a:off x="3190993" y="754679"/>
        <a:ext cx="2270172" cy="1409546"/>
      </dsp:txXfrm>
    </dsp:sp>
    <dsp:sp modelId="{EF5B8956-EB98-427E-8D13-9B8E9DC6E0E3}">
      <dsp:nvSpPr>
        <dsp:cNvPr id="0" name=""/>
        <dsp:cNvSpPr/>
      </dsp:nvSpPr>
      <dsp:spPr>
        <a:xfrm>
          <a:off x="5767005" y="461938"/>
          <a:ext cx="2357878" cy="149725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931F51A-81DB-4268-AC3A-34E52BD3D4AA}">
      <dsp:nvSpPr>
        <dsp:cNvPr id="0" name=""/>
        <dsp:cNvSpPr/>
      </dsp:nvSpPr>
      <dsp:spPr>
        <a:xfrm>
          <a:off x="6028992" y="710826"/>
          <a:ext cx="2357878" cy="149725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2200" b="1" i="0" kern="1200"/>
            <a:t>Platform Expansion</a:t>
          </a:r>
          <a:endParaRPr lang="en-US" sz="2200" kern="1200"/>
        </a:p>
      </dsp:txBody>
      <dsp:txXfrm>
        <a:off x="6072845" y="754679"/>
        <a:ext cx="2270172" cy="1409546"/>
      </dsp:txXfrm>
    </dsp:sp>
    <dsp:sp modelId="{5F2EF0BD-19C2-4E5D-9DE8-9D23F8AF9B11}">
      <dsp:nvSpPr>
        <dsp:cNvPr id="0" name=""/>
        <dsp:cNvSpPr/>
      </dsp:nvSpPr>
      <dsp:spPr>
        <a:xfrm>
          <a:off x="8648857" y="461938"/>
          <a:ext cx="2357878" cy="149725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CDAE43B-3BA3-4F74-8BFD-7A274C48ACD6}">
      <dsp:nvSpPr>
        <dsp:cNvPr id="0" name=""/>
        <dsp:cNvSpPr/>
      </dsp:nvSpPr>
      <dsp:spPr>
        <a:xfrm>
          <a:off x="8910843" y="710826"/>
          <a:ext cx="2357878" cy="149725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2200" b="1" i="0" kern="1200"/>
            <a:t>Ability to Embed AI</a:t>
          </a:r>
          <a:endParaRPr lang="en-US" sz="2200" kern="1200"/>
        </a:p>
      </dsp:txBody>
      <dsp:txXfrm>
        <a:off x="8954696" y="754679"/>
        <a:ext cx="2270172" cy="140954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6E3B8A-4F8F-BB44-A246-7F7928FEF6C8}" type="datetimeFigureOut">
              <a:rPr lang="en-US" smtClean="0"/>
              <a:t>4/22/24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A37C2E-DF44-A046-BB78-CACA6B96B6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0092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A37C2E-DF44-A046-BB78-CACA6B96B61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42018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buFont typeface="+mj-lt"/>
              <a:buAutoNum type="arabicPeriod"/>
            </a:pPr>
            <a:endParaRPr lang="en-CA" b="1" i="0">
              <a:solidFill>
                <a:srgbClr val="0D0D0D"/>
              </a:solidFill>
              <a:effectLst/>
              <a:latin typeface="Söhne"/>
            </a:endParaRPr>
          </a:p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A37C2E-DF44-A046-BB78-CACA6B96B61D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83068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z="1200" dirty="0">
                <a:solidFill>
                  <a:schemeClr val="tx1"/>
                </a:solidFill>
              </a:rPr>
              <a:t>Standalone software applications; not communicating with one another leading to duplicate/ inaccurate data entries 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A37C2E-DF44-A046-BB78-CACA6B96B61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4435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z="1200">
                <a:solidFill>
                  <a:schemeClr val="tx1"/>
                </a:solidFill>
              </a:rPr>
              <a:t>Intent to move away from management hardware/</a:t>
            </a:r>
            <a:r>
              <a:rPr lang="en-CA" sz="1200" err="1">
                <a:solidFill>
                  <a:schemeClr val="tx1"/>
                </a:solidFill>
              </a:rPr>
              <a:t>sw</a:t>
            </a:r>
            <a:r>
              <a:rPr lang="en-CA" sz="1200">
                <a:solidFill>
                  <a:schemeClr val="tx1"/>
                </a:solidFill>
              </a:rPr>
              <a:t> – move towards cloud strategy; achieving business value; 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A37C2E-DF44-A046-BB78-CACA6B96B61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229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z="1200">
                <a:solidFill>
                  <a:schemeClr val="tx1"/>
                </a:solidFill>
              </a:rPr>
              <a:t>Budgets were consumed for patching/maintaining the applications – no room for expansion/adoption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A37C2E-DF44-A046-BB78-CACA6B96B61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7495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https://forms.office.com/r/YseeJqdUPN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A37C2E-DF44-A046-BB78-CACA6B96B61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63181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A37C2E-DF44-A046-BB78-CACA6B96B61D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09966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buFont typeface="+mj-lt"/>
              <a:buAutoNum type="arabicPeriod"/>
            </a:pPr>
            <a:endParaRPr lang="en-CA">
              <a:solidFill>
                <a:srgbClr val="111111"/>
              </a:solidFill>
              <a:latin typeface="-apple-system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A37C2E-DF44-A046-BB78-CACA6B96B61D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0944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buFont typeface="+mj-lt"/>
              <a:buAutoNum type="arabicPeriod"/>
            </a:pPr>
            <a:endParaRPr lang="en-CA" b="1" i="0">
              <a:solidFill>
                <a:srgbClr val="0D0D0D"/>
              </a:solidFill>
              <a:effectLst/>
              <a:latin typeface="Söhne"/>
            </a:endParaRPr>
          </a:p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A37C2E-DF44-A046-BB78-CACA6B96B61D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47759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buFont typeface="+mj-lt"/>
              <a:buAutoNum type="arabicPeriod"/>
            </a:pPr>
            <a:endParaRPr lang="en-CA" b="1" i="0">
              <a:solidFill>
                <a:srgbClr val="0D0D0D"/>
              </a:solidFill>
              <a:effectLst/>
              <a:latin typeface="Söhne"/>
            </a:endParaRPr>
          </a:p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A37C2E-DF44-A046-BB78-CACA6B96B61D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34402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E182ABB-A434-B445-BA3A-222AE2173CF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3095CB7-3B53-A945-8192-8BF0309B764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5109387"/>
            <a:ext cx="12192000" cy="9588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D867DFA-4AD1-C242-81A0-E713E47179B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12323" y="1895708"/>
            <a:ext cx="7055796" cy="2843506"/>
          </a:xfrm>
        </p:spPr>
        <p:txBody>
          <a:bodyPr anchor="b"/>
          <a:lstStyle>
            <a:lvl1pPr algn="l">
              <a:defRPr sz="4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Title of presentation goes here and can span two or more lines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F3E06CB-48ED-7246-B623-A3B6D353798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12323" y="5226964"/>
            <a:ext cx="7843737" cy="750414"/>
          </a:xfrm>
        </p:spPr>
        <p:txBody>
          <a:bodyPr anchor="ctr"/>
          <a:lstStyle>
            <a:lvl1pPr marL="0" indent="0" algn="l">
              <a:buNone/>
              <a:defRPr sz="2400">
                <a:solidFill>
                  <a:schemeClr val="bg2">
                    <a:lumMod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Subtitle of presentation goes here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BC3858-8FED-984A-BB57-9FBFA14B291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007812" y="5406250"/>
            <a:ext cx="2869660" cy="365125"/>
          </a:xfrm>
        </p:spPr>
        <p:txBody>
          <a:bodyPr/>
          <a:lstStyle>
            <a:lvl1pPr algn="ctr">
              <a:defRPr sz="24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532844C-45C9-F447-A93F-D41E70DB901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12324" y="618689"/>
            <a:ext cx="3641388" cy="781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5079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 Col -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6D6F7A7E-6169-7C48-B338-50224A0B0018}"/>
              </a:ext>
            </a:extLst>
          </p:cNvPr>
          <p:cNvSpPr/>
          <p:nvPr userDrawn="1"/>
        </p:nvSpPr>
        <p:spPr>
          <a:xfrm>
            <a:off x="11351941" y="6388797"/>
            <a:ext cx="310376" cy="310376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3A85B1D-DB48-9F4D-B114-0183995B4BC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2573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7373761-F26D-B14E-B629-35ADCDFBB3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2151" y="122663"/>
            <a:ext cx="9164444" cy="992459"/>
          </a:xfrm>
        </p:spPr>
        <p:txBody>
          <a:bodyPr/>
          <a:lstStyle>
            <a:lvl1pPr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/>
              <a:t>1 Column – Text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3CE628-895F-C445-9195-219BE6C9C9C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92150" y="2631687"/>
            <a:ext cx="11272025" cy="3545275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Bullets level 1</a:t>
            </a:r>
          </a:p>
          <a:p>
            <a:pPr lvl="1"/>
            <a:r>
              <a:rPr lang="en-US"/>
              <a:t>Bullets level 2</a:t>
            </a:r>
          </a:p>
          <a:p>
            <a:pPr lvl="2"/>
            <a:r>
              <a:rPr lang="en-US"/>
              <a:t>Bullets level 3</a:t>
            </a:r>
          </a:p>
          <a:p>
            <a:pPr lvl="3"/>
            <a:r>
              <a:rPr lang="en-US"/>
              <a:t>Bullets level 4</a:t>
            </a:r>
          </a:p>
          <a:p>
            <a:pPr lvl="4"/>
            <a:r>
              <a:rPr lang="en-US"/>
              <a:t>Bullets level 5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66AF7F-6914-184D-A277-B2BBBB4DAB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07336" y="6388797"/>
            <a:ext cx="401443" cy="310376"/>
          </a:xfrm>
        </p:spPr>
        <p:txBody>
          <a:bodyPr/>
          <a:lstStyle>
            <a:lvl1pPr algn="ctr">
              <a:defRPr sz="1000" b="1">
                <a:solidFill>
                  <a:schemeClr val="bg1"/>
                </a:solidFill>
              </a:defRPr>
            </a:lvl1pPr>
          </a:lstStyle>
          <a:p>
            <a:fld id="{1237E6E5-CD26-CF43-AA43-C25C508D9B4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D64047D-4CC1-074D-AD64-C1B0E293F10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96960" y="131955"/>
            <a:ext cx="747132" cy="996176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981CA04C-D885-704B-9FBD-CF149C80D543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392150" y="1572323"/>
            <a:ext cx="11272025" cy="936701"/>
          </a:xfrm>
        </p:spPr>
        <p:txBody>
          <a:bodyPr/>
          <a:lstStyle>
            <a:lvl1pPr marL="0" indent="0">
              <a:buNone/>
              <a:defRPr sz="3000">
                <a:solidFill>
                  <a:srgbClr val="25408F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Subtitle of page goes here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C0F2A26-8A36-3F40-B85E-B5476E42178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67267" y="6424835"/>
            <a:ext cx="10725912" cy="233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1129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 -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6D6F7A7E-6169-7C48-B338-50224A0B0018}"/>
              </a:ext>
            </a:extLst>
          </p:cNvPr>
          <p:cNvSpPr/>
          <p:nvPr userDrawn="1"/>
        </p:nvSpPr>
        <p:spPr>
          <a:xfrm>
            <a:off x="11351941" y="6388797"/>
            <a:ext cx="310376" cy="310376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3A85B1D-DB48-9F4D-B114-0183995B4BC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2573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7373761-F26D-B14E-B629-35ADCDFBB3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2151" y="122663"/>
            <a:ext cx="9164444" cy="992459"/>
          </a:xfrm>
        </p:spPr>
        <p:txBody>
          <a:bodyPr/>
          <a:lstStyle>
            <a:lvl1pPr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/>
              <a:t>2 Column – Text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3CE628-895F-C445-9195-219BE6C9C9C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92151" y="2631687"/>
            <a:ext cx="5517996" cy="3545275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Bullets level 1</a:t>
            </a:r>
          </a:p>
          <a:p>
            <a:pPr lvl="1"/>
            <a:r>
              <a:rPr lang="en-US"/>
              <a:t>Bullets level 2</a:t>
            </a:r>
          </a:p>
          <a:p>
            <a:pPr lvl="2"/>
            <a:r>
              <a:rPr lang="en-US"/>
              <a:t>Bullets level 3</a:t>
            </a:r>
          </a:p>
          <a:p>
            <a:pPr lvl="3"/>
            <a:r>
              <a:rPr lang="en-US"/>
              <a:t>Bullets level 4</a:t>
            </a:r>
          </a:p>
          <a:p>
            <a:pPr lvl="4"/>
            <a:r>
              <a:rPr lang="en-US"/>
              <a:t>Bullets level 5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66AF7F-6914-184D-A277-B2BBBB4DAB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07336" y="6388797"/>
            <a:ext cx="401443" cy="310376"/>
          </a:xfrm>
        </p:spPr>
        <p:txBody>
          <a:bodyPr/>
          <a:lstStyle>
            <a:lvl1pPr algn="ctr">
              <a:defRPr sz="1000" b="1">
                <a:solidFill>
                  <a:schemeClr val="bg1"/>
                </a:solidFill>
              </a:defRPr>
            </a:lvl1pPr>
          </a:lstStyle>
          <a:p>
            <a:fld id="{1237E6E5-CD26-CF43-AA43-C25C508D9B4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D64047D-4CC1-074D-AD64-C1B0E293F10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96960" y="131955"/>
            <a:ext cx="747132" cy="996176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981CA04C-D885-704B-9FBD-CF149C80D543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392150" y="1572323"/>
            <a:ext cx="11272025" cy="936701"/>
          </a:xfrm>
        </p:spPr>
        <p:txBody>
          <a:bodyPr/>
          <a:lstStyle>
            <a:lvl1pPr marL="0" indent="0">
              <a:buNone/>
              <a:defRPr sz="3000">
                <a:solidFill>
                  <a:srgbClr val="25408F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Subtitle of page goes here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0438E192-236C-2E43-9021-0CADE2B245C4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6123878" y="2631687"/>
            <a:ext cx="5517996" cy="3545275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Bullets level 1</a:t>
            </a:r>
          </a:p>
          <a:p>
            <a:pPr lvl="1"/>
            <a:r>
              <a:rPr lang="en-US"/>
              <a:t>Bullets level 2</a:t>
            </a:r>
          </a:p>
          <a:p>
            <a:pPr lvl="2"/>
            <a:r>
              <a:rPr lang="en-US"/>
              <a:t>Bullets level 3</a:t>
            </a:r>
          </a:p>
          <a:p>
            <a:pPr lvl="3"/>
            <a:r>
              <a:rPr lang="en-US"/>
              <a:t>Bullets level 4</a:t>
            </a:r>
          </a:p>
          <a:p>
            <a:pPr lvl="4"/>
            <a:r>
              <a:rPr lang="en-US"/>
              <a:t>Bullets level 5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B75454A-2853-C149-AD78-E8D97A9EED4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67267" y="6424835"/>
            <a:ext cx="10725912" cy="233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1723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 - Tex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6D6F7A7E-6169-7C48-B338-50224A0B0018}"/>
              </a:ext>
            </a:extLst>
          </p:cNvPr>
          <p:cNvSpPr/>
          <p:nvPr userDrawn="1"/>
        </p:nvSpPr>
        <p:spPr>
          <a:xfrm>
            <a:off x="11351941" y="6388797"/>
            <a:ext cx="310376" cy="310376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3A85B1D-DB48-9F4D-B114-0183995B4BC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2573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7373761-F26D-B14E-B629-35ADCDFBB3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2151" y="122663"/>
            <a:ext cx="9164444" cy="992459"/>
          </a:xfrm>
        </p:spPr>
        <p:txBody>
          <a:bodyPr/>
          <a:lstStyle>
            <a:lvl1pPr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/>
              <a:t>2 Column – Text + Image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3CE628-895F-C445-9195-219BE6C9C9C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92151" y="2631687"/>
            <a:ext cx="5517996" cy="3545275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Bullets level 1</a:t>
            </a:r>
          </a:p>
          <a:p>
            <a:pPr lvl="1"/>
            <a:r>
              <a:rPr lang="en-US"/>
              <a:t>Bullets level 2</a:t>
            </a:r>
          </a:p>
          <a:p>
            <a:pPr lvl="2"/>
            <a:r>
              <a:rPr lang="en-US"/>
              <a:t>Bullets level 3</a:t>
            </a:r>
          </a:p>
          <a:p>
            <a:pPr lvl="3"/>
            <a:r>
              <a:rPr lang="en-US"/>
              <a:t>Bullets level 4</a:t>
            </a:r>
          </a:p>
          <a:p>
            <a:pPr lvl="4"/>
            <a:r>
              <a:rPr lang="en-US"/>
              <a:t>Bullets level 5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66AF7F-6914-184D-A277-B2BBBB4DAB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07336" y="6388797"/>
            <a:ext cx="401443" cy="310376"/>
          </a:xfrm>
        </p:spPr>
        <p:txBody>
          <a:bodyPr/>
          <a:lstStyle>
            <a:lvl1pPr algn="ctr">
              <a:defRPr sz="1000" b="1">
                <a:solidFill>
                  <a:schemeClr val="bg1"/>
                </a:solidFill>
              </a:defRPr>
            </a:lvl1pPr>
          </a:lstStyle>
          <a:p>
            <a:fld id="{1237E6E5-CD26-CF43-AA43-C25C508D9B4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D64047D-4CC1-074D-AD64-C1B0E293F10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96960" y="131955"/>
            <a:ext cx="747132" cy="996176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981CA04C-D885-704B-9FBD-CF149C80D543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392150" y="1572323"/>
            <a:ext cx="5517997" cy="936701"/>
          </a:xfrm>
        </p:spPr>
        <p:txBody>
          <a:bodyPr/>
          <a:lstStyle>
            <a:lvl1pPr marL="0" indent="0">
              <a:buNone/>
              <a:defRPr sz="3000">
                <a:solidFill>
                  <a:srgbClr val="25408F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Subtitle of page goes here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05139057-A648-684B-B212-7B225551D58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076950" y="1571625"/>
            <a:ext cx="5584825" cy="4605338"/>
          </a:xfrm>
        </p:spPr>
        <p:txBody>
          <a:bodyPr anchor="ctr"/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here to insert picture</a:t>
            </a:r>
          </a:p>
          <a:p>
            <a:endParaRPr lang="en-US"/>
          </a:p>
          <a:p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2C538A1-FA92-FD4F-8CE9-52C5BECD779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67267" y="6424835"/>
            <a:ext cx="10725912" cy="233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0481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full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05139057-A648-684B-B212-7B225551D58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1237786"/>
            <a:ext cx="12192000" cy="5620214"/>
          </a:xfrm>
        </p:spPr>
        <p:txBody>
          <a:bodyPr anchor="ctr"/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here to insert picture</a:t>
            </a:r>
          </a:p>
          <a:p>
            <a:endParaRPr lang="en-US"/>
          </a:p>
          <a:p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D6F7A7E-6169-7C48-B338-50224A0B0018}"/>
              </a:ext>
            </a:extLst>
          </p:cNvPr>
          <p:cNvSpPr/>
          <p:nvPr userDrawn="1"/>
        </p:nvSpPr>
        <p:spPr>
          <a:xfrm>
            <a:off x="11351941" y="6388797"/>
            <a:ext cx="310376" cy="310376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3A85B1D-DB48-9F4D-B114-0183995B4BC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2573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7373761-F26D-B14E-B629-35ADCDFBB3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2151" y="122663"/>
            <a:ext cx="9164444" cy="992459"/>
          </a:xfrm>
        </p:spPr>
        <p:txBody>
          <a:bodyPr/>
          <a:lstStyle>
            <a:lvl1pPr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/>
              <a:t>Image Full page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66AF7F-6914-184D-A277-B2BBBB4DAB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07336" y="6388797"/>
            <a:ext cx="401443" cy="310376"/>
          </a:xfrm>
        </p:spPr>
        <p:txBody>
          <a:bodyPr/>
          <a:lstStyle>
            <a:lvl1pPr algn="ctr">
              <a:defRPr sz="1000" b="1">
                <a:solidFill>
                  <a:schemeClr val="bg1"/>
                </a:solidFill>
              </a:defRPr>
            </a:lvl1pPr>
          </a:lstStyle>
          <a:p>
            <a:fld id="{1237E6E5-CD26-CF43-AA43-C25C508D9B4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D64047D-4CC1-074D-AD64-C1B0E293F10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96960" y="131955"/>
            <a:ext cx="747132" cy="99617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B4410B1-74CF-8A45-AD4E-B0ED215EB87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67267" y="6424835"/>
            <a:ext cx="10725912" cy="233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0695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6D6F7A7E-6169-7C48-B338-50224A0B0018}"/>
              </a:ext>
            </a:extLst>
          </p:cNvPr>
          <p:cNvSpPr/>
          <p:nvPr userDrawn="1"/>
        </p:nvSpPr>
        <p:spPr>
          <a:xfrm>
            <a:off x="11351941" y="6388797"/>
            <a:ext cx="310376" cy="310376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3A85B1D-DB48-9F4D-B114-0183995B4BC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2573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7373761-F26D-B14E-B629-35ADCDFBB3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2151" y="122663"/>
            <a:ext cx="9164444" cy="992459"/>
          </a:xfrm>
        </p:spPr>
        <p:txBody>
          <a:bodyPr/>
          <a:lstStyle>
            <a:lvl1pPr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/>
              <a:t>Image with caption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3CE628-895F-C445-9195-219BE6C9C9C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9735015" y="1571625"/>
            <a:ext cx="1926759" cy="4605337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chemeClr val="tx1">
                  <a:lumMod val="65000"/>
                  <a:lumOff val="35000"/>
                </a:schemeClr>
              </a:buClr>
              <a:buSzTx/>
              <a:buFont typeface="Arial" panose="020B0604020202020204" pitchFamily="34" charset="0"/>
              <a:buNone/>
              <a:tabLst/>
              <a:defRPr sz="1400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chemeClr val="tx1">
                  <a:lumMod val="65000"/>
                  <a:lumOff val="35000"/>
                </a:schemeClr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Caption of photo goes here caption of photo goes here </a:t>
            </a:r>
          </a:p>
          <a:p>
            <a:pPr lvl="0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66AF7F-6914-184D-A277-B2BBBB4DAB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07336" y="6388797"/>
            <a:ext cx="401443" cy="310376"/>
          </a:xfrm>
        </p:spPr>
        <p:txBody>
          <a:bodyPr/>
          <a:lstStyle>
            <a:lvl1pPr algn="ctr">
              <a:defRPr sz="1000" b="1">
                <a:solidFill>
                  <a:schemeClr val="bg1"/>
                </a:solidFill>
              </a:defRPr>
            </a:lvl1pPr>
          </a:lstStyle>
          <a:p>
            <a:fld id="{1237E6E5-CD26-CF43-AA43-C25C508D9B4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D64047D-4CC1-074D-AD64-C1B0E293F10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96960" y="131955"/>
            <a:ext cx="747132" cy="996176"/>
          </a:xfrm>
          <a:prstGeom prst="rect">
            <a:avLst/>
          </a:prstGeom>
        </p:spPr>
      </p:pic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05139057-A648-684B-B212-7B225551D58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92151" y="1571625"/>
            <a:ext cx="9164444" cy="4605338"/>
          </a:xfrm>
        </p:spPr>
        <p:txBody>
          <a:bodyPr anchor="ctr"/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here to insert picture</a:t>
            </a:r>
          </a:p>
          <a:p>
            <a:endParaRPr lang="en-US"/>
          </a:p>
          <a:p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BED2858-1097-D547-A85F-479E499D636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67267" y="6424835"/>
            <a:ext cx="10725912" cy="233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1553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34386DF-BA3C-9943-BA9C-53D91D9328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AFC635-09B4-CB48-BE85-F6455DD4EF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Bullets level 1</a:t>
            </a:r>
          </a:p>
          <a:p>
            <a:pPr lvl="1"/>
            <a:r>
              <a:rPr lang="en-US"/>
              <a:t>Bullets level 2</a:t>
            </a:r>
          </a:p>
          <a:p>
            <a:pPr lvl="2"/>
            <a:r>
              <a:rPr lang="en-US"/>
              <a:t>Bullets level 3</a:t>
            </a:r>
          </a:p>
          <a:p>
            <a:pPr lvl="3"/>
            <a:r>
              <a:rPr lang="en-US"/>
              <a:t>Bullets level 4</a:t>
            </a:r>
          </a:p>
          <a:p>
            <a:pPr lvl="4"/>
            <a:r>
              <a:rPr lang="en-US"/>
              <a:t>Bullets level 5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A1C51E-BD73-7F4A-9D03-E966B35E313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7F9AFD-4E7C-1E43-AE1F-860863937A6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71C286-42D1-504C-AC50-74C7D45313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237E6E5-CD26-CF43-AA43-C25C508D9B4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4474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0"/>
        </a:spcBef>
        <a:spcAft>
          <a:spcPts val="1200"/>
        </a:spcAft>
        <a:buClr>
          <a:schemeClr val="tx1">
            <a:lumMod val="65000"/>
            <a:lumOff val="35000"/>
          </a:schemeClr>
        </a:buClr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0"/>
        </a:spcBef>
        <a:spcAft>
          <a:spcPts val="1200"/>
        </a:spcAft>
        <a:buClr>
          <a:schemeClr val="tx1">
            <a:lumMod val="65000"/>
            <a:lumOff val="35000"/>
          </a:schemeClr>
        </a:buClr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spcAft>
          <a:spcPts val="600"/>
        </a:spcAft>
        <a:buClr>
          <a:schemeClr val="tx1">
            <a:lumMod val="65000"/>
            <a:lumOff val="35000"/>
          </a:schemeClr>
        </a:buClr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spcAft>
          <a:spcPts val="600"/>
        </a:spcAft>
        <a:buClr>
          <a:schemeClr val="tx1">
            <a:lumMod val="65000"/>
            <a:lumOff val="35000"/>
          </a:schemeClr>
        </a:buClr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spcAft>
          <a:spcPts val="600"/>
        </a:spcAft>
        <a:buClr>
          <a:schemeClr val="tx1">
            <a:lumMod val="65000"/>
            <a:lumOff val="35000"/>
          </a:schemeClr>
        </a:buClr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microsoft.com/office/2018/10/relationships/comments" Target="../comments/modernComment_103_53B90BD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cltouat.crm3.dynamics.com/main.aspx?appid=923a904c-ba20-ed11-9db1-000d3a84c53d&amp;pagetype=entityrecord&amp;etn=account&amp;id=53513973-75fe-ee11-9f89-000d3af3fbe7" TargetMode="External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.png"/><Relationship Id="rId4" Type="http://schemas.openxmlformats.org/officeDocument/2006/relationships/image" Target="../media/image3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11" Type="http://schemas.openxmlformats.org/officeDocument/2006/relationships/image" Target="../media/image62.png"/><Relationship Id="rId5" Type="http://schemas.openxmlformats.org/officeDocument/2006/relationships/diagramQuickStyle" Target="../diagrams/quickStyle2.xml"/><Relationship Id="rId10" Type="http://schemas.openxmlformats.org/officeDocument/2006/relationships/image" Target="../media/image7.png"/><Relationship Id="rId4" Type="http://schemas.openxmlformats.org/officeDocument/2006/relationships/diagramLayout" Target="../diagrams/layout2.xml"/><Relationship Id="rId9" Type="http://schemas.openxmlformats.org/officeDocument/2006/relationships/image" Target="../media/image61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5.xml"/><Relationship Id="rId5" Type="http://schemas.openxmlformats.org/officeDocument/2006/relationships/hyperlink" Target="mailto:Haley.Dale@CLToronto.ca" TargetMode="External"/><Relationship Id="rId4" Type="http://schemas.openxmlformats.org/officeDocument/2006/relationships/hyperlink" Target="mailto:Nandita.Saxena@CLToronto.ca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D1150093-53DA-6E44-85BC-F7EBD6F42F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9472" y="2334482"/>
            <a:ext cx="7780887" cy="1701579"/>
          </a:xfrm>
        </p:spPr>
        <p:txBody>
          <a:bodyPr/>
          <a:lstStyle/>
          <a:p>
            <a:r>
              <a:rPr lang="en-CA" sz="4400" b="1" i="0" u="none" strike="noStrike" baseline="0">
                <a:solidFill>
                  <a:srgbClr val="0A1551"/>
                </a:solidFill>
                <a:latin typeface="OTS-derived-font"/>
                <a:cs typeface="Arial"/>
              </a:rPr>
              <a:t>Navigating Transformation: </a:t>
            </a:r>
            <a:r>
              <a:rPr lang="en-CA" sz="3200" i="0" u="none" strike="noStrike" baseline="0" err="1">
                <a:solidFill>
                  <a:srgbClr val="0A1551"/>
                </a:solidFill>
                <a:latin typeface="OTS-derived-font"/>
                <a:cs typeface="Arial"/>
              </a:rPr>
              <a:t>MyServicesConnect</a:t>
            </a:r>
            <a:endParaRPr lang="en-CA" sz="3200" err="1">
              <a:solidFill>
                <a:srgbClr val="0A1551"/>
              </a:solidFill>
              <a:latin typeface="OTS-derived-font"/>
              <a:cs typeface="Arial"/>
            </a:endParaRPr>
          </a:p>
        </p:txBody>
      </p:sp>
      <p:sp>
        <p:nvSpPr>
          <p:cNvPr id="8" name="Subtitle 7">
            <a:extLst>
              <a:ext uri="{FF2B5EF4-FFF2-40B4-BE49-F238E27FC236}">
                <a16:creationId xmlns:a16="http://schemas.microsoft.com/office/drawing/2014/main" id="{3B34CAA4-AE92-E84D-B366-876934D7A7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2947" y="5266549"/>
            <a:ext cx="7903113" cy="1096777"/>
          </a:xfrm>
        </p:spPr>
        <p:txBody>
          <a:bodyPr/>
          <a:lstStyle/>
          <a:p>
            <a:r>
              <a:rPr lang="en-CA">
                <a:solidFill>
                  <a:srgbClr val="0A1551"/>
                </a:solidFill>
                <a:latin typeface="Arial"/>
                <a:cs typeface="Arial"/>
              </a:rPr>
              <a:t>Unveiling the Journey of</a:t>
            </a:r>
            <a:br>
              <a:rPr lang="en-CA">
                <a:latin typeface="Arial"/>
                <a:cs typeface="Arial"/>
              </a:rPr>
            </a:br>
            <a:r>
              <a:rPr lang="en-CA">
                <a:solidFill>
                  <a:srgbClr val="0A1551"/>
                </a:solidFill>
                <a:latin typeface="Arial"/>
                <a:cs typeface="Arial"/>
              </a:rPr>
              <a:t>Implementing CLTO's ERP and CRM System</a:t>
            </a:r>
            <a:endParaRPr lang="en-US">
              <a:solidFill>
                <a:srgbClr val="000000"/>
              </a:solidFill>
              <a:latin typeface="Arial"/>
              <a:cs typeface="Arial"/>
            </a:endParaRPr>
          </a:p>
          <a:p>
            <a:endParaRPr lang="en-US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B11E3691-EF6B-F24F-9BD2-6965DC8000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AEBA29-45D4-E744-9313-4D696CF619B2}" type="datetime4">
              <a:rPr lang="en-CA" smtClean="0"/>
              <a:t>April 22, 2024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9DB359C-B95C-DF84-2B7B-9CCDE0C4A7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0794" y="708944"/>
            <a:ext cx="2365126" cy="932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9648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73F034-B6C9-EFA4-9C2C-CA3C63BBBF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151" y="122663"/>
            <a:ext cx="9164444" cy="992459"/>
          </a:xfrm>
        </p:spPr>
        <p:txBody>
          <a:bodyPr anchor="ctr">
            <a:normAutofit/>
          </a:bodyPr>
          <a:lstStyle/>
          <a:p>
            <a:endParaRPr lang="en-CA" sz="31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5BC0C2-1D2A-4E39-008B-09AFB789BB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07336" y="6388797"/>
            <a:ext cx="401443" cy="310376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1237E6E5-CD26-CF43-AA43-C25C508D9B46}" type="slidenum">
              <a:rPr lang="en-US" smtClean="0"/>
              <a:pPr>
                <a:spcAft>
                  <a:spcPts val="600"/>
                </a:spcAft>
              </a:pPr>
              <a:t>10</a:t>
            </a:fld>
            <a:endParaRPr lang="en-US"/>
          </a:p>
        </p:txBody>
      </p:sp>
      <p:pic>
        <p:nvPicPr>
          <p:cNvPr id="9" name="Picture 8" descr="A blue text with blue text and icons&#10;&#10;Description automatically generated with medium confidence">
            <a:extLst>
              <a:ext uri="{FF2B5EF4-FFF2-40B4-BE49-F238E27FC236}">
                <a16:creationId xmlns:a16="http://schemas.microsoft.com/office/drawing/2014/main" id="{FAFEE8C6-ADD7-0684-8430-C4D9A8EB59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2782" y="1245870"/>
            <a:ext cx="9306436" cy="523487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1406016-6C02-333E-0EF0-0F88261E08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40719" y="5779202"/>
            <a:ext cx="1306113" cy="514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2930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C830109F-F9A7-5148-B2D2-FE662C46DE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C887CDC1-A39A-AF43-9465-80A9CEBA79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7E6E5-CD26-CF43-AA43-C25C508D9B46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7" name="Picture 6" descr="A group of people working on a table&#10;&#10;Description automatically generated">
            <a:extLst>
              <a:ext uri="{FF2B5EF4-FFF2-40B4-BE49-F238E27FC236}">
                <a16:creationId xmlns:a16="http://schemas.microsoft.com/office/drawing/2014/main" id="{AC6BE369-4E18-8E76-BB3B-986F7F8760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3060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47E0551-1E5A-0B52-F96E-0F0FA35218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151" y="122663"/>
            <a:ext cx="9164444" cy="992459"/>
          </a:xfrm>
        </p:spPr>
        <p:txBody>
          <a:bodyPr anchor="ctr">
            <a:normAutofit/>
          </a:bodyPr>
          <a:lstStyle/>
          <a:p>
            <a:r>
              <a:rPr lang="en-CA"/>
              <a:t>Product Selection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AF7743-4FCE-06E5-85C5-B22174510E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07336" y="6388797"/>
            <a:ext cx="401443" cy="310376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1237E6E5-CD26-CF43-AA43-C25C508D9B46}" type="slidenum">
              <a:rPr lang="en-US" smtClean="0"/>
              <a:pPr>
                <a:spcAft>
                  <a:spcPts val="600"/>
                </a:spcAft>
              </a:pPr>
              <a:t>12</a:t>
            </a:fld>
            <a:endParaRPr lang="en-US"/>
          </a:p>
        </p:txBody>
      </p:sp>
      <p:pic>
        <p:nvPicPr>
          <p:cNvPr id="7" name="Picture 6" descr="A group of makeup products&#10;&#10;Description automatically generated">
            <a:extLst>
              <a:ext uri="{FF2B5EF4-FFF2-40B4-BE49-F238E27FC236}">
                <a16:creationId xmlns:a16="http://schemas.microsoft.com/office/drawing/2014/main" id="{560FC32B-E3F5-870E-1C73-A2757F5AAB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5040" y="1247775"/>
            <a:ext cx="9286240" cy="522351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946C8DA-E289-CBB5-2467-F2A55A72A3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83455" y="5656042"/>
            <a:ext cx="1618648" cy="637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3564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E4B46C8-6E3E-6C86-302A-676FD9BEC8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151" y="122663"/>
            <a:ext cx="9164444" cy="992459"/>
          </a:xfrm>
        </p:spPr>
        <p:txBody>
          <a:bodyPr anchor="ctr">
            <a:normAutofit/>
          </a:bodyPr>
          <a:lstStyle/>
          <a:p>
            <a:r>
              <a:rPr lang="en-CA"/>
              <a:t>Project Team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195AEB-95B2-4D5F-608B-34D432E123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07336" y="6388797"/>
            <a:ext cx="401443" cy="310376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1237E6E5-CD26-CF43-AA43-C25C508D9B46}" type="slidenum">
              <a:rPr lang="en-US" smtClean="0"/>
              <a:pPr>
                <a:spcAft>
                  <a:spcPts val="600"/>
                </a:spcAft>
              </a:pPr>
              <a:t>13</a:t>
            </a:fld>
            <a:endParaRPr lang="en-US"/>
          </a:p>
        </p:txBody>
      </p:sp>
      <p:pic>
        <p:nvPicPr>
          <p:cNvPr id="3" name="Picture 2" descr="A diagram of a person's head with many hats&#10;&#10;Description automatically generated">
            <a:extLst>
              <a:ext uri="{FF2B5EF4-FFF2-40B4-BE49-F238E27FC236}">
                <a16:creationId xmlns:a16="http://schemas.microsoft.com/office/drawing/2014/main" id="{45119C5E-6B47-C6BC-230F-7E09D6A0AB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2720" y="1251585"/>
            <a:ext cx="9306560" cy="523494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BE0B2F5-6CB2-3937-AD9F-D8669A401E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83455" y="5656042"/>
            <a:ext cx="1618648" cy="637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3950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5408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518227E-0CBD-2C9F-09C9-5425D66B71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151" y="122663"/>
            <a:ext cx="9164444" cy="992459"/>
          </a:xfrm>
        </p:spPr>
        <p:txBody>
          <a:bodyPr anchor="ctr">
            <a:normAutofit/>
          </a:bodyPr>
          <a:lstStyle/>
          <a:p>
            <a:r>
              <a:rPr lang="en-CA"/>
              <a:t>Change management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735CE9-EAAF-65B3-6197-81F3133A4F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07336" y="6388797"/>
            <a:ext cx="401443" cy="310376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1237E6E5-CD26-CF43-AA43-C25C508D9B46}" type="slidenum">
              <a:rPr lang="en-US" smtClean="0"/>
              <a:pPr>
                <a:spcAft>
                  <a:spcPts val="600"/>
                </a:spcAft>
              </a:pPr>
              <a:t>14</a:t>
            </a:fld>
            <a:endParaRPr lang="en-US"/>
          </a:p>
        </p:txBody>
      </p:sp>
      <p:pic>
        <p:nvPicPr>
          <p:cNvPr id="10" name="Picture 9" descr="A close-up of a person's face&#10;&#10;Description automatically generated">
            <a:extLst>
              <a:ext uri="{FF2B5EF4-FFF2-40B4-BE49-F238E27FC236}">
                <a16:creationId xmlns:a16="http://schemas.microsoft.com/office/drawing/2014/main" id="{34E5A3E6-5AF7-4CB8-19A1-62EDD86D16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1280" y="1251584"/>
            <a:ext cx="9276080" cy="521779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83FB6CB-21CF-0E9D-DCDB-445BCFE163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83455" y="5656042"/>
            <a:ext cx="1618648" cy="637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31595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>
            <a:extLst>
              <a:ext uri="{FF2B5EF4-FFF2-40B4-BE49-F238E27FC236}">
                <a16:creationId xmlns:a16="http://schemas.microsoft.com/office/drawing/2014/main" id="{51F92FE0-DB07-3E74-8CC9-37FA386F5A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151" y="122663"/>
            <a:ext cx="9164444" cy="992459"/>
          </a:xfrm>
        </p:spPr>
        <p:txBody>
          <a:bodyPr/>
          <a:lstStyle/>
          <a:p>
            <a:r>
              <a:rPr lang="en-CA" dirty="0"/>
              <a:t>Project Methodology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E89E06-966B-1344-B8DC-0448B5B5FD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07336" y="6388797"/>
            <a:ext cx="401443" cy="310376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1237E6E5-CD26-CF43-AA43-C25C508D9B46}" type="slidenum">
              <a:rPr lang="en-US" smtClean="0"/>
              <a:pPr>
                <a:spcAft>
                  <a:spcPts val="600"/>
                </a:spcAft>
              </a:pPr>
              <a:t>15</a:t>
            </a:fld>
            <a:endParaRPr lang="en-US"/>
          </a:p>
        </p:txBody>
      </p:sp>
      <p:pic>
        <p:nvPicPr>
          <p:cNvPr id="7" name="Picture 6" descr="A diagram of a waterfall and agile&#10;&#10;Description automatically generated">
            <a:extLst>
              <a:ext uri="{FF2B5EF4-FFF2-40B4-BE49-F238E27FC236}">
                <a16:creationId xmlns:a16="http://schemas.microsoft.com/office/drawing/2014/main" id="{3F964CA4-67B3-22CA-6AFD-4EE238ED6F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2756" y="1248867"/>
            <a:ext cx="9316844" cy="52407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A406195-AD6D-DC07-1B80-04EC3DD492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83455" y="5656042"/>
            <a:ext cx="1618648" cy="637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331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4E4E7B-0099-4DEC-96BF-0BE7D75B9B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Tools and Techniques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937819-98DA-41FE-87C6-3F070557D8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7E6E5-CD26-CF43-AA43-C25C508D9B46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10" name="Picture 9" descr="A screenshot of a computer&#10;&#10;Description automatically generated">
            <a:extLst>
              <a:ext uri="{FF2B5EF4-FFF2-40B4-BE49-F238E27FC236}">
                <a16:creationId xmlns:a16="http://schemas.microsoft.com/office/drawing/2014/main" id="{854F4286-2461-34C2-8F29-53D2A5A166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4544" y="1273872"/>
            <a:ext cx="9222912" cy="518788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F8E45AF-A7A8-9A4B-A448-185CDE3C9B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07455" y="5709920"/>
            <a:ext cx="1481926" cy="583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7183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2C56EE-49A6-EEFC-5605-51FF6D1165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151" y="122663"/>
            <a:ext cx="9164444" cy="992459"/>
          </a:xfrm>
        </p:spPr>
        <p:txBody>
          <a:bodyPr anchor="ctr">
            <a:normAutofit/>
          </a:bodyPr>
          <a:lstStyle/>
          <a:p>
            <a:endParaRPr lang="en-C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75C33D-B17E-9FA0-E301-2A6D0C926D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07336" y="6388797"/>
            <a:ext cx="401443" cy="310376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1237E6E5-CD26-CF43-AA43-C25C508D9B46}" type="slidenum">
              <a:rPr lang="en-US" smtClean="0"/>
              <a:pPr>
                <a:spcAft>
                  <a:spcPts val="600"/>
                </a:spcAft>
              </a:pPr>
              <a:t>17</a:t>
            </a:fld>
            <a:endParaRPr lang="en-US"/>
          </a:p>
        </p:txBody>
      </p:sp>
      <p:pic>
        <p:nvPicPr>
          <p:cNvPr id="5" name="Picture 4" descr="A collage of different logos&#10;&#10;Description automatically generated">
            <a:extLst>
              <a:ext uri="{FF2B5EF4-FFF2-40B4-BE49-F238E27FC236}">
                <a16:creationId xmlns:a16="http://schemas.microsoft.com/office/drawing/2014/main" id="{A064BAA3-8842-021E-F031-681A9F1AD3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2239" y="1249680"/>
            <a:ext cx="9236695" cy="519564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5E2F7BF-A9CA-9C66-2F3B-6687345F6D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08176" y="5821680"/>
            <a:ext cx="1198319" cy="472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959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C830109F-F9A7-5148-B2D2-FE662C46DE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D593DF80-A990-D54D-AB6C-F796BE9CAB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44209" y="3066692"/>
            <a:ext cx="7812350" cy="928259"/>
          </a:xfrm>
        </p:spPr>
        <p:txBody>
          <a:bodyPr/>
          <a:lstStyle/>
          <a:p>
            <a:pPr marL="0" indent="0" algn="ctr">
              <a:buNone/>
            </a:pPr>
            <a:r>
              <a:rPr lang="en-US" sz="4000" dirty="0"/>
              <a:t>Roadblocks and Strategic Solutions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C887CDC1-A39A-AF43-9465-80A9CEBA79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7E6E5-CD26-CF43-AA43-C25C508D9B46}" type="slidenum">
              <a:rPr lang="en-US" smtClean="0"/>
              <a:pPr/>
              <a:t>18</a:t>
            </a:fld>
            <a:endParaRPr lang="en-US"/>
          </a:p>
        </p:txBody>
      </p:sp>
      <p:pic>
        <p:nvPicPr>
          <p:cNvPr id="14" name="Picture 13" descr="A red and white striped tape&#10;&#10;Description automatically generated">
            <a:extLst>
              <a:ext uri="{FF2B5EF4-FFF2-40B4-BE49-F238E27FC236}">
                <a16:creationId xmlns:a16="http://schemas.microsoft.com/office/drawing/2014/main" id="{EF373B30-82F9-C25B-D0CE-BE0D915813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5420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Cartoon of cartoon monsters with money and notes&#10;&#10;Description automatically generated with medium confidence">
            <a:extLst>
              <a:ext uri="{FF2B5EF4-FFF2-40B4-BE49-F238E27FC236}">
                <a16:creationId xmlns:a16="http://schemas.microsoft.com/office/drawing/2014/main" id="{6F501E72-596D-E55A-960D-8AEA3FBDF00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657" b="13392"/>
          <a:stretch/>
        </p:blipFill>
        <p:spPr>
          <a:xfrm>
            <a:off x="20" y="1237786"/>
            <a:ext cx="12191980" cy="5620214"/>
          </a:xfrm>
          <a:prstGeom prst="rect">
            <a:avLst/>
          </a:prstGeom>
          <a:noFill/>
        </p:spPr>
      </p:pic>
      <p:sp>
        <p:nvSpPr>
          <p:cNvPr id="19" name="Title 2">
            <a:extLst>
              <a:ext uri="{FF2B5EF4-FFF2-40B4-BE49-F238E27FC236}">
                <a16:creationId xmlns:a16="http://schemas.microsoft.com/office/drawing/2014/main" id="{9324CA49-0749-51D7-610B-2CDFBEF94E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151" y="122663"/>
            <a:ext cx="9164444" cy="992459"/>
          </a:xfrm>
        </p:spPr>
        <p:txBody>
          <a:bodyPr/>
          <a:lstStyle/>
          <a:p>
            <a:r>
              <a:rPr lang="en-US" dirty="0"/>
              <a:t>Scope Creep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533D76-F27C-72F3-D4E1-5334E4113B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07336" y="6388797"/>
            <a:ext cx="401443" cy="310376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1237E6E5-CD26-CF43-AA43-C25C508D9B46}" type="slidenum">
              <a:rPr lang="en-US" smtClean="0"/>
              <a:pPr>
                <a:spcAft>
                  <a:spcPts val="600"/>
                </a:spcAft>
              </a:pPr>
              <a:t>19</a:t>
            </a:fld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77395D5-7125-5CB2-32D5-3D8629149D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27359" y="6151327"/>
            <a:ext cx="1205223" cy="474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0035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C830109F-F9A7-5148-B2D2-FE662C46DE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151" y="122663"/>
            <a:ext cx="9164444" cy="992459"/>
          </a:xfrm>
        </p:spPr>
        <p:txBody>
          <a:bodyPr anchor="ctr">
            <a:normAutofit/>
          </a:bodyPr>
          <a:lstStyle/>
          <a:p>
            <a:r>
              <a:rPr lang="en-US"/>
              <a:t>Presenters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C887CDC1-A39A-AF43-9465-80A9CEBA79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07336" y="6388797"/>
            <a:ext cx="401443" cy="310376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1237E6E5-CD26-CF43-AA43-C25C508D9B46}" type="slidenum">
              <a:rPr lang="en-US" smtClean="0"/>
              <a:pPr>
                <a:spcAft>
                  <a:spcPts val="600"/>
                </a:spcAft>
              </a:pPr>
              <a:t>2</a:t>
            </a:fld>
            <a:endParaRPr lang="en-US"/>
          </a:p>
        </p:txBody>
      </p:sp>
      <p:pic>
        <p:nvPicPr>
          <p:cNvPr id="16" name="Picture 15" descr="A screenshot of a couple of women&#10;&#10;Description automatically generated">
            <a:extLst>
              <a:ext uri="{FF2B5EF4-FFF2-40B4-BE49-F238E27FC236}">
                <a16:creationId xmlns:a16="http://schemas.microsoft.com/office/drawing/2014/main" id="{8286F992-759B-138A-E38F-A90BAA84F4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3778" y="1304917"/>
            <a:ext cx="9164444" cy="51550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28FCD82-D846-6DC2-82F3-2B0AADA691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83455" y="5656042"/>
            <a:ext cx="1618648" cy="637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636116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FE5073-61B0-82EF-483B-70C5D4BA4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Skills Gap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742D9A-71DF-E2A1-0C3F-FC68142AE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7E6E5-CD26-CF43-AA43-C25C508D9B46}" type="slidenum">
              <a:rPr lang="en-US" smtClean="0"/>
              <a:pPr/>
              <a:t>20</a:t>
            </a:fld>
            <a:endParaRPr lang="en-US"/>
          </a:p>
        </p:txBody>
      </p:sp>
      <p:pic>
        <p:nvPicPr>
          <p:cNvPr id="10" name="Picture 9" descr="A hand holding a book to a bridge&#10;&#10;Description automatically generated">
            <a:extLst>
              <a:ext uri="{FF2B5EF4-FFF2-40B4-BE49-F238E27FC236}">
                <a16:creationId xmlns:a16="http://schemas.microsoft.com/office/drawing/2014/main" id="{7031E7CE-FCFA-FE17-BE38-5D41C8C548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3839" y="1284597"/>
            <a:ext cx="9245269" cy="520046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FEF632E-E172-9B4A-64BC-DFB10D58D5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83455" y="5656042"/>
            <a:ext cx="1618648" cy="637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73830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EE5788-07DA-3D08-BFBD-FAFFA1E24B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Lack of Accountability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8C17C5-7CCE-6D05-8CD5-19A9879923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7E6E5-CD26-CF43-AA43-C25C508D9B46}" type="slidenum">
              <a:rPr lang="en-US" smtClean="0"/>
              <a:pPr/>
              <a:t>21</a:t>
            </a:fld>
            <a:endParaRPr lang="en-US"/>
          </a:p>
        </p:txBody>
      </p:sp>
      <p:pic>
        <p:nvPicPr>
          <p:cNvPr id="12" name="Picture 11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271455C8-8E00-F8C3-4A62-85C17B3265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9369" y="1263650"/>
            <a:ext cx="9295271" cy="522859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9A50A2B-5B61-3FBE-F98E-6C47000E31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83455" y="5656042"/>
            <a:ext cx="1618648" cy="637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01411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073F2F-B456-B3E3-E3E8-7AF04E7F9F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Stakeholder Disengagement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1BB380-7C39-4CBC-065F-A2CA799606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7E6E5-CD26-CF43-AA43-C25C508D9B46}" type="slidenum">
              <a:rPr lang="en-US" smtClean="0"/>
              <a:pPr/>
              <a:t>22</a:t>
            </a:fld>
            <a:endParaRPr lang="en-US"/>
          </a:p>
        </p:txBody>
      </p:sp>
      <p:pic>
        <p:nvPicPr>
          <p:cNvPr id="10" name="Picture 9" descr="A person and person sitting at desks with computers&#10;&#10;Description automatically generated">
            <a:extLst>
              <a:ext uri="{FF2B5EF4-FFF2-40B4-BE49-F238E27FC236}">
                <a16:creationId xmlns:a16="http://schemas.microsoft.com/office/drawing/2014/main" id="{4C73CC6F-D97D-13C6-501D-BF2111BAE1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8720" y="1258494"/>
            <a:ext cx="9255760" cy="520636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BACA655-1E83-F04F-DA30-DE54FD01E1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83455" y="5656042"/>
            <a:ext cx="1618648" cy="637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63829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3FB80B-984F-DAA5-B85F-0221C7087F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Unrealistic Deadlines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BA1074-CEBF-5E0D-8C89-CF1C18C11F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7E6E5-CD26-CF43-AA43-C25C508D9B46}" type="slidenum">
              <a:rPr lang="en-US" smtClean="0"/>
              <a:pPr/>
              <a:t>23</a:t>
            </a:fld>
            <a:endParaRPr lang="en-US"/>
          </a:p>
        </p:txBody>
      </p:sp>
      <p:pic>
        <p:nvPicPr>
          <p:cNvPr id="10" name="Picture 9" descr="A cartoon of a person on the phone&#10;&#10;Description automatically generated">
            <a:extLst>
              <a:ext uri="{FF2B5EF4-FFF2-40B4-BE49-F238E27FC236}">
                <a16:creationId xmlns:a16="http://schemas.microsoft.com/office/drawing/2014/main" id="{CCEDC55D-9DAF-505D-7BE3-B972BD536F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5576" y="1257300"/>
            <a:ext cx="9271621" cy="521528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7B67D14-5653-E273-4B0D-D107699D46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83455" y="5656042"/>
            <a:ext cx="1618648" cy="637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377533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6C8AD2-E81D-1AC5-0EB7-ABD05DDCDC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Data Migration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7796C5-F2D5-21F9-A291-163BBE78F4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7E6E5-CD26-CF43-AA43-C25C508D9B46}" type="slidenum">
              <a:rPr lang="en-US" smtClean="0"/>
              <a:pPr/>
              <a:t>24</a:t>
            </a:fld>
            <a:endParaRPr lang="en-US"/>
          </a:p>
        </p:txBody>
      </p:sp>
      <p:pic>
        <p:nvPicPr>
          <p:cNvPr id="12" name="Picture 11" descr="Diagram of a data system&#10;&#10;Description automatically generated">
            <a:extLst>
              <a:ext uri="{FF2B5EF4-FFF2-40B4-BE49-F238E27FC236}">
                <a16:creationId xmlns:a16="http://schemas.microsoft.com/office/drawing/2014/main" id="{5760C440-76CA-670A-4CD1-40CDA28929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1760" y="1251586"/>
            <a:ext cx="9286240" cy="522351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C808531-7F2A-71BC-0181-24B0195A24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83455" y="5656042"/>
            <a:ext cx="1618648" cy="637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14228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41FAB4-40AA-2F00-786D-B7DF581D8C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Section 2 -  Technology and Strategy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E772F1-F271-78E4-3665-C07E44484D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7E6E5-CD26-CF43-AA43-C25C508D9B46}" type="slidenum">
              <a:rPr lang="en-US" smtClean="0"/>
              <a:pPr/>
              <a:t>25</a:t>
            </a:fld>
            <a:endParaRPr lang="en-US"/>
          </a:p>
        </p:txBody>
      </p:sp>
      <p:pic>
        <p:nvPicPr>
          <p:cNvPr id="5" name="Picture 4" descr="A blue rectangular buttons with black text&#10;&#10;Description automatically generated">
            <a:extLst>
              <a:ext uri="{FF2B5EF4-FFF2-40B4-BE49-F238E27FC236}">
                <a16:creationId xmlns:a16="http://schemas.microsoft.com/office/drawing/2014/main" id="{1D302203-281C-AC95-12B7-B160D9CEEB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8800" y="1258570"/>
            <a:ext cx="8961120" cy="504063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312FC4D-46A3-C297-6B7B-B1C172A9D4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83455" y="5656042"/>
            <a:ext cx="1618648" cy="637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387937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C830109F-F9A7-5148-B2D2-FE662C46DE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D593DF80-A990-D54D-AB6C-F796BE9CAB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44209" y="3066692"/>
            <a:ext cx="7812350" cy="928259"/>
          </a:xfrm>
        </p:spPr>
        <p:txBody>
          <a:bodyPr/>
          <a:lstStyle/>
          <a:p>
            <a:pPr marL="0" indent="0" algn="ctr">
              <a:buNone/>
            </a:pPr>
            <a:r>
              <a:rPr lang="en-US" sz="4000" dirty="0"/>
              <a:t>Roadblocks and Strategic Solutions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C887CDC1-A39A-AF43-9465-80A9CEBA79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7E6E5-CD26-CF43-AA43-C25C508D9B46}" type="slidenum">
              <a:rPr lang="en-US" smtClean="0"/>
              <a:pPr/>
              <a:t>26</a:t>
            </a:fld>
            <a:endParaRPr lang="en-US"/>
          </a:p>
        </p:txBody>
      </p:sp>
      <p:pic>
        <p:nvPicPr>
          <p:cNvPr id="3" name="Picture 2" descr="A red and white striped tape&#10;&#10;Description automatically generated">
            <a:extLst>
              <a:ext uri="{FF2B5EF4-FFF2-40B4-BE49-F238E27FC236}">
                <a16:creationId xmlns:a16="http://schemas.microsoft.com/office/drawing/2014/main" id="{8E138A69-8084-E701-0754-3BBF67706D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10884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75D9FA-CCAF-5862-1F9F-BD1C787085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MyServicesConnect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97D0B0-88A1-9F77-B6A0-C24AB2FA9C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7E6E5-CD26-CF43-AA43-C25C508D9B46}" type="slidenum">
              <a:rPr lang="en-US" smtClean="0"/>
              <a:pPr/>
              <a:t>27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1FC9FCC-4036-B7B2-9A25-CA19434009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7578" y="1504226"/>
            <a:ext cx="7419017" cy="4514019"/>
          </a:xfrm>
          <a:prstGeom prst="rect">
            <a:avLst/>
          </a:prstGeom>
        </p:spPr>
      </p:pic>
      <p:sp>
        <p:nvSpPr>
          <p:cNvPr id="3" name="Arrow: Left-Right 2">
            <a:extLst>
              <a:ext uri="{FF2B5EF4-FFF2-40B4-BE49-F238E27FC236}">
                <a16:creationId xmlns:a16="http://schemas.microsoft.com/office/drawing/2014/main" id="{FDA9E0FF-4123-8F00-03CD-D7D80ADD2A53}"/>
              </a:ext>
            </a:extLst>
          </p:cNvPr>
          <p:cNvSpPr/>
          <p:nvPr/>
        </p:nvSpPr>
        <p:spPr>
          <a:xfrm>
            <a:off x="6662691" y="4301229"/>
            <a:ext cx="639192" cy="124287"/>
          </a:xfrm>
          <a:prstGeom prst="leftRightArrow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3F62B8B-551E-EEE1-274C-5C808857158B}"/>
              </a:ext>
            </a:extLst>
          </p:cNvPr>
          <p:cNvSpPr/>
          <p:nvPr/>
        </p:nvSpPr>
        <p:spPr>
          <a:xfrm>
            <a:off x="4793942" y="3808519"/>
            <a:ext cx="4376691" cy="1109709"/>
          </a:xfrm>
          <a:prstGeom prst="rect">
            <a:avLst/>
          </a:prstGeom>
          <a:noFill/>
          <a:ln w="28575">
            <a:solidFill>
              <a:srgbClr val="FFC000"/>
            </a:solidFill>
            <a:prstDash val="lgDash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6" name="Arrow: Left-Right 5">
            <a:extLst>
              <a:ext uri="{FF2B5EF4-FFF2-40B4-BE49-F238E27FC236}">
                <a16:creationId xmlns:a16="http://schemas.microsoft.com/office/drawing/2014/main" id="{586FC41F-997A-C290-53D6-ECB4160960BE}"/>
              </a:ext>
            </a:extLst>
          </p:cNvPr>
          <p:cNvSpPr/>
          <p:nvPr/>
        </p:nvSpPr>
        <p:spPr>
          <a:xfrm>
            <a:off x="4474345" y="4301228"/>
            <a:ext cx="639192" cy="124287"/>
          </a:xfrm>
          <a:prstGeom prst="leftRightArrow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1CAFD39-F9EB-B073-3DBD-BC91938201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83455" y="5656042"/>
            <a:ext cx="1618648" cy="637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842234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itle 1">
            <a:extLst>
              <a:ext uri="{FF2B5EF4-FFF2-40B4-BE49-F238E27FC236}">
                <a16:creationId xmlns:a16="http://schemas.microsoft.com/office/drawing/2014/main" id="{68575F8B-9FDD-196F-02C6-D46403FB58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151" y="122663"/>
            <a:ext cx="9164444" cy="992459"/>
          </a:xfrm>
        </p:spPr>
        <p:txBody>
          <a:bodyPr anchor="ctr">
            <a:normAutofit/>
          </a:bodyPr>
          <a:lstStyle/>
          <a:p>
            <a:r>
              <a:rPr lang="en-US"/>
              <a:t>CRM- Functionality </a:t>
            </a:r>
          </a:p>
        </p:txBody>
      </p:sp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7949195E-59A8-CBF6-DF06-F5DEAD3C37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b="1534"/>
          <a:stretch/>
        </p:blipFill>
        <p:spPr>
          <a:xfrm>
            <a:off x="392151" y="1604276"/>
            <a:ext cx="6348170" cy="4078656"/>
          </a:xfrm>
          <a:noFill/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DE47F2-84EB-CF42-80FF-FBA492E115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07336" y="6388797"/>
            <a:ext cx="401443" cy="310376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1237E6E5-CD26-CF43-AA43-C25C508D9B46}" type="slidenum">
              <a:rPr lang="en-US" smtClean="0"/>
              <a:pPr>
                <a:spcAft>
                  <a:spcPts val="600"/>
                </a:spcAft>
              </a:pPr>
              <a:t>28</a:t>
            </a:fld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E407826-1869-3112-1342-3A51EE42F9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08541" y="2757779"/>
            <a:ext cx="4495800" cy="1771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85909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1122CE-586E-C285-8715-8FE6637E5B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7E6E5-CD26-CF43-AA43-C25C508D9B46}" type="slidenum">
              <a:rPr lang="en-US" smtClean="0"/>
              <a:pPr/>
              <a:t>29</a:t>
            </a:fld>
            <a:endParaRPr lang="en-US"/>
          </a:p>
        </p:txBody>
      </p:sp>
      <p:pic>
        <p:nvPicPr>
          <p:cNvPr id="9220" name="Picture 4" descr="Computer Screen&quot; Images – Browse 176,083 Stock Photos, Vectors, and Video |  Adobe Stock">
            <a:extLst>
              <a:ext uri="{FF2B5EF4-FFF2-40B4-BE49-F238E27FC236}">
                <a16:creationId xmlns:a16="http://schemas.microsoft.com/office/drawing/2014/main" id="{6801BF03-8DE2-922A-5568-7C79129F22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3151" y="1714500"/>
            <a:ext cx="5985697" cy="4674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hlinkClick r:id="rId3"/>
            <a:extLst>
              <a:ext uri="{FF2B5EF4-FFF2-40B4-BE49-F238E27FC236}">
                <a16:creationId xmlns:a16="http://schemas.microsoft.com/office/drawing/2014/main" id="{4F77022D-CDC0-C285-CEF2-5B3D61EB37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03063" y="2310845"/>
            <a:ext cx="2385871" cy="2485745"/>
          </a:xfrm>
          <a:prstGeom prst="rect">
            <a:avLst/>
          </a:prstGeom>
        </p:spPr>
      </p:pic>
      <p:sp>
        <p:nvSpPr>
          <p:cNvPr id="8" name="Title 2">
            <a:extLst>
              <a:ext uri="{FF2B5EF4-FFF2-40B4-BE49-F238E27FC236}">
                <a16:creationId xmlns:a16="http://schemas.microsoft.com/office/drawing/2014/main" id="{C3693E11-9236-4C2C-A7FB-29931CA98D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151" y="122663"/>
            <a:ext cx="9164444" cy="992459"/>
          </a:xfrm>
        </p:spPr>
        <p:txBody>
          <a:bodyPr anchor="ctr">
            <a:normAutofit/>
          </a:bodyPr>
          <a:lstStyle/>
          <a:p>
            <a:r>
              <a:rPr lang="en-US"/>
              <a:t>CRM Demonstration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81AB5A8-F33A-0FE5-62CA-67F74CFB9B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83455" y="5656042"/>
            <a:ext cx="1618648" cy="637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7162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41FAB4-40AA-2F00-786D-B7DF581D8C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Section 1 -  Project Implementation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E772F1-F271-78E4-3665-C07E44484D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7E6E5-CD26-CF43-AA43-C25C508D9B46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9" name="Picture 8" descr="A blue rectangular object with text&#10;&#10;Description automatically generated with medium confidence">
            <a:extLst>
              <a:ext uri="{FF2B5EF4-FFF2-40B4-BE49-F238E27FC236}">
                <a16:creationId xmlns:a16="http://schemas.microsoft.com/office/drawing/2014/main" id="{27D303EC-B126-B573-4C82-ABB79B6A9C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2880" y="1251585"/>
            <a:ext cx="9286240" cy="522351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17B7AAB-3E14-16D5-9AE1-D4C63F3FDE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83455" y="5656042"/>
            <a:ext cx="1618648" cy="637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399269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C830109F-F9A7-5148-B2D2-FE662C46DE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C887CDC1-A39A-AF43-9465-80A9CEBA79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7E6E5-CD26-CF43-AA43-C25C508D9B46}" type="slidenum">
              <a:rPr lang="en-US" smtClean="0"/>
              <a:pPr/>
              <a:t>30</a:t>
            </a:fld>
            <a:endParaRPr lang="en-US"/>
          </a:p>
        </p:txBody>
      </p:sp>
      <p:pic>
        <p:nvPicPr>
          <p:cNvPr id="11" name="Picture 10" descr="A close-up of a red and white tape&#10;&#10;Description automatically generated">
            <a:extLst>
              <a:ext uri="{FF2B5EF4-FFF2-40B4-BE49-F238E27FC236}">
                <a16:creationId xmlns:a16="http://schemas.microsoft.com/office/drawing/2014/main" id="{BAFD393C-02A8-0BCE-E105-E3BFCD9107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02268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4199014-5567-9F47-A4D9-2E601C8F1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151" y="122663"/>
            <a:ext cx="9164444" cy="992459"/>
          </a:xfrm>
        </p:spPr>
        <p:txBody>
          <a:bodyPr anchor="ctr">
            <a:normAutofit/>
          </a:bodyPr>
          <a:lstStyle/>
          <a:p>
            <a:r>
              <a:rPr lang="en-US"/>
              <a:t>CORE CAPABILITIES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7EA5495F-CDD6-324C-A0E3-AF35E87386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07336" y="6388797"/>
            <a:ext cx="401443" cy="310376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1237E6E5-CD26-CF43-AA43-C25C508D9B46}" type="slidenum">
              <a:rPr lang="en-US" smtClean="0"/>
              <a:pPr>
                <a:spcAft>
                  <a:spcPts val="600"/>
                </a:spcAft>
              </a:pPr>
              <a:t>31</a:t>
            </a:fld>
            <a:endParaRPr lang="en-US"/>
          </a:p>
        </p:txBody>
      </p:sp>
      <p:graphicFrame>
        <p:nvGraphicFramePr>
          <p:cNvPr id="12" name="Content Placeholder 5">
            <a:extLst>
              <a:ext uri="{FF2B5EF4-FFF2-40B4-BE49-F238E27FC236}">
                <a16:creationId xmlns:a16="http://schemas.microsoft.com/office/drawing/2014/main" id="{46B57B81-32C6-594C-F4E5-4E572FA6742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09363415"/>
              </p:ext>
            </p:extLst>
          </p:nvPr>
        </p:nvGraphicFramePr>
        <p:xfrm>
          <a:off x="2448413" y="1795722"/>
          <a:ext cx="7646380" cy="39851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2" name="Picture 1">
            <a:extLst>
              <a:ext uri="{FF2B5EF4-FFF2-40B4-BE49-F238E27FC236}">
                <a16:creationId xmlns:a16="http://schemas.microsoft.com/office/drawing/2014/main" id="{972C67F0-45AA-ED51-CF72-A14B3C3AA01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498012" y="5656042"/>
            <a:ext cx="1618648" cy="637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837771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DECDFE-9804-DA56-27BB-F87453513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7E6E5-CD26-CF43-AA43-C25C508D9B46}" type="slidenum">
              <a:rPr lang="en-US" smtClean="0"/>
              <a:pPr/>
              <a:t>32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4D2CE5A-5BB4-B498-3390-E0800D8F21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150" y="122663"/>
            <a:ext cx="9869449" cy="992459"/>
          </a:xfrm>
        </p:spPr>
        <p:txBody>
          <a:bodyPr/>
          <a:lstStyle/>
          <a:p>
            <a:r>
              <a:rPr lang="en-CA" sz="3600" dirty="0"/>
              <a:t>Platform Integration between CRM and ERP</a:t>
            </a:r>
            <a:endParaRPr lang="en-US" sz="3600" dirty="0"/>
          </a:p>
        </p:txBody>
      </p:sp>
      <p:pic>
        <p:nvPicPr>
          <p:cNvPr id="6" name="Picture 5" descr="A group of people working on a gear system&#10;&#10;Description automatically generated with medium confidence">
            <a:extLst>
              <a:ext uri="{FF2B5EF4-FFF2-40B4-BE49-F238E27FC236}">
                <a16:creationId xmlns:a16="http://schemas.microsoft.com/office/drawing/2014/main" id="{6F19F35B-24A4-B55C-5A84-E17689ABF0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3680" y="1257300"/>
            <a:ext cx="9276080" cy="521779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14CEB63-9E4E-05DD-808F-22ABDF9C17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83455" y="5656042"/>
            <a:ext cx="1618648" cy="637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71979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31D089-DC65-1DD0-E9DD-7752FC0D87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07336" y="6388797"/>
            <a:ext cx="401443" cy="310376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1237E6E5-CD26-CF43-AA43-C25C508D9B46}" type="slidenum">
              <a:rPr lang="en-US" smtClean="0"/>
              <a:pPr>
                <a:spcAft>
                  <a:spcPts val="600"/>
                </a:spcAft>
              </a:pPr>
              <a:t>33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D80916C-6FA2-638F-7D57-39A9D188ED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150" y="122663"/>
            <a:ext cx="9869449" cy="992459"/>
          </a:xfrm>
        </p:spPr>
        <p:txBody>
          <a:bodyPr/>
          <a:lstStyle/>
          <a:p>
            <a:r>
              <a:rPr lang="en-CA" dirty="0"/>
              <a:t>People Management services</a:t>
            </a:r>
            <a:endParaRPr lang="en-US" dirty="0"/>
          </a:p>
        </p:txBody>
      </p:sp>
      <p:pic>
        <p:nvPicPr>
          <p:cNvPr id="7" name="Picture 6" descr="A hand drawing a diagram&#10;&#10;Description automatically generated">
            <a:extLst>
              <a:ext uri="{FF2B5EF4-FFF2-40B4-BE49-F238E27FC236}">
                <a16:creationId xmlns:a16="http://schemas.microsoft.com/office/drawing/2014/main" id="{F01726C3-3038-4593-54F5-90FD252510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5002" y="1265794"/>
            <a:ext cx="9273395" cy="521628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F9DC2B4-02D1-0266-82E1-DDC6384AEF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83455" y="5656042"/>
            <a:ext cx="1618648" cy="637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144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68B749-A41A-CD22-D8C1-F9B1A256DF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07336" y="6388797"/>
            <a:ext cx="401443" cy="310376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1237E6E5-CD26-CF43-AA43-C25C508D9B46}" type="slidenum">
              <a:rPr lang="en-US" smtClean="0"/>
              <a:pPr>
                <a:spcAft>
                  <a:spcPts val="600"/>
                </a:spcAft>
              </a:pPr>
              <a:t>34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1F87600-8A01-02F3-5A0C-3948DE47D7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150" y="122663"/>
            <a:ext cx="9869449" cy="992459"/>
          </a:xfrm>
        </p:spPr>
        <p:txBody>
          <a:bodyPr/>
          <a:lstStyle/>
          <a:p>
            <a:r>
              <a:rPr lang="en-CA" dirty="0"/>
              <a:t>Continuous Enhancement</a:t>
            </a:r>
            <a:endParaRPr lang="en-US" dirty="0"/>
          </a:p>
        </p:txBody>
      </p:sp>
      <p:pic>
        <p:nvPicPr>
          <p:cNvPr id="9" name="Picture 8" descr="A group of people holding puzzle pieces&#10;&#10;Description automatically generated">
            <a:extLst>
              <a:ext uri="{FF2B5EF4-FFF2-40B4-BE49-F238E27FC236}">
                <a16:creationId xmlns:a16="http://schemas.microsoft.com/office/drawing/2014/main" id="{7369F8CF-F734-09E0-634F-9D8E2CE445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1262" y="1257300"/>
            <a:ext cx="9288498" cy="522478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EDC357B-D00A-46C1-F25F-F35F49131A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83455" y="5656042"/>
            <a:ext cx="1618648" cy="637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18158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098381-F00E-FB3D-3025-D2D0DAF2FA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07336" y="6388797"/>
            <a:ext cx="401443" cy="310376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1237E6E5-CD26-CF43-AA43-C25C508D9B46}" type="slidenum">
              <a:rPr lang="en-US" smtClean="0"/>
              <a:pPr>
                <a:spcAft>
                  <a:spcPts val="600"/>
                </a:spcAft>
              </a:pPr>
              <a:t>35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6E16F36-E646-47C8-310B-3C1E32E63B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150" y="122663"/>
            <a:ext cx="9869449" cy="992459"/>
          </a:xfrm>
        </p:spPr>
        <p:txBody>
          <a:bodyPr/>
          <a:lstStyle/>
          <a:p>
            <a:r>
              <a:rPr lang="en-CA" dirty="0"/>
              <a:t>Microsoft Eco-System</a:t>
            </a:r>
            <a:endParaRPr lang="en-US" dirty="0"/>
          </a:p>
        </p:txBody>
      </p:sp>
      <p:pic>
        <p:nvPicPr>
          <p:cNvPr id="6" name="Picture 5" descr="A group of colorful logos&#10;&#10;Description automatically generated">
            <a:extLst>
              <a:ext uri="{FF2B5EF4-FFF2-40B4-BE49-F238E27FC236}">
                <a16:creationId xmlns:a16="http://schemas.microsoft.com/office/drawing/2014/main" id="{DB4DCD6E-2A1D-FC46-1110-1B529AE3DB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4889" y="1261744"/>
            <a:ext cx="9255760" cy="520636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29D8992-CD67-3551-F5A4-729C9FC663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83455" y="5656042"/>
            <a:ext cx="1618648" cy="637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71597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03DC1A-D90F-9D8E-2C48-A730527E96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07336" y="6388797"/>
            <a:ext cx="401443" cy="310376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1237E6E5-CD26-CF43-AA43-C25C508D9B46}" type="slidenum">
              <a:rPr lang="en-US" smtClean="0"/>
              <a:pPr>
                <a:spcAft>
                  <a:spcPts val="600"/>
                </a:spcAft>
              </a:pPr>
              <a:t>36</a:t>
            </a:fld>
            <a:endParaRPr lang="en-US"/>
          </a:p>
        </p:txBody>
      </p:sp>
      <p:sp>
        <p:nvSpPr>
          <p:cNvPr id="8" name="Content Placeholder 4">
            <a:extLst>
              <a:ext uri="{FF2B5EF4-FFF2-40B4-BE49-F238E27FC236}">
                <a16:creationId xmlns:a16="http://schemas.microsoft.com/office/drawing/2014/main" id="{A49D4894-9B97-2CA7-DEA4-8C90EB868F13}"/>
              </a:ext>
            </a:extLst>
          </p:cNvPr>
          <p:cNvSpPr txBox="1">
            <a:spLocks/>
          </p:cNvSpPr>
          <p:nvPr/>
        </p:nvSpPr>
        <p:spPr>
          <a:xfrm>
            <a:off x="392150" y="1572323"/>
            <a:ext cx="11272025" cy="936701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chemeClr val="tx1">
                  <a:lumMod val="65000"/>
                  <a:lumOff val="3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chemeClr val="tx1">
                  <a:lumMod val="65000"/>
                  <a:lumOff val="3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Clr>
                <a:schemeClr val="tx1">
                  <a:lumMod val="65000"/>
                  <a:lumOff val="35000"/>
                </a:schemeClr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Clr>
                <a:schemeClr val="tx1">
                  <a:lumMod val="65000"/>
                  <a:lumOff val="35000"/>
                </a:schemeClr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Clr>
                <a:schemeClr val="tx1">
                  <a:lumMod val="65000"/>
                  <a:lumOff val="35000"/>
                </a:schemeClr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/>
          </a:p>
          <a:p>
            <a:endParaRPr lang="en-CA"/>
          </a:p>
        </p:txBody>
      </p:sp>
      <p:sp>
        <p:nvSpPr>
          <p:cNvPr id="9" name="Content Placeholder 4">
            <a:extLst>
              <a:ext uri="{FF2B5EF4-FFF2-40B4-BE49-F238E27FC236}">
                <a16:creationId xmlns:a16="http://schemas.microsoft.com/office/drawing/2014/main" id="{0748BE2C-33A2-8162-D040-ABE149CDB591}"/>
              </a:ext>
            </a:extLst>
          </p:cNvPr>
          <p:cNvSpPr txBox="1">
            <a:spLocks/>
          </p:cNvSpPr>
          <p:nvPr/>
        </p:nvSpPr>
        <p:spPr>
          <a:xfrm>
            <a:off x="392150" y="1572323"/>
            <a:ext cx="5415092" cy="769824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chemeClr val="tx1">
                  <a:lumMod val="65000"/>
                  <a:lumOff val="3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chemeClr val="tx1">
                  <a:lumMod val="65000"/>
                  <a:lumOff val="3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Clr>
                <a:schemeClr val="tx1">
                  <a:lumMod val="65000"/>
                  <a:lumOff val="35000"/>
                </a:schemeClr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Clr>
                <a:schemeClr val="tx1">
                  <a:lumMod val="65000"/>
                  <a:lumOff val="35000"/>
                </a:schemeClr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Clr>
                <a:schemeClr val="tx1">
                  <a:lumMod val="65000"/>
                  <a:lumOff val="35000"/>
                </a:schemeClr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CA" sz="23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4082F27-6AA7-5E90-402F-73AD095401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150" y="122663"/>
            <a:ext cx="9869449" cy="992459"/>
          </a:xfrm>
        </p:spPr>
        <p:txBody>
          <a:bodyPr/>
          <a:lstStyle/>
          <a:p>
            <a:pPr marL="0" indent="0">
              <a:buNone/>
            </a:pPr>
            <a:r>
              <a:rPr lang="en-CA" sz="3600" dirty="0"/>
              <a:t>User Experience</a:t>
            </a:r>
            <a:endParaRPr lang="en-US" sz="3600" dirty="0"/>
          </a:p>
        </p:txBody>
      </p:sp>
      <p:pic>
        <p:nvPicPr>
          <p:cNvPr id="5" name="Picture 4" descr="A diagram of a user experience&#10;&#10;Description automatically generated">
            <a:extLst>
              <a:ext uri="{FF2B5EF4-FFF2-40B4-BE49-F238E27FC236}">
                <a16:creationId xmlns:a16="http://schemas.microsoft.com/office/drawing/2014/main" id="{0D3F331F-D0A6-20A8-CBE8-9D494D8BD5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5304" y="1268730"/>
            <a:ext cx="9232055" cy="519303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F443B41-9C0D-F056-6C94-C6B43A2B5F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83455" y="5656042"/>
            <a:ext cx="1618648" cy="637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674461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098381-F00E-FB3D-3025-D2D0DAF2FA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07336" y="6388797"/>
            <a:ext cx="401443" cy="310376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1237E6E5-CD26-CF43-AA43-C25C508D9B46}" type="slidenum">
              <a:rPr lang="en-US" smtClean="0"/>
              <a:pPr>
                <a:spcAft>
                  <a:spcPts val="600"/>
                </a:spcAft>
              </a:pPr>
              <a:t>37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11ACF48-C3AD-88C9-802A-A7ADFF08BD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150" y="122663"/>
            <a:ext cx="9869449" cy="992459"/>
          </a:xfrm>
        </p:spPr>
        <p:txBody>
          <a:bodyPr/>
          <a:lstStyle/>
          <a:p>
            <a:r>
              <a:rPr lang="en-CA" sz="3600" dirty="0"/>
              <a:t>Improved Financial Operations</a:t>
            </a:r>
            <a:endParaRPr lang="en-US" sz="3600" dirty="0"/>
          </a:p>
        </p:txBody>
      </p:sp>
      <p:pic>
        <p:nvPicPr>
          <p:cNvPr id="6" name="Picture 5" descr="A calculator and money&#10;&#10;Description automatically generated">
            <a:extLst>
              <a:ext uri="{FF2B5EF4-FFF2-40B4-BE49-F238E27FC236}">
                <a16:creationId xmlns:a16="http://schemas.microsoft.com/office/drawing/2014/main" id="{A86F539E-3190-6756-79A8-F87A769A00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8684" y="1255634"/>
            <a:ext cx="9345645" cy="52569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D1C5FE8-18AE-FE2E-E6E7-E1F4753452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83455" y="5656042"/>
            <a:ext cx="1618648" cy="637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617343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04134E-736E-EDC6-CE6B-ED1BD1EB3B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7E6E5-CD26-CF43-AA43-C25C508D9B46}" type="slidenum">
              <a:rPr lang="en-US" smtClean="0"/>
              <a:pPr/>
              <a:t>38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717F075-032B-49C5-6311-9F82A0A062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150" y="122663"/>
            <a:ext cx="9869449" cy="992459"/>
          </a:xfrm>
        </p:spPr>
        <p:txBody>
          <a:bodyPr/>
          <a:lstStyle/>
          <a:p>
            <a:r>
              <a:rPr lang="en-CA" dirty="0"/>
              <a:t>Custom Reporting &amp; Dashboards</a:t>
            </a:r>
          </a:p>
        </p:txBody>
      </p:sp>
      <p:pic>
        <p:nvPicPr>
          <p:cNvPr id="6" name="Picture 5" descr="A screenshot of a computer&#10;&#10;Description automatically generated">
            <a:extLst>
              <a:ext uri="{FF2B5EF4-FFF2-40B4-BE49-F238E27FC236}">
                <a16:creationId xmlns:a16="http://schemas.microsoft.com/office/drawing/2014/main" id="{5104151A-1E63-ED39-99A6-CC5C0EBEC7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2720" y="1249286"/>
            <a:ext cx="9286239" cy="522350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33C39E8-6E51-209C-7C91-4E01F3CFD0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83455" y="5656042"/>
            <a:ext cx="1618648" cy="637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74411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C830109F-F9A7-5148-B2D2-FE662C46DE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C887CDC1-A39A-AF43-9465-80A9CEBA79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7E6E5-CD26-CF43-AA43-C25C508D9B46}" type="slidenum">
              <a:rPr lang="en-US" smtClean="0"/>
              <a:pPr/>
              <a:t>39</a:t>
            </a:fld>
            <a:endParaRPr lang="en-US"/>
          </a:p>
        </p:txBody>
      </p:sp>
      <p:pic>
        <p:nvPicPr>
          <p:cNvPr id="3" name="Picture 2" descr="A close-up of a red and white tape&#10;&#10;Description automatically generated">
            <a:extLst>
              <a:ext uri="{FF2B5EF4-FFF2-40B4-BE49-F238E27FC236}">
                <a16:creationId xmlns:a16="http://schemas.microsoft.com/office/drawing/2014/main" id="{9F3D3876-A2D0-CC1A-6515-5EB75EDB04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3166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C887CDC1-A39A-AF43-9465-80A9CEBA79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07336" y="6388797"/>
            <a:ext cx="401443" cy="310376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1237E6E5-CD26-CF43-AA43-C25C508D9B46}" type="slidenum">
              <a:rPr lang="en-US" smtClean="0"/>
              <a:pPr>
                <a:spcAft>
                  <a:spcPts val="600"/>
                </a:spcAft>
              </a:pPr>
              <a:t>4</a:t>
            </a:fld>
            <a:endParaRPr lang="en-US"/>
          </a:p>
        </p:txBody>
      </p:sp>
      <p:pic>
        <p:nvPicPr>
          <p:cNvPr id="9" name="Picture 8" descr="A stack of wooden blocks with black text&#10;&#10;Description automatically generated">
            <a:extLst>
              <a:ext uri="{FF2B5EF4-FFF2-40B4-BE49-F238E27FC236}">
                <a16:creationId xmlns:a16="http://schemas.microsoft.com/office/drawing/2014/main" id="{D9409DF9-1A21-377A-76B5-0F671ED3D0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35307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4199014-5567-9F47-A4D9-2E601C8F1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151" y="122663"/>
            <a:ext cx="9164444" cy="99245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b="1" kern="1200"/>
              <a:t>POTENTIAL FOR SCALABILITY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7EA5495F-CDD6-324C-A0E3-AF35E87386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07336" y="6388797"/>
            <a:ext cx="401443" cy="31037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1237E6E5-CD26-CF43-AA43-C25C508D9B46}" type="slidenum">
              <a:rPr lang="en-US" smtClean="0"/>
              <a:pPr>
                <a:spcAft>
                  <a:spcPts val="600"/>
                </a:spcAft>
              </a:pPr>
              <a:t>40</a:t>
            </a:fld>
            <a:endParaRPr lang="en-US"/>
          </a:p>
        </p:txBody>
      </p:sp>
      <p:graphicFrame>
        <p:nvGraphicFramePr>
          <p:cNvPr id="45" name="TextBox 21">
            <a:extLst>
              <a:ext uri="{FF2B5EF4-FFF2-40B4-BE49-F238E27FC236}">
                <a16:creationId xmlns:a16="http://schemas.microsoft.com/office/drawing/2014/main" id="{3C7ED3B8-8712-C7D5-334B-4E4CA889885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2484707"/>
              </p:ext>
            </p:extLst>
          </p:nvPr>
        </p:nvGraphicFramePr>
        <p:xfrm>
          <a:off x="459987" y="1678086"/>
          <a:ext cx="11272025" cy="26700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1266" name="Picture 2" descr="Microsoft AI Factory: Meet 7 ambitious companies at the heart of Station F  – the world's largest startup campus - Microsoft News Centre Europe">
            <a:extLst>
              <a:ext uri="{FF2B5EF4-FFF2-40B4-BE49-F238E27FC236}">
                <a16:creationId xmlns:a16="http://schemas.microsoft.com/office/drawing/2014/main" id="{830FDF3B-5071-A5F5-8476-99EEA5F7F9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2236" y="4493513"/>
            <a:ext cx="2198567" cy="1497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2" name="Picture 8" descr="7 Steps to Turn Plans into Success: Achieve Your Goals">
            <a:extLst>
              <a:ext uri="{FF2B5EF4-FFF2-40B4-BE49-F238E27FC236}">
                <a16:creationId xmlns:a16="http://schemas.microsoft.com/office/drawing/2014/main" id="{B320F14F-A025-671A-23B5-0C481D408F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197" y="4546943"/>
            <a:ext cx="2246408" cy="1497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F377C00-D843-302B-97DB-08E11F7887D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36632" y="4705345"/>
            <a:ext cx="2725266" cy="107394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479001E-5919-3304-0502-377835B9998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898232" y="4381356"/>
            <a:ext cx="1734427" cy="1597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459837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C830109F-F9A7-5148-B2D2-FE662C46DE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C887CDC1-A39A-AF43-9465-80A9CEBA79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7E6E5-CD26-CF43-AA43-C25C508D9B46}" type="slidenum">
              <a:rPr lang="en-US" smtClean="0"/>
              <a:pPr/>
              <a:t>41</a:t>
            </a:fld>
            <a:endParaRPr lang="en-US"/>
          </a:p>
        </p:txBody>
      </p:sp>
      <p:pic>
        <p:nvPicPr>
          <p:cNvPr id="4" name="Picture 3" descr="A red and white striped tape&#10;&#10;Description automatically generated">
            <a:extLst>
              <a:ext uri="{FF2B5EF4-FFF2-40B4-BE49-F238E27FC236}">
                <a16:creationId xmlns:a16="http://schemas.microsoft.com/office/drawing/2014/main" id="{D435EB98-090B-8E08-C1FA-2B5E3EF5B5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47397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4199014-5567-9F47-A4D9-2E601C8F1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151" y="122663"/>
            <a:ext cx="9164444" cy="992459"/>
          </a:xfrm>
        </p:spPr>
        <p:txBody>
          <a:bodyPr anchor="ctr">
            <a:normAutofit/>
          </a:bodyPr>
          <a:lstStyle/>
          <a:p>
            <a:r>
              <a:rPr lang="en-US" dirty="0"/>
              <a:t>POST-IMPLEMENTATION BENEFITS</a:t>
            </a:r>
            <a:endParaRPr lang="en-US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7EA5495F-CDD6-324C-A0E3-AF35E87386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07336" y="6388797"/>
            <a:ext cx="401443" cy="310376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1237E6E5-CD26-CF43-AA43-C25C508D9B46}" type="slidenum">
              <a:rPr lang="en-US" smtClean="0"/>
              <a:pPr>
                <a:spcAft>
                  <a:spcPts val="600"/>
                </a:spcAft>
              </a:pPr>
              <a:t>42</a:t>
            </a:fld>
            <a:endParaRPr lang="en-US"/>
          </a:p>
        </p:txBody>
      </p:sp>
      <p:pic>
        <p:nvPicPr>
          <p:cNvPr id="6" name="Picture 5" descr="A close-up of a diagram&#10;&#10;Description automatically generated">
            <a:extLst>
              <a:ext uri="{FF2B5EF4-FFF2-40B4-BE49-F238E27FC236}">
                <a16:creationId xmlns:a16="http://schemas.microsoft.com/office/drawing/2014/main" id="{063E5DCD-EAA5-FD0A-DA4B-2083EE1F48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3716" y="1263015"/>
            <a:ext cx="9164444" cy="5155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2649F15-F19F-5CA1-155C-ACDB5C07F0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83455" y="5656042"/>
            <a:ext cx="1618648" cy="637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41522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C830109F-F9A7-5148-B2D2-FE662C46DE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151" y="122663"/>
            <a:ext cx="9164444" cy="992459"/>
          </a:xfrm>
        </p:spPr>
        <p:txBody>
          <a:bodyPr anchor="ctr">
            <a:normAutofit/>
          </a:bodyPr>
          <a:lstStyle/>
          <a:p>
            <a:r>
              <a:rPr lang="en-US"/>
              <a:t>Presenters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C887CDC1-A39A-AF43-9465-80A9CEBA79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07336" y="6388797"/>
            <a:ext cx="401443" cy="310376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1237E6E5-CD26-CF43-AA43-C25C508D9B46}" type="slidenum">
              <a:rPr lang="en-US" smtClean="0"/>
              <a:pPr>
                <a:spcAft>
                  <a:spcPts val="600"/>
                </a:spcAft>
              </a:pPr>
              <a:t>43</a:t>
            </a:fld>
            <a:endParaRPr lang="en-US"/>
          </a:p>
        </p:txBody>
      </p:sp>
      <p:pic>
        <p:nvPicPr>
          <p:cNvPr id="16" name="Picture 15" descr="A screenshot of a couple of women&#10;&#10;Description automatically generated">
            <a:extLst>
              <a:ext uri="{FF2B5EF4-FFF2-40B4-BE49-F238E27FC236}">
                <a16:creationId xmlns:a16="http://schemas.microsoft.com/office/drawing/2014/main" id="{8286F992-759B-138A-E38F-A90BAA84F4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618" y="1657377"/>
            <a:ext cx="7345742" cy="413198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28FCD82-D846-6DC2-82F3-2B0AADA691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83455" y="5656042"/>
            <a:ext cx="1618648" cy="63785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CA3A373-EEA3-426B-309F-CD0D6D8704EC}"/>
              </a:ext>
            </a:extLst>
          </p:cNvPr>
          <p:cNvSpPr txBox="1"/>
          <p:nvPr/>
        </p:nvSpPr>
        <p:spPr>
          <a:xfrm>
            <a:off x="7579360" y="2818095"/>
            <a:ext cx="3556000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800" b="1" dirty="0"/>
              <a:t>Thank you!</a:t>
            </a:r>
          </a:p>
          <a:p>
            <a:pPr algn="ctr"/>
            <a:endParaRPr lang="en-CA" sz="2800" b="1" dirty="0"/>
          </a:p>
          <a:p>
            <a:pPr algn="ctr"/>
            <a:r>
              <a:rPr lang="en-CA" sz="2000" b="1" dirty="0"/>
              <a:t>Please feel free to contact:</a:t>
            </a:r>
          </a:p>
          <a:p>
            <a:pPr algn="ctr"/>
            <a:r>
              <a:rPr lang="en-CA" sz="2000" b="1" dirty="0">
                <a:hlinkClick r:id="rId4"/>
              </a:rPr>
              <a:t>Nandita.Saxena@CLToronto.ca</a:t>
            </a:r>
            <a:r>
              <a:rPr lang="en-CA" sz="2000" b="1" dirty="0"/>
              <a:t> </a:t>
            </a:r>
          </a:p>
          <a:p>
            <a:pPr algn="ctr"/>
            <a:r>
              <a:rPr lang="en-CA" sz="2000" b="1" dirty="0">
                <a:hlinkClick r:id="rId5"/>
              </a:rPr>
              <a:t>Haley.Dale@CLToronto.ca</a:t>
            </a:r>
            <a:r>
              <a:rPr lang="en-CA" sz="2000" b="1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22736376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Placeholder 14" descr="A person sitting at a desk with a computer&#10;&#10;Description automatically generated">
            <a:extLst>
              <a:ext uri="{FF2B5EF4-FFF2-40B4-BE49-F238E27FC236}">
                <a16:creationId xmlns:a16="http://schemas.microsoft.com/office/drawing/2014/main" id="{BD0B802C-F72A-38E9-C06F-04B29EAE4695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/>
          <a:srcRect t="9024" b="9024"/>
          <a:stretch/>
        </p:blipFill>
        <p:spPr>
          <a:xfrm>
            <a:off x="20" y="1237786"/>
            <a:ext cx="12191980" cy="5620214"/>
          </a:xfrm>
          <a:noFill/>
        </p:spPr>
      </p:pic>
      <p:sp>
        <p:nvSpPr>
          <p:cNvPr id="22" name="Title 2">
            <a:extLst>
              <a:ext uri="{FF2B5EF4-FFF2-40B4-BE49-F238E27FC236}">
                <a16:creationId xmlns:a16="http://schemas.microsoft.com/office/drawing/2014/main" id="{22FFC738-4F86-B220-C1D0-0820199049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151" y="122663"/>
            <a:ext cx="9164444" cy="992459"/>
          </a:xfrm>
        </p:spPr>
        <p:txBody>
          <a:bodyPr/>
          <a:lstStyle/>
          <a:p>
            <a:r>
              <a:rPr lang="en-US" dirty="0"/>
              <a:t>Standalone Applications and Data Silos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EF527D-8061-CF44-99A7-C43FCBDC03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07336" y="6388797"/>
            <a:ext cx="401443" cy="310376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1237E6E5-CD26-CF43-AA43-C25C508D9B46}" type="slidenum">
              <a:rPr lang="en-US" smtClean="0"/>
              <a:pPr>
                <a:spcAft>
                  <a:spcPts val="600"/>
                </a:spcAft>
              </a:pPr>
              <a:t>5</a:t>
            </a:fld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F6163D0-0DA2-232C-F5A8-E902346FCC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34255" y="6143722"/>
            <a:ext cx="1618648" cy="637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19311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2">
            <a:extLst>
              <a:ext uri="{FF2B5EF4-FFF2-40B4-BE49-F238E27FC236}">
                <a16:creationId xmlns:a16="http://schemas.microsoft.com/office/drawing/2014/main" id="{A767C67E-DF1C-5A29-4A5A-B2FEF9FAED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151" y="122663"/>
            <a:ext cx="9164444" cy="992459"/>
          </a:xfrm>
        </p:spPr>
        <p:txBody>
          <a:bodyPr/>
          <a:lstStyle/>
          <a:p>
            <a:r>
              <a:rPr lang="en-US" dirty="0"/>
              <a:t>Management of Hardware and Software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E2BCE0-21D6-4A54-51BB-57721FB702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07336" y="6388797"/>
            <a:ext cx="401443" cy="310376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1237E6E5-CD26-CF43-AA43-C25C508D9B46}" type="slidenum">
              <a:rPr lang="en-US" smtClean="0"/>
              <a:pPr>
                <a:spcAft>
                  <a:spcPts val="600"/>
                </a:spcAft>
              </a:pPr>
              <a:t>6</a:t>
            </a:fld>
            <a:endParaRPr lang="en-US"/>
          </a:p>
        </p:txBody>
      </p:sp>
      <p:pic>
        <p:nvPicPr>
          <p:cNvPr id="14" name="Picture Placeholder 13" descr="A person sitting on the floor with many wires&#10;&#10;Description automatically generated">
            <a:extLst>
              <a:ext uri="{FF2B5EF4-FFF2-40B4-BE49-F238E27FC236}">
                <a16:creationId xmlns:a16="http://schemas.microsoft.com/office/drawing/2014/main" id="{1707097A-61D5-3C92-E541-3BA25721CA7D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rcRect t="9028" b="9028"/>
          <a:stretch>
            <a:fillRect/>
          </a:stretch>
        </p:blipFill>
        <p:spPr/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B5D2D8E-2205-7C9E-F692-7964056D19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74895" y="6184362"/>
            <a:ext cx="1618648" cy="637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4302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2">
            <a:extLst>
              <a:ext uri="{FF2B5EF4-FFF2-40B4-BE49-F238E27FC236}">
                <a16:creationId xmlns:a16="http://schemas.microsoft.com/office/drawing/2014/main" id="{A2711332-25A4-F5BA-4380-E3946E71B7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151" y="122663"/>
            <a:ext cx="9164444" cy="992459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BBFC2C-7BD0-C0CA-829C-40C83A1215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07336" y="6388797"/>
            <a:ext cx="401443" cy="310376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1237E6E5-CD26-CF43-AA43-C25C508D9B46}" type="slidenum">
              <a:rPr lang="en-US" smtClean="0"/>
              <a:pPr>
                <a:spcAft>
                  <a:spcPts val="600"/>
                </a:spcAft>
              </a:pPr>
              <a:t>7</a:t>
            </a:fld>
            <a:endParaRPr lang="en-US"/>
          </a:p>
        </p:txBody>
      </p:sp>
      <p:pic>
        <p:nvPicPr>
          <p:cNvPr id="6" name="Picture 5" descr="A person holding a wrench&#10;&#10;Description automatically generated">
            <a:extLst>
              <a:ext uri="{FF2B5EF4-FFF2-40B4-BE49-F238E27FC236}">
                <a16:creationId xmlns:a16="http://schemas.microsoft.com/office/drawing/2014/main" id="{B17A0B28-A684-9924-DF17-F26A7D0500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8436" y="1255216"/>
            <a:ext cx="9256076" cy="520654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4CE9FA7-4BB1-130F-0F7F-C2DE4BFD24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88255" y="5737322"/>
            <a:ext cx="1618648" cy="637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0630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46D52D6D-0359-A1CA-8FB6-DB82A65179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151" y="122663"/>
            <a:ext cx="9164444" cy="992459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3A52D5-7B57-3453-CC41-E0B3AF2F54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07336" y="6388797"/>
            <a:ext cx="401443" cy="310376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1237E6E5-CD26-CF43-AA43-C25C508D9B46}" type="slidenum">
              <a:rPr lang="en-US" smtClean="0"/>
              <a:pPr>
                <a:spcAft>
                  <a:spcPts val="600"/>
                </a:spcAft>
              </a:pPr>
              <a:t>8</a:t>
            </a:fld>
            <a:endParaRPr lang="en-US"/>
          </a:p>
        </p:txBody>
      </p:sp>
      <p:pic>
        <p:nvPicPr>
          <p:cNvPr id="6" name="Picture 5" descr="A blue cover with text and colorful circles&#10;&#10;Description automatically generated">
            <a:extLst>
              <a:ext uri="{FF2B5EF4-FFF2-40B4-BE49-F238E27FC236}">
                <a16:creationId xmlns:a16="http://schemas.microsoft.com/office/drawing/2014/main" id="{B3FCDEC6-0704-DC05-5140-53AFF80A83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1920" y="1257998"/>
            <a:ext cx="9276080" cy="521779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F4F7767-B806-1AAD-D92D-7F96980133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15535" y="5747482"/>
            <a:ext cx="1618648" cy="637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08978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qr code on a blue background&#10;&#10;Description automatically generated">
            <a:extLst>
              <a:ext uri="{FF2B5EF4-FFF2-40B4-BE49-F238E27FC236}">
                <a16:creationId xmlns:a16="http://schemas.microsoft.com/office/drawing/2014/main" id="{2589727D-5EF1-43FB-DA81-3CF82660AF6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8049"/>
          <a:stretch/>
        </p:blipFill>
        <p:spPr>
          <a:xfrm>
            <a:off x="20" y="1237786"/>
            <a:ext cx="12191980" cy="5620214"/>
          </a:xfrm>
          <a:prstGeom prst="rect">
            <a:avLst/>
          </a:prstGeom>
          <a:noFill/>
        </p:spPr>
      </p:pic>
      <p:sp>
        <p:nvSpPr>
          <p:cNvPr id="17" name="Title 2">
            <a:extLst>
              <a:ext uri="{FF2B5EF4-FFF2-40B4-BE49-F238E27FC236}">
                <a16:creationId xmlns:a16="http://schemas.microsoft.com/office/drawing/2014/main" id="{E4FE73C5-E919-7430-E5EC-6E06F3C02A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151" y="122663"/>
            <a:ext cx="9164444" cy="992459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9D91D9-71D7-9EA6-F1ED-C30904CD71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07336" y="6388797"/>
            <a:ext cx="401443" cy="310376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1237E6E5-CD26-CF43-AA43-C25C508D9B46}" type="slidenum">
              <a:rPr lang="en-US" smtClean="0"/>
              <a:pPr>
                <a:spcAft>
                  <a:spcPts val="600"/>
                </a:spcAft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346525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LToronto-PPT Template 2024  -  Read-Only" id="{AF7BD8A6-3769-44E1-8A1D-D3380E022CDE}" vid="{28AACE12-6A4A-4637-B456-8284B509217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9f6c5b12-054e-4d88-9c48-f4b73558bb9d" xsi:nil="true"/>
    <lcf76f155ced4ddcb4097134ff3c332f xmlns="2c57d992-f7d1-482c-8ddf-37198fd99eca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9365D4208D4B94F8C09C0B6760743E4" ma:contentTypeVersion="12" ma:contentTypeDescription="Create a new document." ma:contentTypeScope="" ma:versionID="2b99724ea5fe7a48b9d5730a8ccca96e">
  <xsd:schema xmlns:xsd="http://www.w3.org/2001/XMLSchema" xmlns:xs="http://www.w3.org/2001/XMLSchema" xmlns:p="http://schemas.microsoft.com/office/2006/metadata/properties" xmlns:ns2="2c57d992-f7d1-482c-8ddf-37198fd99eca" xmlns:ns3="9f6c5b12-054e-4d88-9c48-f4b73558bb9d" targetNamespace="http://schemas.microsoft.com/office/2006/metadata/properties" ma:root="true" ma:fieldsID="3c565b5d11893befc99168a562de92c2" ns2:_="" ns3:_="">
    <xsd:import namespace="2c57d992-f7d1-482c-8ddf-37198fd99eca"/>
    <xsd:import namespace="9f6c5b12-054e-4d88-9c48-f4b73558bb9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ObjectDetectorVersion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c57d992-f7d1-482c-8ddf-37198fd99ec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bjectDetectorVersions" ma:index="1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6" nillable="true" ma:taxonomy="true" ma:internalName="lcf76f155ced4ddcb4097134ff3c332f" ma:taxonomyFieldName="MediaServiceImageTags" ma:displayName="Image Tags" ma:readOnly="false" ma:fieldId="{5cf76f15-5ced-4ddc-b409-7134ff3c332f}" ma:taxonomyMulti="true" ma:sspId="c1c5f364-ef22-4465-9d59-396c06b8226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f6c5b12-054e-4d88-9c48-f4b73558bb9d" elementFormDefault="qualified">
    <xsd:import namespace="http://schemas.microsoft.com/office/2006/documentManagement/types"/>
    <xsd:import namespace="http://schemas.microsoft.com/office/infopath/2007/PartnerControls"/>
    <xsd:element name="TaxCatchAll" ma:index="17" nillable="true" ma:displayName="Taxonomy Catch All Column" ma:hidden="true" ma:list="{26e723de-6aa7-4f5f-bdd8-fec1903c5f84}" ma:internalName="TaxCatchAll" ma:showField="CatchAllData" ma:web="9f6c5b12-054e-4d88-9c48-f4b73558bb9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4" ma:displayName="Content Type"/>
        <xsd:element ref="dc:title" minOccurs="0" maxOccurs="1" ma:index="3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33CBC3B-E522-4D29-98FD-8BF88DA51985}">
  <ds:schemaRefs>
    <ds:schemaRef ds:uri="http://purl.org/dc/dcmitype/"/>
    <ds:schemaRef ds:uri="2c57d992-f7d1-482c-8ddf-37198fd99eca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openxmlformats.org/package/2006/metadata/core-properties"/>
    <ds:schemaRef ds:uri="http://www.w3.org/XML/1998/namespace"/>
    <ds:schemaRef ds:uri="http://purl.org/dc/elements/1.1/"/>
    <ds:schemaRef ds:uri="http://schemas.microsoft.com/office/infopath/2007/PartnerControls"/>
    <ds:schemaRef ds:uri="9f6c5b12-054e-4d88-9c48-f4b73558bb9d"/>
  </ds:schemaRefs>
</ds:datastoreItem>
</file>

<file path=customXml/itemProps2.xml><?xml version="1.0" encoding="utf-8"?>
<ds:datastoreItem xmlns:ds="http://schemas.openxmlformats.org/officeDocument/2006/customXml" ds:itemID="{0780462E-6DF7-4E87-9F3E-333AEF4304C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0CD3ADB-776C-4112-8F56-22D257E608AB}">
  <ds:schemaRefs>
    <ds:schemaRef ds:uri="2c57d992-f7d1-482c-8ddf-37198fd99eca"/>
    <ds:schemaRef ds:uri="9f6c5b12-054e-4d88-9c48-f4b73558bb9d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Oasis Presentation MSC</Template>
  <TotalTime>915</TotalTime>
  <Words>279</Words>
  <Application>Microsoft Macintosh PowerPoint</Application>
  <PresentationFormat>Widescreen</PresentationFormat>
  <Paragraphs>107</Paragraphs>
  <Slides>43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49" baseType="lpstr">
      <vt:lpstr>-apple-system</vt:lpstr>
      <vt:lpstr>Arial</vt:lpstr>
      <vt:lpstr>Calibri</vt:lpstr>
      <vt:lpstr>OTS-derived-font</vt:lpstr>
      <vt:lpstr>Söhne</vt:lpstr>
      <vt:lpstr>Office Theme</vt:lpstr>
      <vt:lpstr>Navigating Transformation: MyServicesConnect</vt:lpstr>
      <vt:lpstr>Presenters</vt:lpstr>
      <vt:lpstr>Section 1 -  Project Implementation</vt:lpstr>
      <vt:lpstr>PowerPoint Presentation</vt:lpstr>
      <vt:lpstr>Standalone Applications and Data Silos</vt:lpstr>
      <vt:lpstr>Management of Hardware and Software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Product Selection</vt:lpstr>
      <vt:lpstr>Project Team</vt:lpstr>
      <vt:lpstr>Change management</vt:lpstr>
      <vt:lpstr>Project Methodology</vt:lpstr>
      <vt:lpstr>Tools and Techniques</vt:lpstr>
      <vt:lpstr>PowerPoint Presentation</vt:lpstr>
      <vt:lpstr>PowerPoint Presentation</vt:lpstr>
      <vt:lpstr>Scope Creep</vt:lpstr>
      <vt:lpstr>Skills Gap</vt:lpstr>
      <vt:lpstr>Lack of Accountability</vt:lpstr>
      <vt:lpstr>Stakeholder Disengagement</vt:lpstr>
      <vt:lpstr>Unrealistic Deadlines</vt:lpstr>
      <vt:lpstr>Data Migration</vt:lpstr>
      <vt:lpstr>Section 2 -  Technology and Strategy</vt:lpstr>
      <vt:lpstr>PowerPoint Presentation</vt:lpstr>
      <vt:lpstr>MyServicesConnect</vt:lpstr>
      <vt:lpstr>CRM- Functionality </vt:lpstr>
      <vt:lpstr>CRM Demonstration</vt:lpstr>
      <vt:lpstr>PowerPoint Presentation</vt:lpstr>
      <vt:lpstr>CORE CAPABILITIES</vt:lpstr>
      <vt:lpstr>Platform Integration between CRM and ERP</vt:lpstr>
      <vt:lpstr>People Management services</vt:lpstr>
      <vt:lpstr>Continuous Enhancement</vt:lpstr>
      <vt:lpstr>Microsoft Eco-System</vt:lpstr>
      <vt:lpstr>User Experience</vt:lpstr>
      <vt:lpstr>Improved Financial Operations</vt:lpstr>
      <vt:lpstr>Custom Reporting &amp; Dashboards</vt:lpstr>
      <vt:lpstr>PowerPoint Presentation</vt:lpstr>
      <vt:lpstr>POTENTIAL FOR SCALABILITY</vt:lpstr>
      <vt:lpstr>PowerPoint Presentation</vt:lpstr>
      <vt:lpstr>POST-IMPLEMENTATION BENEFITS</vt:lpstr>
      <vt:lpstr>Presenters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Navigating Transformation: MyServicesConnect - Unveiling the Journey of Implementing CLTO's ERP and CRM System</dc:title>
  <dc:creator>Haley Dale</dc:creator>
  <cp:lastModifiedBy>Connect Dot</cp:lastModifiedBy>
  <cp:revision>3</cp:revision>
  <dcterms:created xsi:type="dcterms:W3CDTF">2024-04-08T17:22:04Z</dcterms:created>
  <dcterms:modified xsi:type="dcterms:W3CDTF">2024-04-22T19:32:46Z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0x010100C9365D4208D4B94F8C09C0B6760743E4</vt:lpwstr>
  </property>
</Properties>
</file>