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68" r:id="rId2"/>
    <p:sldId id="269" r:id="rId3"/>
    <p:sldId id="256" r:id="rId4"/>
    <p:sldId id="270" r:id="rId5"/>
    <p:sldId id="257" r:id="rId6"/>
    <p:sldId id="271" r:id="rId7"/>
    <p:sldId id="258" r:id="rId8"/>
    <p:sldId id="272" r:id="rId9"/>
    <p:sldId id="259" r:id="rId10"/>
    <p:sldId id="273" r:id="rId11"/>
    <p:sldId id="286" r:id="rId12"/>
    <p:sldId id="287" r:id="rId13"/>
    <p:sldId id="290" r:id="rId14"/>
    <p:sldId id="282" r:id="rId15"/>
    <p:sldId id="283" r:id="rId16"/>
    <p:sldId id="288" r:id="rId17"/>
    <p:sldId id="274" r:id="rId18"/>
    <p:sldId id="260" r:id="rId19"/>
    <p:sldId id="261" r:id="rId20"/>
    <p:sldId id="276" r:id="rId21"/>
    <p:sldId id="262" r:id="rId22"/>
    <p:sldId id="289" r:id="rId23"/>
    <p:sldId id="278" r:id="rId24"/>
    <p:sldId id="264" r:id="rId25"/>
    <p:sldId id="279" r:id="rId26"/>
    <p:sldId id="265" r:id="rId27"/>
    <p:sldId id="280" r:id="rId28"/>
    <p:sldId id="266" r:id="rId29"/>
    <p:sldId id="281" r:id="rId30"/>
    <p:sldId id="284" r:id="rId31"/>
    <p:sldId id="267" r:id="rId32"/>
  </p:sldIdLst>
  <p:sldSz cx="18288000" cy="10287000"/>
  <p:notesSz cx="6858000" cy="9144000"/>
  <p:embeddedFontLst>
    <p:embeddedFont>
      <p:font typeface="Barlow Bold" panose="020B0604020202020204" charset="0"/>
      <p:regular r:id="rId34"/>
      <p:bold r:id="rId35"/>
    </p:embeddedFont>
    <p:embeddedFont>
      <p:font typeface="Poppins" panose="020B0604020202020204" charset="0"/>
      <p:regular r:id="rId36"/>
      <p:bold r:id="rId37"/>
      <p:italic r:id="rId38"/>
      <p:boldItalic r:id="rId39"/>
    </p:embeddedFont>
    <p:embeddedFont>
      <p:font typeface="Poppins Bold" panose="020B0604020202020204" charset="0"/>
      <p:regular r:id="rId40"/>
      <p:bold r:id="rId41"/>
    </p:embeddedFont>
    <p:embeddedFont>
      <p:font typeface="Poppins Italics" panose="020B0604020202020204" charset="0"/>
      <p:regular r:id="rId42"/>
    </p:embeddedFont>
    <p:embeddedFont>
      <p:font typeface="Poppins Semi-Bold" panose="020B0604020202020204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D49196-D3E5-04BA-86EA-C6DA03A79C51}" v="123" dt="2025-04-22T21:03:32.276"/>
    <p1510:client id="{87CF965F-530B-4E08-9032-F6AD56B81268}" v="818" dt="2025-04-23T17:41:32.375"/>
    <p1510:client id="{8B569ACB-588D-29F8-3DFE-60C883A6E33A}" v="137" dt="2025-04-22T20:42:05.361"/>
    <p1510:client id="{A3B25FD0-3B02-3EFC-F89F-7A3165020530}" v="5" dt="2025-04-23T16:29:37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Lee" userId="S::dlee@inclusionnorthumberland.ca::c124c3ed-172f-402e-94e5-9265a3e4068b" providerId="AD" clId="Web-{49D49196-D3E5-04BA-86EA-C6DA03A79C51}"/>
    <pc:docChg chg="addSld delSld modSld sldOrd">
      <pc:chgData name="Dawn Lee" userId="S::dlee@inclusionnorthumberland.ca::c124c3ed-172f-402e-94e5-9265a3e4068b" providerId="AD" clId="Web-{49D49196-D3E5-04BA-86EA-C6DA03A79C51}" dt="2025-04-22T21:03:32.151" v="105" actId="20577"/>
      <pc:docMkLst>
        <pc:docMk/>
      </pc:docMkLst>
      <pc:sldChg chg="modSp">
        <pc:chgData name="Dawn Lee" userId="S::dlee@inclusionnorthumberland.ca::c124c3ed-172f-402e-94e5-9265a3e4068b" providerId="AD" clId="Web-{49D49196-D3E5-04BA-86EA-C6DA03A79C51}" dt="2025-04-22T20:54:01.906" v="21" actId="20577"/>
        <pc:sldMkLst>
          <pc:docMk/>
          <pc:sldMk cId="0" sldId="262"/>
        </pc:sldMkLst>
        <pc:spChg chg="mod">
          <ac:chgData name="Dawn Lee" userId="S::dlee@inclusionnorthumberland.ca::c124c3ed-172f-402e-94e5-9265a3e4068b" providerId="AD" clId="Web-{49D49196-D3E5-04BA-86EA-C6DA03A79C51}" dt="2025-04-22T20:54:01.906" v="21" actId="20577"/>
          <ac:spMkLst>
            <pc:docMk/>
            <pc:sldMk cId="0" sldId="262"/>
            <ac:spMk id="7" creationId="{00000000-0000-0000-0000-000000000000}"/>
          </ac:spMkLst>
        </pc:spChg>
      </pc:sldChg>
      <pc:sldChg chg="modSp">
        <pc:chgData name="Dawn Lee" userId="S::dlee@inclusionnorthumberland.ca::c124c3ed-172f-402e-94e5-9265a3e4068b" providerId="AD" clId="Web-{49D49196-D3E5-04BA-86EA-C6DA03A79C51}" dt="2025-04-22T20:56:06.158" v="25" actId="20577"/>
        <pc:sldMkLst>
          <pc:docMk/>
          <pc:sldMk cId="0" sldId="264"/>
        </pc:sldMkLst>
        <pc:spChg chg="mod">
          <ac:chgData name="Dawn Lee" userId="S::dlee@inclusionnorthumberland.ca::c124c3ed-172f-402e-94e5-9265a3e4068b" providerId="AD" clId="Web-{49D49196-D3E5-04BA-86EA-C6DA03A79C51}" dt="2025-04-22T20:55:25.579" v="22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awn Lee" userId="S::dlee@inclusionnorthumberland.ca::c124c3ed-172f-402e-94e5-9265a3e4068b" providerId="AD" clId="Web-{49D49196-D3E5-04BA-86EA-C6DA03A79C51}" dt="2025-04-22T20:56:06.158" v="25" actId="20577"/>
          <ac:spMkLst>
            <pc:docMk/>
            <pc:sldMk cId="0" sldId="264"/>
            <ac:spMk id="10" creationId="{00000000-0000-0000-0000-000000000000}"/>
          </ac:spMkLst>
        </pc:spChg>
      </pc:sldChg>
      <pc:sldChg chg="ord">
        <pc:chgData name="Dawn Lee" userId="S::dlee@inclusionnorthumberland.ca::c124c3ed-172f-402e-94e5-9265a3e4068b" providerId="AD" clId="Web-{49D49196-D3E5-04BA-86EA-C6DA03A79C51}" dt="2025-04-22T20:42:29.565" v="0"/>
        <pc:sldMkLst>
          <pc:docMk/>
          <pc:sldMk cId="0" sldId="267"/>
        </pc:sldMkLst>
      </pc:sldChg>
      <pc:sldChg chg="modSp">
        <pc:chgData name="Dawn Lee" userId="S::dlee@inclusionnorthumberland.ca::c124c3ed-172f-402e-94e5-9265a3e4068b" providerId="AD" clId="Web-{49D49196-D3E5-04BA-86EA-C6DA03A79C51}" dt="2025-04-22T20:45:04.677" v="4" actId="20577"/>
        <pc:sldMkLst>
          <pc:docMk/>
          <pc:sldMk cId="3068071658" sldId="284"/>
        </pc:sldMkLst>
        <pc:spChg chg="mod">
          <ac:chgData name="Dawn Lee" userId="S::dlee@inclusionnorthumberland.ca::c124c3ed-172f-402e-94e5-9265a3e4068b" providerId="AD" clId="Web-{49D49196-D3E5-04BA-86EA-C6DA03A79C51}" dt="2025-04-22T20:45:04.677" v="4" actId="20577"/>
          <ac:spMkLst>
            <pc:docMk/>
            <pc:sldMk cId="3068071658" sldId="284"/>
            <ac:spMk id="3" creationId="{A24AED30-5378-5D42-DC35-FBA3FACF630A}"/>
          </ac:spMkLst>
        </pc:spChg>
      </pc:sldChg>
      <pc:sldChg chg="del">
        <pc:chgData name="Dawn Lee" userId="S::dlee@inclusionnorthumberland.ca::c124c3ed-172f-402e-94e5-9265a3e4068b" providerId="AD" clId="Web-{49D49196-D3E5-04BA-86EA-C6DA03A79C51}" dt="2025-04-22T20:42:44.252" v="1"/>
        <pc:sldMkLst>
          <pc:docMk/>
          <pc:sldMk cId="2702993361" sldId="285"/>
        </pc:sldMkLst>
      </pc:sldChg>
      <pc:sldChg chg="modSp">
        <pc:chgData name="Dawn Lee" userId="S::dlee@inclusionnorthumberland.ca::c124c3ed-172f-402e-94e5-9265a3e4068b" providerId="AD" clId="Web-{49D49196-D3E5-04BA-86EA-C6DA03A79C51}" dt="2025-04-22T20:46:53.319" v="11" actId="14100"/>
        <pc:sldMkLst>
          <pc:docMk/>
          <pc:sldMk cId="3911935777" sldId="286"/>
        </pc:sldMkLst>
        <pc:grpChg chg="mod">
          <ac:chgData name="Dawn Lee" userId="S::dlee@inclusionnorthumberland.ca::c124c3ed-172f-402e-94e5-9265a3e4068b" providerId="AD" clId="Web-{49D49196-D3E5-04BA-86EA-C6DA03A79C51}" dt="2025-04-22T20:46:07.178" v="7" actId="14100"/>
          <ac:grpSpMkLst>
            <pc:docMk/>
            <pc:sldMk cId="3911935777" sldId="286"/>
            <ac:grpSpMk id="6" creationId="{33DEF696-EF4B-80E0-1FFF-F218732FFA9E}"/>
          </ac:grpSpMkLst>
        </pc:grpChg>
        <pc:picChg chg="mod">
          <ac:chgData name="Dawn Lee" userId="S::dlee@inclusionnorthumberland.ca::c124c3ed-172f-402e-94e5-9265a3e4068b" providerId="AD" clId="Web-{49D49196-D3E5-04BA-86EA-C6DA03A79C51}" dt="2025-04-22T20:46:53.319" v="11" actId="14100"/>
          <ac:picMkLst>
            <pc:docMk/>
            <pc:sldMk cId="3911935777" sldId="286"/>
            <ac:picMk id="8" creationId="{E08885E6-E62A-5825-E728-5940E338CD4D}"/>
          </ac:picMkLst>
        </pc:picChg>
      </pc:sldChg>
      <pc:sldChg chg="addSp modSp mod modClrScheme chgLayout">
        <pc:chgData name="Dawn Lee" userId="S::dlee@inclusionnorthumberland.ca::c124c3ed-172f-402e-94e5-9265a3e4068b" providerId="AD" clId="Web-{49D49196-D3E5-04BA-86EA-C6DA03A79C51}" dt="2025-04-22T20:47:28.258" v="14" actId="20577"/>
        <pc:sldMkLst>
          <pc:docMk/>
          <pc:sldMk cId="2292463137" sldId="287"/>
        </pc:sldMkLst>
        <pc:spChg chg="add mod">
          <ac:chgData name="Dawn Lee" userId="S::dlee@inclusionnorthumberland.ca::c124c3ed-172f-402e-94e5-9265a3e4068b" providerId="AD" clId="Web-{49D49196-D3E5-04BA-86EA-C6DA03A79C51}" dt="2025-04-22T20:47:28.258" v="14" actId="20577"/>
          <ac:spMkLst>
            <pc:docMk/>
            <pc:sldMk cId="2292463137" sldId="287"/>
            <ac:spMk id="2" creationId="{F37A7E6B-100D-F682-E393-82C3EEF14D6D}"/>
          </ac:spMkLst>
        </pc:spChg>
      </pc:sldChg>
      <pc:sldChg chg="addSp delSp modSp new mod modClrScheme chgLayout">
        <pc:chgData name="Dawn Lee" userId="S::dlee@inclusionnorthumberland.ca::c124c3ed-172f-402e-94e5-9265a3e4068b" providerId="AD" clId="Web-{49D49196-D3E5-04BA-86EA-C6DA03A79C51}" dt="2025-04-22T21:02:04.165" v="73" actId="20577"/>
        <pc:sldMkLst>
          <pc:docMk/>
          <pc:sldMk cId="3548765370" sldId="288"/>
        </pc:sldMkLst>
        <pc:spChg chg="add del mod">
          <ac:chgData name="Dawn Lee" userId="S::dlee@inclusionnorthumberland.ca::c124c3ed-172f-402e-94e5-9265a3e4068b" providerId="AD" clId="Web-{49D49196-D3E5-04BA-86EA-C6DA03A79C51}" dt="2025-04-22T21:00:22.131" v="31"/>
          <ac:spMkLst>
            <pc:docMk/>
            <pc:sldMk cId="3548765370" sldId="288"/>
            <ac:spMk id="2" creationId="{EC4A2FFA-54F6-0A52-765C-D4B6078029FD}"/>
          </ac:spMkLst>
        </pc:spChg>
        <pc:spChg chg="add del mod">
          <ac:chgData name="Dawn Lee" userId="S::dlee@inclusionnorthumberland.ca::c124c3ed-172f-402e-94e5-9265a3e4068b" providerId="AD" clId="Web-{49D49196-D3E5-04BA-86EA-C6DA03A79C51}" dt="2025-04-22T21:00:17.803" v="30"/>
          <ac:spMkLst>
            <pc:docMk/>
            <pc:sldMk cId="3548765370" sldId="288"/>
            <ac:spMk id="3" creationId="{C398E713-5C35-C2D6-9221-8A859E5C0F2D}"/>
          </ac:spMkLst>
        </pc:spChg>
        <pc:spChg chg="add mod">
          <ac:chgData name="Dawn Lee" userId="S::dlee@inclusionnorthumberland.ca::c124c3ed-172f-402e-94e5-9265a3e4068b" providerId="AD" clId="Web-{49D49196-D3E5-04BA-86EA-C6DA03A79C51}" dt="2025-04-22T21:02:04.165" v="73" actId="20577"/>
          <ac:spMkLst>
            <pc:docMk/>
            <pc:sldMk cId="3548765370" sldId="288"/>
            <ac:spMk id="4" creationId="{EB009B3E-7761-E06B-9417-4A28660A8CE4}"/>
          </ac:spMkLst>
        </pc:spChg>
      </pc:sldChg>
      <pc:sldChg chg="new del">
        <pc:chgData name="Dawn Lee" userId="S::dlee@inclusionnorthumberland.ca::c124c3ed-172f-402e-94e5-9265a3e4068b" providerId="AD" clId="Web-{49D49196-D3E5-04BA-86EA-C6DA03A79C51}" dt="2025-04-22T21:00:05.491" v="28"/>
        <pc:sldMkLst>
          <pc:docMk/>
          <pc:sldMk cId="1290664653" sldId="289"/>
        </pc:sldMkLst>
      </pc:sldChg>
      <pc:sldChg chg="addSp modSp new mod modClrScheme chgLayout">
        <pc:chgData name="Dawn Lee" userId="S::dlee@inclusionnorthumberland.ca::c124c3ed-172f-402e-94e5-9265a3e4068b" providerId="AD" clId="Web-{49D49196-D3E5-04BA-86EA-C6DA03A79C51}" dt="2025-04-22T21:03:32.151" v="105" actId="20577"/>
        <pc:sldMkLst>
          <pc:docMk/>
          <pc:sldMk cId="1724410676" sldId="289"/>
        </pc:sldMkLst>
        <pc:spChg chg="add mod">
          <ac:chgData name="Dawn Lee" userId="S::dlee@inclusionnorthumberland.ca::c124c3ed-172f-402e-94e5-9265a3e4068b" providerId="AD" clId="Web-{49D49196-D3E5-04BA-86EA-C6DA03A79C51}" dt="2025-04-22T21:03:32.151" v="105" actId="20577"/>
          <ac:spMkLst>
            <pc:docMk/>
            <pc:sldMk cId="1724410676" sldId="289"/>
            <ac:spMk id="2" creationId="{4134A075-50D5-9B80-7D0E-F1ECE4FAB7F7}"/>
          </ac:spMkLst>
        </pc:spChg>
        <pc:spChg chg="add mod">
          <ac:chgData name="Dawn Lee" userId="S::dlee@inclusionnorthumberland.ca::c124c3ed-172f-402e-94e5-9265a3e4068b" providerId="AD" clId="Web-{49D49196-D3E5-04BA-86EA-C6DA03A79C51}" dt="2025-04-22T21:02:35.118" v="75"/>
          <ac:spMkLst>
            <pc:docMk/>
            <pc:sldMk cId="1724410676" sldId="289"/>
            <ac:spMk id="3" creationId="{BBCACCC3-0CF6-395F-3924-9D804CB207D5}"/>
          </ac:spMkLst>
        </pc:spChg>
      </pc:sldChg>
    </pc:docChg>
  </pc:docChgLst>
  <pc:docChgLst>
    <pc:chgData name="Kimberly Hale" userId="f67e68a8-52b5-4274-b651-24e31f65e5e1" providerId="ADAL" clId="{87CF965F-530B-4E08-9032-F6AD56B81268}"/>
    <pc:docChg chg="undo custSel addSld delSld modSld sldOrd">
      <pc:chgData name="Kimberly Hale" userId="f67e68a8-52b5-4274-b651-24e31f65e5e1" providerId="ADAL" clId="{87CF965F-530B-4E08-9032-F6AD56B81268}" dt="2025-04-23T17:41:32.375" v="1767"/>
      <pc:docMkLst>
        <pc:docMk/>
      </pc:docMkLst>
      <pc:sldChg chg="addSp delSp modSp mod ord modTransition modNotesTx">
        <pc:chgData name="Kimberly Hale" userId="f67e68a8-52b5-4274-b651-24e31f65e5e1" providerId="ADAL" clId="{87CF965F-530B-4E08-9032-F6AD56B81268}" dt="2025-04-22T18:52:52.762" v="1523" actId="5793"/>
        <pc:sldMkLst>
          <pc:docMk/>
          <pc:sldMk cId="0" sldId="256"/>
        </pc:sldMkLst>
        <pc:spChg chg="mod">
          <ac:chgData name="Kimberly Hale" userId="f67e68a8-52b5-4274-b651-24e31f65e5e1" providerId="ADAL" clId="{87CF965F-530B-4E08-9032-F6AD56B81268}" dt="2025-04-15T12:19:01.690" v="20" actId="20577"/>
          <ac:spMkLst>
            <pc:docMk/>
            <pc:sldMk cId="0" sldId="256"/>
            <ac:spMk id="15" creationId="{00000000-0000-0000-0000-000000000000}"/>
          </ac:spMkLst>
        </pc:spChg>
        <pc:spChg chg="mod">
          <ac:chgData name="Kimberly Hale" userId="f67e68a8-52b5-4274-b651-24e31f65e5e1" providerId="ADAL" clId="{87CF965F-530B-4E08-9032-F6AD56B81268}" dt="2025-04-17T13:51:55.115" v="881"/>
          <ac:spMkLst>
            <pc:docMk/>
            <pc:sldMk cId="0" sldId="256"/>
            <ac:spMk id="19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2:13.267" v="885" actId="1076"/>
          <ac:grpSpMkLst>
            <pc:docMk/>
            <pc:sldMk cId="0" sldId="256"/>
            <ac:grpSpMk id="18" creationId="{00000000-0000-0000-0000-000000000000}"/>
          </ac:grpSpMkLst>
        </pc:grpChg>
      </pc:sldChg>
      <pc:sldChg chg="addSp delSp modSp mod modTransition modNotesTx">
        <pc:chgData name="Kimberly Hale" userId="f67e68a8-52b5-4274-b651-24e31f65e5e1" providerId="ADAL" clId="{87CF965F-530B-4E08-9032-F6AD56B81268}" dt="2025-04-22T18:52:56.230" v="1524" actId="20577"/>
        <pc:sldMkLst>
          <pc:docMk/>
          <pc:sldMk cId="0" sldId="257"/>
        </pc:sldMkLst>
        <pc:spChg chg="mod">
          <ac:chgData name="Kimberly Hale" userId="f67e68a8-52b5-4274-b651-24e31f65e5e1" providerId="ADAL" clId="{87CF965F-530B-4E08-9032-F6AD56B81268}" dt="2025-04-17T13:52:25.354" v="886"/>
          <ac:spMkLst>
            <pc:docMk/>
            <pc:sldMk cId="0" sldId="257"/>
            <ac:spMk id="13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2:37.795" v="890" actId="1076"/>
          <ac:grpSpMkLst>
            <pc:docMk/>
            <pc:sldMk cId="0" sldId="257"/>
            <ac:grpSpMk id="12" creationId="{00000000-0000-0000-0000-000000000000}"/>
          </ac:grpSpMkLst>
        </pc:grpChg>
      </pc:sldChg>
      <pc:sldChg chg="modTransition modNotesTx">
        <pc:chgData name="Kimberly Hale" userId="f67e68a8-52b5-4274-b651-24e31f65e5e1" providerId="ADAL" clId="{87CF965F-530B-4E08-9032-F6AD56B81268}" dt="2025-04-22T18:52:59.243" v="1525" actId="6549"/>
        <pc:sldMkLst>
          <pc:docMk/>
          <pc:sldMk cId="0" sldId="258"/>
        </pc:sldMkLst>
      </pc:sldChg>
      <pc:sldChg chg="addSp delSp modSp mod modTransition modNotesTx">
        <pc:chgData name="Kimberly Hale" userId="f67e68a8-52b5-4274-b651-24e31f65e5e1" providerId="ADAL" clId="{87CF965F-530B-4E08-9032-F6AD56B81268}" dt="2025-04-22T18:53:05.839" v="1528" actId="20577"/>
        <pc:sldMkLst>
          <pc:docMk/>
          <pc:sldMk cId="0" sldId="259"/>
        </pc:sldMkLst>
        <pc:spChg chg="mod">
          <ac:chgData name="Kimberly Hale" userId="f67e68a8-52b5-4274-b651-24e31f65e5e1" providerId="ADAL" clId="{87CF965F-530B-4E08-9032-F6AD56B81268}" dt="2025-04-17T13:52:52.694" v="891"/>
          <ac:spMkLst>
            <pc:docMk/>
            <pc:sldMk cId="0" sldId="259"/>
            <ac:spMk id="11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2:57.325" v="893" actId="167"/>
          <ac:grpSpMkLst>
            <pc:docMk/>
            <pc:sldMk cId="0" sldId="259"/>
            <ac:grpSpMk id="10" creationId="{00000000-0000-0000-0000-000000000000}"/>
          </ac:grpSpMkLst>
        </pc:grpChg>
      </pc:sldChg>
      <pc:sldChg chg="addSp modSp mod modTransition modNotesTx">
        <pc:chgData name="Kimberly Hale" userId="f67e68a8-52b5-4274-b651-24e31f65e5e1" providerId="ADAL" clId="{87CF965F-530B-4E08-9032-F6AD56B81268}" dt="2025-04-22T18:53:10.714" v="1529" actId="20577"/>
        <pc:sldMkLst>
          <pc:docMk/>
          <pc:sldMk cId="0" sldId="260"/>
        </pc:sldMkLst>
        <pc:spChg chg="mod">
          <ac:chgData name="Kimberly Hale" userId="f67e68a8-52b5-4274-b651-24e31f65e5e1" providerId="ADAL" clId="{87CF965F-530B-4E08-9032-F6AD56B81268}" dt="2025-04-17T13:53:26.823" v="895"/>
          <ac:spMkLst>
            <pc:docMk/>
            <pc:sldMk cId="0" sldId="260"/>
            <ac:spMk id="16" creationId="{00000000-0000-0000-0000-000000000000}"/>
          </ac:spMkLst>
        </pc:spChg>
        <pc:grpChg chg="add mod">
          <ac:chgData name="Kimberly Hale" userId="f67e68a8-52b5-4274-b651-24e31f65e5e1" providerId="ADAL" clId="{87CF965F-530B-4E08-9032-F6AD56B81268}" dt="2025-04-17T13:53:36.767" v="898" actId="1076"/>
          <ac:grpSpMkLst>
            <pc:docMk/>
            <pc:sldMk cId="0" sldId="260"/>
            <ac:grpSpMk id="15" creationId="{00000000-0000-0000-0000-000000000000}"/>
          </ac:grpSpMkLst>
        </pc:grpChg>
      </pc:sldChg>
      <pc:sldChg chg="modTransition modNotesTx">
        <pc:chgData name="Kimberly Hale" userId="f67e68a8-52b5-4274-b651-24e31f65e5e1" providerId="ADAL" clId="{87CF965F-530B-4E08-9032-F6AD56B81268}" dt="2025-04-22T18:53:13.559" v="1530" actId="6549"/>
        <pc:sldMkLst>
          <pc:docMk/>
          <pc:sldMk cId="0" sldId="261"/>
        </pc:sldMkLst>
      </pc:sldChg>
      <pc:sldChg chg="addSp delSp modSp mod modTransition modNotesTx">
        <pc:chgData name="Kimberly Hale" userId="f67e68a8-52b5-4274-b651-24e31f65e5e1" providerId="ADAL" clId="{87CF965F-530B-4E08-9032-F6AD56B81268}" dt="2025-04-22T18:53:18.569" v="1532" actId="6549"/>
        <pc:sldMkLst>
          <pc:docMk/>
          <pc:sldMk cId="0" sldId="262"/>
        </pc:sldMkLst>
        <pc:grpChg chg="add mod ord">
          <ac:chgData name="Kimberly Hale" userId="f67e68a8-52b5-4274-b651-24e31f65e5e1" providerId="ADAL" clId="{87CF965F-530B-4E08-9032-F6AD56B81268}" dt="2025-04-17T13:53:49.498" v="901" actId="167"/>
          <ac:grpSpMkLst>
            <pc:docMk/>
            <pc:sldMk cId="0" sldId="262"/>
            <ac:grpSpMk id="10" creationId="{00000000-0000-0000-0000-000000000000}"/>
          </ac:grpSpMkLst>
        </pc:grpChg>
        <pc:grpChg chg="add mod ord">
          <ac:chgData name="Kimberly Hale" userId="f67e68a8-52b5-4274-b651-24e31f65e5e1" providerId="ADAL" clId="{87CF965F-530B-4E08-9032-F6AD56B81268}" dt="2025-04-17T13:53:59.123" v="905" actId="167"/>
          <ac:grpSpMkLst>
            <pc:docMk/>
            <pc:sldMk cId="0" sldId="262"/>
            <ac:grpSpMk id="12" creationId="{00000000-0000-0000-0000-000000000000}"/>
          </ac:grpSpMkLst>
        </pc:grpChg>
        <pc:picChg chg="mod">
          <ac:chgData name="Kimberly Hale" userId="f67e68a8-52b5-4274-b651-24e31f65e5e1" providerId="ADAL" clId="{87CF965F-530B-4E08-9032-F6AD56B81268}" dt="2025-04-17T13:53:46.517" v="899"/>
          <ac:picMkLst>
            <pc:docMk/>
            <pc:sldMk cId="0" sldId="262"/>
            <ac:picMk id="11" creationId="{00000000-0000-0000-0000-000000000000}"/>
          </ac:picMkLst>
        </pc:picChg>
        <pc:picChg chg="mod">
          <ac:chgData name="Kimberly Hale" userId="f67e68a8-52b5-4274-b651-24e31f65e5e1" providerId="ADAL" clId="{87CF965F-530B-4E08-9032-F6AD56B81268}" dt="2025-04-17T13:53:56.525" v="903"/>
          <ac:picMkLst>
            <pc:docMk/>
            <pc:sldMk cId="0" sldId="262"/>
            <ac:picMk id="13" creationId="{00000000-0000-0000-0000-000000000000}"/>
          </ac:picMkLst>
        </pc:picChg>
      </pc:sldChg>
      <pc:sldChg chg="del modTransition">
        <pc:chgData name="Kimberly Hale" userId="f67e68a8-52b5-4274-b651-24e31f65e5e1" providerId="ADAL" clId="{87CF965F-530B-4E08-9032-F6AD56B81268}" dt="2025-04-22T17:17:06.872" v="1476" actId="47"/>
        <pc:sldMkLst>
          <pc:docMk/>
          <pc:sldMk cId="0" sldId="263"/>
        </pc:sldMkLst>
      </pc:sldChg>
      <pc:sldChg chg="addSp delSp modSp mod modTransition modNotesTx">
        <pc:chgData name="Kimberly Hale" userId="f67e68a8-52b5-4274-b651-24e31f65e5e1" providerId="ADAL" clId="{87CF965F-530B-4E08-9032-F6AD56B81268}" dt="2025-04-22T18:53:20.809" v="1533" actId="6549"/>
        <pc:sldMkLst>
          <pc:docMk/>
          <pc:sldMk cId="0" sldId="264"/>
        </pc:sldMkLst>
        <pc:spChg chg="mod">
          <ac:chgData name="Kimberly Hale" userId="f67e68a8-52b5-4274-b651-24e31f65e5e1" providerId="ADAL" clId="{87CF965F-530B-4E08-9032-F6AD56B81268}" dt="2025-04-17T13:54:14.639" v="907"/>
          <ac:spMkLst>
            <pc:docMk/>
            <pc:sldMk cId="0" sldId="264"/>
            <ac:spMk id="12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4:20.928" v="909" actId="167"/>
          <ac:grpSpMkLst>
            <pc:docMk/>
            <pc:sldMk cId="0" sldId="264"/>
            <ac:grpSpMk id="11" creationId="{00000000-0000-0000-0000-000000000000}"/>
          </ac:grpSpMkLst>
        </pc:grpChg>
      </pc:sldChg>
      <pc:sldChg chg="addSp delSp modSp mod modTransition modNotesTx">
        <pc:chgData name="Kimberly Hale" userId="f67e68a8-52b5-4274-b651-24e31f65e5e1" providerId="ADAL" clId="{87CF965F-530B-4E08-9032-F6AD56B81268}" dt="2025-04-22T18:53:23.746" v="1534" actId="6549"/>
        <pc:sldMkLst>
          <pc:docMk/>
          <pc:sldMk cId="0" sldId="265"/>
        </pc:sldMkLst>
        <pc:spChg chg="mod">
          <ac:chgData name="Kimberly Hale" userId="f67e68a8-52b5-4274-b651-24e31f65e5e1" providerId="ADAL" clId="{87CF965F-530B-4E08-9032-F6AD56B81268}" dt="2025-04-17T13:54:32.958" v="911"/>
          <ac:spMkLst>
            <pc:docMk/>
            <pc:sldMk cId="0" sldId="265"/>
            <ac:spMk id="10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4:38.776" v="915" actId="1076"/>
          <ac:grpSpMkLst>
            <pc:docMk/>
            <pc:sldMk cId="0" sldId="265"/>
            <ac:grpSpMk id="9" creationId="{00000000-0000-0000-0000-000000000000}"/>
          </ac:grpSpMkLst>
        </pc:grpChg>
      </pc:sldChg>
      <pc:sldChg chg="addSp delSp modSp mod modTransition modNotesTx">
        <pc:chgData name="Kimberly Hale" userId="f67e68a8-52b5-4274-b651-24e31f65e5e1" providerId="ADAL" clId="{87CF965F-530B-4E08-9032-F6AD56B81268}" dt="2025-04-22T18:53:25.928" v="1535" actId="6549"/>
        <pc:sldMkLst>
          <pc:docMk/>
          <pc:sldMk cId="0" sldId="266"/>
        </pc:sldMkLst>
        <pc:spChg chg="mod">
          <ac:chgData name="Kimberly Hale" userId="f67e68a8-52b5-4274-b651-24e31f65e5e1" providerId="ADAL" clId="{87CF965F-530B-4E08-9032-F6AD56B81268}" dt="2025-04-17T13:54:48.744" v="916"/>
          <ac:spMkLst>
            <pc:docMk/>
            <pc:sldMk cId="0" sldId="266"/>
            <ac:spMk id="12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4:54.920" v="918" actId="167"/>
          <ac:grpSpMkLst>
            <pc:docMk/>
            <pc:sldMk cId="0" sldId="266"/>
            <ac:grpSpMk id="11" creationId="{00000000-0000-0000-0000-000000000000}"/>
          </ac:grpSpMkLst>
        </pc:grpChg>
      </pc:sldChg>
      <pc:sldChg chg="addSp delSp modSp mod modTransition modNotesTx">
        <pc:chgData name="Kimberly Hale" userId="f67e68a8-52b5-4274-b651-24e31f65e5e1" providerId="ADAL" clId="{87CF965F-530B-4E08-9032-F6AD56B81268}" dt="2025-04-22T18:53:28.274" v="1536" actId="6549"/>
        <pc:sldMkLst>
          <pc:docMk/>
          <pc:sldMk cId="0" sldId="267"/>
        </pc:sldMkLst>
        <pc:spChg chg="mod">
          <ac:chgData name="Kimberly Hale" userId="f67e68a8-52b5-4274-b651-24e31f65e5e1" providerId="ADAL" clId="{87CF965F-530B-4E08-9032-F6AD56B81268}" dt="2025-04-16T16:37:44.797" v="875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Kimberly Hale" userId="f67e68a8-52b5-4274-b651-24e31f65e5e1" providerId="ADAL" clId="{87CF965F-530B-4E08-9032-F6AD56B81268}" dt="2025-04-16T16:37:33.694" v="873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Kimberly Hale" userId="f67e68a8-52b5-4274-b651-24e31f65e5e1" providerId="ADAL" clId="{87CF965F-530B-4E08-9032-F6AD56B81268}" dt="2025-04-17T13:55:27.481" v="920"/>
          <ac:spMkLst>
            <pc:docMk/>
            <pc:sldMk cId="0" sldId="267"/>
            <ac:spMk id="10" creationId="{00000000-0000-0000-0000-000000000000}"/>
          </ac:spMkLst>
        </pc:spChg>
        <pc:grpChg chg="add mod ord">
          <ac:chgData name="Kimberly Hale" userId="f67e68a8-52b5-4274-b651-24e31f65e5e1" providerId="ADAL" clId="{87CF965F-530B-4E08-9032-F6AD56B81268}" dt="2025-04-17T13:55:31.126" v="922" actId="167"/>
          <ac:grpSpMkLst>
            <pc:docMk/>
            <pc:sldMk cId="0" sldId="267"/>
            <ac:grpSpMk id="8" creationId="{00000000-0000-0000-0000-000000000000}"/>
          </ac:grpSpMkLst>
        </pc:grpChg>
        <pc:picChg chg="add mod">
          <ac:chgData name="Kimberly Hale" userId="f67e68a8-52b5-4274-b651-24e31f65e5e1" providerId="ADAL" clId="{87CF965F-530B-4E08-9032-F6AD56B81268}" dt="2025-04-16T16:37:28.196" v="872" actId="1076"/>
          <ac:picMkLst>
            <pc:docMk/>
            <pc:sldMk cId="0" sldId="267"/>
            <ac:picMk id="11" creationId="{95B3178E-10C9-1D5E-3876-9AD2A6920075}"/>
          </ac:picMkLst>
        </pc:picChg>
      </pc:sldChg>
      <pc:sldChg chg="addSp modSp add mod ord modTransition setBg">
        <pc:chgData name="Kimberly Hale" userId="f67e68a8-52b5-4274-b651-24e31f65e5e1" providerId="ADAL" clId="{87CF965F-530B-4E08-9032-F6AD56B81268}" dt="2025-04-17T14:09:23.255" v="1009"/>
        <pc:sldMkLst>
          <pc:docMk/>
          <pc:sldMk cId="3642707673" sldId="268"/>
        </pc:sldMkLst>
        <pc:spChg chg="add mod">
          <ac:chgData name="Kimberly Hale" userId="f67e68a8-52b5-4274-b651-24e31f65e5e1" providerId="ADAL" clId="{87CF965F-530B-4E08-9032-F6AD56B81268}" dt="2025-04-15T13:38:24.595" v="34"/>
          <ac:spMkLst>
            <pc:docMk/>
            <pc:sldMk cId="3642707673" sldId="268"/>
            <ac:spMk id="4" creationId="{14DA4053-D576-8B60-B798-9B5C89EDC06A}"/>
          </ac:spMkLst>
        </pc:spChg>
        <pc:spChg chg="add mod">
          <ac:chgData name="Kimberly Hale" userId="f67e68a8-52b5-4274-b651-24e31f65e5e1" providerId="ADAL" clId="{87CF965F-530B-4E08-9032-F6AD56B81268}" dt="2025-04-15T13:38:24.765" v="47"/>
          <ac:spMkLst>
            <pc:docMk/>
            <pc:sldMk cId="3642707673" sldId="268"/>
            <ac:spMk id="5" creationId="{BADA0B42-4828-8141-B60A-B1B7114C9CCB}"/>
          </ac:spMkLst>
        </pc:spChg>
        <pc:spChg chg="add mod">
          <ac:chgData name="Kimberly Hale" userId="f67e68a8-52b5-4274-b651-24e31f65e5e1" providerId="ADAL" clId="{87CF965F-530B-4E08-9032-F6AD56B81268}" dt="2025-04-15T13:38:25.202" v="65"/>
          <ac:spMkLst>
            <pc:docMk/>
            <pc:sldMk cId="3642707673" sldId="268"/>
            <ac:spMk id="8" creationId="{2CA75069-C13C-5A5C-8B99-86196AF140EB}"/>
          </ac:spMkLst>
        </pc:spChg>
        <pc:picChg chg="add mod">
          <ac:chgData name="Kimberly Hale" userId="f67e68a8-52b5-4274-b651-24e31f65e5e1" providerId="ADAL" clId="{87CF965F-530B-4E08-9032-F6AD56B81268}" dt="2025-04-15T13:38:24.541" v="26"/>
          <ac:picMkLst>
            <pc:docMk/>
            <pc:sldMk cId="3642707673" sldId="268"/>
            <ac:picMk id="3" creationId="{2DBC8786-F804-7947-66B9-AFB382F2C095}"/>
          </ac:picMkLst>
        </pc:picChg>
        <pc:picChg chg="add mod">
          <ac:chgData name="Kimberly Hale" userId="f67e68a8-52b5-4274-b651-24e31f65e5e1" providerId="ADAL" clId="{87CF965F-530B-4E08-9032-F6AD56B81268}" dt="2025-04-15T13:38:25.015" v="49"/>
          <ac:picMkLst>
            <pc:docMk/>
            <pc:sldMk cId="3642707673" sldId="268"/>
            <ac:picMk id="7" creationId="{5846F5A3-939C-D6F6-4924-6F54559269DF}"/>
          </ac:picMkLst>
        </pc:picChg>
        <pc:picChg chg="add mod">
          <ac:chgData name="Kimberly Hale" userId="f67e68a8-52b5-4274-b651-24e31f65e5e1" providerId="ADAL" clId="{87CF965F-530B-4E08-9032-F6AD56B81268}" dt="2025-04-15T13:38:25.320" v="67"/>
          <ac:picMkLst>
            <pc:docMk/>
            <pc:sldMk cId="3642707673" sldId="268"/>
            <ac:picMk id="10" creationId="{0FE56EE1-8E87-8B9C-5E16-315329BC6B8E}"/>
          </ac:picMkLst>
        </pc:picChg>
      </pc:sldChg>
      <pc:sldChg chg="addSp modSp add del mod setBg">
        <pc:chgData name="Kimberly Hale" userId="f67e68a8-52b5-4274-b651-24e31f65e5e1" providerId="ADAL" clId="{87CF965F-530B-4E08-9032-F6AD56B81268}" dt="2025-04-15T13:41:28.239" v="117" actId="2696"/>
        <pc:sldMkLst>
          <pc:docMk/>
          <pc:sldMk cId="1557943781" sldId="269"/>
        </pc:sldMkLst>
      </pc:sldChg>
      <pc:sldChg chg="addSp delSp modSp add mod modTransition setBg">
        <pc:chgData name="Kimberly Hale" userId="f67e68a8-52b5-4274-b651-24e31f65e5e1" providerId="ADAL" clId="{87CF965F-530B-4E08-9032-F6AD56B81268}" dt="2025-04-17T14:09:25.363" v="1010"/>
        <pc:sldMkLst>
          <pc:docMk/>
          <pc:sldMk cId="4122225875" sldId="269"/>
        </pc:sldMkLst>
        <pc:spChg chg="add mod">
          <ac:chgData name="Kimberly Hale" userId="f67e68a8-52b5-4274-b651-24e31f65e5e1" providerId="ADAL" clId="{87CF965F-530B-4E08-9032-F6AD56B81268}" dt="2025-04-15T13:45:18.493" v="174"/>
          <ac:spMkLst>
            <pc:docMk/>
            <pc:sldMk cId="4122225875" sldId="269"/>
            <ac:spMk id="4" creationId="{D1DF8571-EBC9-7DBD-66CD-BD1E4DB208B5}"/>
          </ac:spMkLst>
        </pc:spChg>
        <pc:spChg chg="add mod">
          <ac:chgData name="Kimberly Hale" userId="f67e68a8-52b5-4274-b651-24e31f65e5e1" providerId="ADAL" clId="{87CF965F-530B-4E08-9032-F6AD56B81268}" dt="2025-04-15T13:43:23.822" v="144"/>
          <ac:spMkLst>
            <pc:docMk/>
            <pc:sldMk cId="4122225875" sldId="269"/>
            <ac:spMk id="5" creationId="{882247B3-DA6D-62C6-96D0-A421E8A88C6B}"/>
          </ac:spMkLst>
        </pc:spChg>
        <pc:spChg chg="add mod">
          <ac:chgData name="Kimberly Hale" userId="f67e68a8-52b5-4274-b651-24e31f65e5e1" providerId="ADAL" clId="{87CF965F-530B-4E08-9032-F6AD56B81268}" dt="2025-04-15T13:43:24.013" v="162"/>
          <ac:spMkLst>
            <pc:docMk/>
            <pc:sldMk cId="4122225875" sldId="269"/>
            <ac:spMk id="8" creationId="{954E6BBC-99B1-5AB7-E5C0-679369C5B16E}"/>
          </ac:spMkLst>
        </pc:spChg>
        <pc:picChg chg="add mod">
          <ac:chgData name="Kimberly Hale" userId="f67e68a8-52b5-4274-b651-24e31f65e5e1" providerId="ADAL" clId="{87CF965F-530B-4E08-9032-F6AD56B81268}" dt="2025-04-15T13:43:23.978" v="146"/>
          <ac:picMkLst>
            <pc:docMk/>
            <pc:sldMk cId="4122225875" sldId="269"/>
            <ac:picMk id="7" creationId="{C3FA8199-EDFE-25D8-BF46-8B78A0961117}"/>
          </ac:picMkLst>
        </pc:picChg>
        <pc:picChg chg="add mod">
          <ac:chgData name="Kimberly Hale" userId="f67e68a8-52b5-4274-b651-24e31f65e5e1" providerId="ADAL" clId="{87CF965F-530B-4E08-9032-F6AD56B81268}" dt="2025-04-15T13:43:24.117" v="164"/>
          <ac:picMkLst>
            <pc:docMk/>
            <pc:sldMk cId="4122225875" sldId="269"/>
            <ac:picMk id="10" creationId="{48C6775C-D620-EFBB-23B1-70BBBEF808E3}"/>
          </ac:picMkLst>
        </pc:picChg>
        <pc:picChg chg="add mod">
          <ac:chgData name="Kimberly Hale" userId="f67e68a8-52b5-4274-b651-24e31f65e5e1" providerId="ADAL" clId="{87CF965F-530B-4E08-9032-F6AD56B81268}" dt="2025-04-15T13:45:18.423" v="171"/>
          <ac:picMkLst>
            <pc:docMk/>
            <pc:sldMk cId="4122225875" sldId="269"/>
            <ac:picMk id="12" creationId="{BEB01330-4D89-3079-CEB1-DA7226766E78}"/>
          </ac:picMkLst>
        </pc:picChg>
      </pc:sldChg>
      <pc:sldChg chg="addSp delSp modSp add mod modTransition setBg modAnim">
        <pc:chgData name="Kimberly Hale" userId="f67e68a8-52b5-4274-b651-24e31f65e5e1" providerId="ADAL" clId="{87CF965F-530B-4E08-9032-F6AD56B81268}" dt="2025-04-17T14:09:33.174" v="1012"/>
        <pc:sldMkLst>
          <pc:docMk/>
          <pc:sldMk cId="1338650935" sldId="270"/>
        </pc:sldMkLst>
        <pc:spChg chg="add mod">
          <ac:chgData name="Kimberly Hale" userId="f67e68a8-52b5-4274-b651-24e31f65e5e1" providerId="ADAL" clId="{87CF965F-530B-4E08-9032-F6AD56B81268}" dt="2025-04-15T18:59:20.214" v="252"/>
          <ac:spMkLst>
            <pc:docMk/>
            <pc:sldMk cId="1338650935" sldId="270"/>
            <ac:spMk id="4" creationId="{5E292CF4-A2C8-A39B-CF9C-237B33A94A72}"/>
          </ac:spMkLst>
        </pc:spChg>
        <pc:spChg chg="add mod">
          <ac:chgData name="Kimberly Hale" userId="f67e68a8-52b5-4274-b651-24e31f65e5e1" providerId="ADAL" clId="{87CF965F-530B-4E08-9032-F6AD56B81268}" dt="2025-04-15T18:59:01.855" v="227"/>
          <ac:spMkLst>
            <pc:docMk/>
            <pc:sldMk cId="1338650935" sldId="270"/>
            <ac:spMk id="5" creationId="{776D2D44-D210-A498-D47F-482C62B7CC2D}"/>
          </ac:spMkLst>
        </pc:spChg>
        <pc:spChg chg="add mod">
          <ac:chgData name="Kimberly Hale" userId="f67e68a8-52b5-4274-b651-24e31f65e5e1" providerId="ADAL" clId="{87CF965F-530B-4E08-9032-F6AD56B81268}" dt="2025-04-15T18:59:02.042" v="245"/>
          <ac:spMkLst>
            <pc:docMk/>
            <pc:sldMk cId="1338650935" sldId="270"/>
            <ac:spMk id="8" creationId="{9ED8512A-A889-638C-191E-EFB086E0D0E8}"/>
          </ac:spMkLst>
        </pc:spChg>
        <pc:picChg chg="add mod">
          <ac:chgData name="Kimberly Hale" userId="f67e68a8-52b5-4274-b651-24e31f65e5e1" providerId="ADAL" clId="{87CF965F-530B-4E08-9032-F6AD56B81268}" dt="2025-04-15T18:59:02" v="229"/>
          <ac:picMkLst>
            <pc:docMk/>
            <pc:sldMk cId="1338650935" sldId="270"/>
            <ac:picMk id="7" creationId="{5BA5AC0C-CD5C-859F-ED48-65C264EDC8D0}"/>
          </ac:picMkLst>
        </pc:picChg>
        <pc:picChg chg="add mod">
          <ac:chgData name="Kimberly Hale" userId="f67e68a8-52b5-4274-b651-24e31f65e5e1" providerId="ADAL" clId="{87CF965F-530B-4E08-9032-F6AD56B81268}" dt="2025-04-15T18:59:02.147" v="247"/>
          <ac:picMkLst>
            <pc:docMk/>
            <pc:sldMk cId="1338650935" sldId="270"/>
            <ac:picMk id="10" creationId="{A78EBD91-A214-2C0F-EBF5-8623B50BB904}"/>
          </ac:picMkLst>
        </pc:picChg>
        <pc:picChg chg="add mod">
          <ac:chgData name="Kimberly Hale" userId="f67e68a8-52b5-4274-b651-24e31f65e5e1" providerId="ADAL" clId="{87CF965F-530B-4E08-9032-F6AD56B81268}" dt="2025-04-15T18:59:20.367" v="256"/>
          <ac:picMkLst>
            <pc:docMk/>
            <pc:sldMk cId="1338650935" sldId="270"/>
            <ac:picMk id="12" creationId="{498166C7-5919-130E-113B-BC482682F0EE}"/>
          </ac:picMkLst>
        </pc:picChg>
      </pc:sldChg>
      <pc:sldChg chg="addSp modSp new del mod ord">
        <pc:chgData name="Kimberly Hale" userId="f67e68a8-52b5-4274-b651-24e31f65e5e1" providerId="ADAL" clId="{87CF965F-530B-4E08-9032-F6AD56B81268}" dt="2025-04-15T18:58:21.021" v="198" actId="47"/>
        <pc:sldMkLst>
          <pc:docMk/>
          <pc:sldMk cId="2293895772" sldId="270"/>
        </pc:sldMkLst>
      </pc:sldChg>
      <pc:sldChg chg="addSp modSp add mod modTransition setBg modAnim">
        <pc:chgData name="Kimberly Hale" userId="f67e68a8-52b5-4274-b651-24e31f65e5e1" providerId="ADAL" clId="{87CF965F-530B-4E08-9032-F6AD56B81268}" dt="2025-04-17T14:09:46.853" v="1015"/>
        <pc:sldMkLst>
          <pc:docMk/>
          <pc:sldMk cId="1058767263" sldId="271"/>
        </pc:sldMkLst>
        <pc:spChg chg="add mod">
          <ac:chgData name="Kimberly Hale" userId="f67e68a8-52b5-4274-b651-24e31f65e5e1" providerId="ADAL" clId="{87CF965F-530B-4E08-9032-F6AD56B81268}" dt="2025-04-15T19:09:18.209" v="270"/>
          <ac:spMkLst>
            <pc:docMk/>
            <pc:sldMk cId="1058767263" sldId="271"/>
            <ac:spMk id="4" creationId="{084BA479-37C2-AEF4-E2FE-90B5CB466488}"/>
          </ac:spMkLst>
        </pc:spChg>
        <pc:spChg chg="add mod">
          <ac:chgData name="Kimberly Hale" userId="f67e68a8-52b5-4274-b651-24e31f65e5e1" providerId="ADAL" clId="{87CF965F-530B-4E08-9032-F6AD56B81268}" dt="2025-04-15T19:09:18.229" v="283"/>
          <ac:spMkLst>
            <pc:docMk/>
            <pc:sldMk cId="1058767263" sldId="271"/>
            <ac:spMk id="5" creationId="{5C5E96DD-FA17-033E-F380-134833684289}"/>
          </ac:spMkLst>
        </pc:spChg>
        <pc:spChg chg="add mod">
          <ac:chgData name="Kimberly Hale" userId="f67e68a8-52b5-4274-b651-24e31f65e5e1" providerId="ADAL" clId="{87CF965F-530B-4E08-9032-F6AD56B81268}" dt="2025-04-15T19:09:18.354" v="301"/>
          <ac:spMkLst>
            <pc:docMk/>
            <pc:sldMk cId="1058767263" sldId="271"/>
            <ac:spMk id="8" creationId="{719D12DA-4900-D428-B1A8-B8E05F4F2B22}"/>
          </ac:spMkLst>
        </pc:spChg>
        <pc:picChg chg="add mod">
          <ac:chgData name="Kimberly Hale" userId="f67e68a8-52b5-4274-b651-24e31f65e5e1" providerId="ADAL" clId="{87CF965F-530B-4E08-9032-F6AD56B81268}" dt="2025-04-15T19:09:18.186" v="262"/>
          <ac:picMkLst>
            <pc:docMk/>
            <pc:sldMk cId="1058767263" sldId="271"/>
            <ac:picMk id="3" creationId="{8B494FE4-5B72-4D27-7898-5D8FE43E99F1}"/>
          </ac:picMkLst>
        </pc:picChg>
        <pc:picChg chg="add mod">
          <ac:chgData name="Kimberly Hale" userId="f67e68a8-52b5-4274-b651-24e31f65e5e1" providerId="ADAL" clId="{87CF965F-530B-4E08-9032-F6AD56B81268}" dt="2025-04-15T19:09:18.320" v="285"/>
          <ac:picMkLst>
            <pc:docMk/>
            <pc:sldMk cId="1058767263" sldId="271"/>
            <ac:picMk id="7" creationId="{57C040BB-D3CA-3480-0EA2-9397D694128B}"/>
          </ac:picMkLst>
        </pc:picChg>
        <pc:picChg chg="add mod">
          <ac:chgData name="Kimberly Hale" userId="f67e68a8-52b5-4274-b651-24e31f65e5e1" providerId="ADAL" clId="{87CF965F-530B-4E08-9032-F6AD56B81268}" dt="2025-04-15T19:09:18.494" v="303"/>
          <ac:picMkLst>
            <pc:docMk/>
            <pc:sldMk cId="1058767263" sldId="271"/>
            <ac:picMk id="10" creationId="{DB006C64-7B5A-79E3-9C9F-347533118C30}"/>
          </ac:picMkLst>
        </pc:picChg>
      </pc:sldChg>
      <pc:sldChg chg="addSp modSp add mod modTransition setBg modAnim">
        <pc:chgData name="Kimberly Hale" userId="f67e68a8-52b5-4274-b651-24e31f65e5e1" providerId="ADAL" clId="{87CF965F-530B-4E08-9032-F6AD56B81268}" dt="2025-04-17T14:09:53.357" v="1017"/>
        <pc:sldMkLst>
          <pc:docMk/>
          <pc:sldMk cId="2900785572" sldId="272"/>
        </pc:sldMkLst>
        <pc:spChg chg="add mod">
          <ac:chgData name="Kimberly Hale" userId="f67e68a8-52b5-4274-b651-24e31f65e5e1" providerId="ADAL" clId="{87CF965F-530B-4E08-9032-F6AD56B81268}" dt="2025-04-16T15:56:36.862" v="319"/>
          <ac:spMkLst>
            <pc:docMk/>
            <pc:sldMk cId="2900785572" sldId="272"/>
            <ac:spMk id="4" creationId="{7DBD7D0C-9BB5-4571-FC4F-EF36E68B6853}"/>
          </ac:spMkLst>
        </pc:spChg>
        <pc:spChg chg="add mod">
          <ac:chgData name="Kimberly Hale" userId="f67e68a8-52b5-4274-b651-24e31f65e5e1" providerId="ADAL" clId="{87CF965F-530B-4E08-9032-F6AD56B81268}" dt="2025-04-16T15:56:36.901" v="332"/>
          <ac:spMkLst>
            <pc:docMk/>
            <pc:sldMk cId="2900785572" sldId="272"/>
            <ac:spMk id="5" creationId="{D8C5E715-6FE9-D5C1-1D61-9467D725D00A}"/>
          </ac:spMkLst>
        </pc:spChg>
        <pc:spChg chg="add mod">
          <ac:chgData name="Kimberly Hale" userId="f67e68a8-52b5-4274-b651-24e31f65e5e1" providerId="ADAL" clId="{87CF965F-530B-4E08-9032-F6AD56B81268}" dt="2025-04-16T15:56:37.155" v="350"/>
          <ac:spMkLst>
            <pc:docMk/>
            <pc:sldMk cId="2900785572" sldId="272"/>
            <ac:spMk id="8" creationId="{97D63AED-7FD4-B937-FBB5-982E08A2CD19}"/>
          </ac:spMkLst>
        </pc:spChg>
        <pc:picChg chg="add mod">
          <ac:chgData name="Kimberly Hale" userId="f67e68a8-52b5-4274-b651-24e31f65e5e1" providerId="ADAL" clId="{87CF965F-530B-4E08-9032-F6AD56B81268}" dt="2025-04-16T15:56:36.804" v="311"/>
          <ac:picMkLst>
            <pc:docMk/>
            <pc:sldMk cId="2900785572" sldId="272"/>
            <ac:picMk id="3" creationId="{892DE076-57DD-68D7-F456-99E87C04CA10}"/>
          </ac:picMkLst>
        </pc:picChg>
        <pc:picChg chg="add mod">
          <ac:chgData name="Kimberly Hale" userId="f67e68a8-52b5-4274-b651-24e31f65e5e1" providerId="ADAL" clId="{87CF965F-530B-4E08-9032-F6AD56B81268}" dt="2025-04-16T15:56:37.115" v="334"/>
          <ac:picMkLst>
            <pc:docMk/>
            <pc:sldMk cId="2900785572" sldId="272"/>
            <ac:picMk id="7" creationId="{FA133042-BC92-BBB5-6900-F413A1FA474E}"/>
          </ac:picMkLst>
        </pc:picChg>
        <pc:picChg chg="add mod">
          <ac:chgData name="Kimberly Hale" userId="f67e68a8-52b5-4274-b651-24e31f65e5e1" providerId="ADAL" clId="{87CF965F-530B-4E08-9032-F6AD56B81268}" dt="2025-04-16T15:56:37.269" v="352"/>
          <ac:picMkLst>
            <pc:docMk/>
            <pc:sldMk cId="2900785572" sldId="272"/>
            <ac:picMk id="10" creationId="{DBC60D37-2E72-F93A-A0F0-0887CB457A69}"/>
          </ac:picMkLst>
        </pc:picChg>
      </pc:sldChg>
      <pc:sldChg chg="addSp modSp new mod modTransition setBg">
        <pc:chgData name="Kimberly Hale" userId="f67e68a8-52b5-4274-b651-24e31f65e5e1" providerId="ADAL" clId="{87CF965F-530B-4E08-9032-F6AD56B81268}" dt="2025-04-17T14:08:57.936" v="1003"/>
        <pc:sldMkLst>
          <pc:docMk/>
          <pc:sldMk cId="417779538" sldId="273"/>
        </pc:sldMkLst>
        <pc:spChg chg="add mod">
          <ac:chgData name="Kimberly Hale" userId="f67e68a8-52b5-4274-b651-24e31f65e5e1" providerId="ADAL" clId="{87CF965F-530B-4E08-9032-F6AD56B81268}" dt="2025-04-16T16:01:51.553" v="491" actId="1076"/>
          <ac:spMkLst>
            <pc:docMk/>
            <pc:sldMk cId="417779538" sldId="273"/>
            <ac:spMk id="6" creationId="{96DF542C-5998-7AD2-008D-06AD1636DA55}"/>
          </ac:spMkLst>
        </pc:spChg>
        <pc:picChg chg="add mod ord">
          <ac:chgData name="Kimberly Hale" userId="f67e68a8-52b5-4274-b651-24e31f65e5e1" providerId="ADAL" clId="{87CF965F-530B-4E08-9032-F6AD56B81268}" dt="2025-04-16T16:01:22.236" v="427" actId="1076"/>
          <ac:picMkLst>
            <pc:docMk/>
            <pc:sldMk cId="417779538" sldId="273"/>
            <ac:picMk id="3" creationId="{68CD20DE-7C05-2253-57EA-E557D44B8669}"/>
          </ac:picMkLst>
        </pc:picChg>
        <pc:picChg chg="add mod">
          <ac:chgData name="Kimberly Hale" userId="f67e68a8-52b5-4274-b651-24e31f65e5e1" providerId="ADAL" clId="{87CF965F-530B-4E08-9032-F6AD56B81268}" dt="2025-04-16T16:01:22.236" v="427" actId="1076"/>
          <ac:picMkLst>
            <pc:docMk/>
            <pc:sldMk cId="417779538" sldId="273"/>
            <ac:picMk id="5" creationId="{F752BD08-26E8-933F-0DDB-39CC5C94CFE7}"/>
          </ac:picMkLst>
        </pc:picChg>
      </pc:sldChg>
      <pc:sldChg chg="addSp modSp add mod modTransition setBg modAnim">
        <pc:chgData name="Kimberly Hale" userId="f67e68a8-52b5-4274-b651-24e31f65e5e1" providerId="ADAL" clId="{87CF965F-530B-4E08-9032-F6AD56B81268}" dt="2025-04-17T14:10:06.023" v="1019"/>
        <pc:sldMkLst>
          <pc:docMk/>
          <pc:sldMk cId="248797515" sldId="274"/>
        </pc:sldMkLst>
        <pc:spChg chg="add mod">
          <ac:chgData name="Kimberly Hale" userId="f67e68a8-52b5-4274-b651-24e31f65e5e1" providerId="ADAL" clId="{87CF965F-530B-4E08-9032-F6AD56B81268}" dt="2025-04-16T16:00:52.988" v="390"/>
          <ac:spMkLst>
            <pc:docMk/>
            <pc:sldMk cId="248797515" sldId="274"/>
            <ac:spMk id="4" creationId="{940D671B-6848-CA3C-0D59-71242DB8E87C}"/>
          </ac:spMkLst>
        </pc:spChg>
        <pc:spChg chg="add mod">
          <ac:chgData name="Kimberly Hale" userId="f67e68a8-52b5-4274-b651-24e31f65e5e1" providerId="ADAL" clId="{87CF965F-530B-4E08-9032-F6AD56B81268}" dt="2025-04-16T16:00:53.006" v="403"/>
          <ac:spMkLst>
            <pc:docMk/>
            <pc:sldMk cId="248797515" sldId="274"/>
            <ac:spMk id="5" creationId="{CEAEEC93-D9C7-F271-F4EF-1FB06A8796B5}"/>
          </ac:spMkLst>
        </pc:spChg>
        <pc:spChg chg="add mod">
          <ac:chgData name="Kimberly Hale" userId="f67e68a8-52b5-4274-b651-24e31f65e5e1" providerId="ADAL" clId="{87CF965F-530B-4E08-9032-F6AD56B81268}" dt="2025-04-16T16:00:53.139" v="421"/>
          <ac:spMkLst>
            <pc:docMk/>
            <pc:sldMk cId="248797515" sldId="274"/>
            <ac:spMk id="8" creationId="{FFC62AD3-3163-9DE8-FA33-DD39DFD0F5FA}"/>
          </ac:spMkLst>
        </pc:spChg>
        <pc:picChg chg="add mod">
          <ac:chgData name="Kimberly Hale" userId="f67e68a8-52b5-4274-b651-24e31f65e5e1" providerId="ADAL" clId="{87CF965F-530B-4E08-9032-F6AD56B81268}" dt="2025-04-16T16:00:52.967" v="382"/>
          <ac:picMkLst>
            <pc:docMk/>
            <pc:sldMk cId="248797515" sldId="274"/>
            <ac:picMk id="3" creationId="{F7409A77-3A7D-4C2A-64D1-BF2650513C47}"/>
          </ac:picMkLst>
        </pc:picChg>
        <pc:picChg chg="add mod">
          <ac:chgData name="Kimberly Hale" userId="f67e68a8-52b5-4274-b651-24e31f65e5e1" providerId="ADAL" clId="{87CF965F-530B-4E08-9032-F6AD56B81268}" dt="2025-04-16T16:00:53.107" v="405"/>
          <ac:picMkLst>
            <pc:docMk/>
            <pc:sldMk cId="248797515" sldId="274"/>
            <ac:picMk id="7" creationId="{8218BB27-11D0-F1A8-23DC-39F35B1C0909}"/>
          </ac:picMkLst>
        </pc:picChg>
        <pc:picChg chg="add mod">
          <ac:chgData name="Kimberly Hale" userId="f67e68a8-52b5-4274-b651-24e31f65e5e1" providerId="ADAL" clId="{87CF965F-530B-4E08-9032-F6AD56B81268}" dt="2025-04-16T16:00:53.234" v="423"/>
          <ac:picMkLst>
            <pc:docMk/>
            <pc:sldMk cId="248797515" sldId="274"/>
            <ac:picMk id="10" creationId="{D9B467A5-28B3-49CC-EDDD-54765DADE9ED}"/>
          </ac:picMkLst>
        </pc:picChg>
      </pc:sldChg>
      <pc:sldChg chg="addSp modSp add mod modTransition setBg modAnim">
        <pc:chgData name="Kimberly Hale" userId="f67e68a8-52b5-4274-b651-24e31f65e5e1" providerId="ADAL" clId="{87CF965F-530B-4E08-9032-F6AD56B81268}" dt="2025-04-17T14:10:11.146" v="1021"/>
        <pc:sldMkLst>
          <pc:docMk/>
          <pc:sldMk cId="3895757733" sldId="275"/>
        </pc:sldMkLst>
      </pc:sldChg>
      <pc:sldChg chg="delSp modSp add mod modTransition modNotesTx">
        <pc:chgData name="Kimberly Hale" userId="f67e68a8-52b5-4274-b651-24e31f65e5e1" providerId="ADAL" clId="{87CF965F-530B-4E08-9032-F6AD56B81268}" dt="2025-04-22T18:53:16.559" v="1531" actId="6549"/>
        <pc:sldMkLst>
          <pc:docMk/>
          <pc:sldMk cId="4220092901" sldId="276"/>
        </pc:sldMkLst>
        <pc:spChg chg="mod">
          <ac:chgData name="Kimberly Hale" userId="f67e68a8-52b5-4274-b651-24e31f65e5e1" providerId="ADAL" clId="{87CF965F-530B-4E08-9032-F6AD56B81268}" dt="2025-04-16T16:04:22.525" v="602" actId="1076"/>
          <ac:spMkLst>
            <pc:docMk/>
            <pc:sldMk cId="4220092901" sldId="276"/>
            <ac:spMk id="60" creationId="{24CFFDDC-5F97-1213-37D9-6655DF4205E3}"/>
          </ac:spMkLst>
        </pc:spChg>
        <pc:grpChg chg="mod">
          <ac:chgData name="Kimberly Hale" userId="f67e68a8-52b5-4274-b651-24e31f65e5e1" providerId="ADAL" clId="{87CF965F-530B-4E08-9032-F6AD56B81268}" dt="2025-04-16T16:04:19.556" v="601" actId="1076"/>
          <ac:grpSpMkLst>
            <pc:docMk/>
            <pc:sldMk cId="4220092901" sldId="276"/>
            <ac:grpSpMk id="35" creationId="{9D65285D-E31B-2D88-826E-8489A2AF6308}"/>
          </ac:grpSpMkLst>
        </pc:grpChg>
        <pc:grpChg chg="mod">
          <ac:chgData name="Kimberly Hale" userId="f67e68a8-52b5-4274-b651-24e31f65e5e1" providerId="ADAL" clId="{87CF965F-530B-4E08-9032-F6AD56B81268}" dt="2025-04-16T16:03:51.355" v="550" actId="1076"/>
          <ac:grpSpMkLst>
            <pc:docMk/>
            <pc:sldMk cId="4220092901" sldId="276"/>
            <ac:grpSpMk id="38" creationId="{FB417E24-11E7-6740-5746-6AC2C32BA1E0}"/>
          </ac:grpSpMkLst>
        </pc:grpChg>
      </pc:sldChg>
      <pc:sldChg chg="addSp modSp add mod modTransition setBg modAnim">
        <pc:chgData name="Kimberly Hale" userId="f67e68a8-52b5-4274-b651-24e31f65e5e1" providerId="ADAL" clId="{87CF965F-530B-4E08-9032-F6AD56B81268}" dt="2025-04-17T14:10:29.472" v="1026"/>
        <pc:sldMkLst>
          <pc:docMk/>
          <pc:sldMk cId="3843294811" sldId="277"/>
        </pc:sldMkLst>
      </pc:sldChg>
      <pc:sldChg chg="addSp modSp add mod modTransition setBg modAnim">
        <pc:chgData name="Kimberly Hale" userId="f67e68a8-52b5-4274-b651-24e31f65e5e1" providerId="ADAL" clId="{87CF965F-530B-4E08-9032-F6AD56B81268}" dt="2025-04-17T14:10:37.071" v="1029"/>
        <pc:sldMkLst>
          <pc:docMk/>
          <pc:sldMk cId="1836451087" sldId="278"/>
        </pc:sldMkLst>
        <pc:spChg chg="add mod">
          <ac:chgData name="Kimberly Hale" userId="f67e68a8-52b5-4274-b651-24e31f65e5e1" providerId="ADAL" clId="{87CF965F-530B-4E08-9032-F6AD56B81268}" dt="2025-04-16T16:30:17.686" v="665"/>
          <ac:spMkLst>
            <pc:docMk/>
            <pc:sldMk cId="1836451087" sldId="278"/>
            <ac:spMk id="4" creationId="{1939444F-F5CA-7AAF-1A2F-E97062CDCB2A}"/>
          </ac:spMkLst>
        </pc:spChg>
        <pc:spChg chg="add mod">
          <ac:chgData name="Kimberly Hale" userId="f67e68a8-52b5-4274-b651-24e31f65e5e1" providerId="ADAL" clId="{87CF965F-530B-4E08-9032-F6AD56B81268}" dt="2025-04-16T16:30:17.702" v="678"/>
          <ac:spMkLst>
            <pc:docMk/>
            <pc:sldMk cId="1836451087" sldId="278"/>
            <ac:spMk id="5" creationId="{F9B1DEC0-019C-BC4D-D418-702E0D5C01E1}"/>
          </ac:spMkLst>
        </pc:spChg>
        <pc:spChg chg="add mod">
          <ac:chgData name="Kimberly Hale" userId="f67e68a8-52b5-4274-b651-24e31f65e5e1" providerId="ADAL" clId="{87CF965F-530B-4E08-9032-F6AD56B81268}" dt="2025-04-16T16:30:17.946" v="696"/>
          <ac:spMkLst>
            <pc:docMk/>
            <pc:sldMk cId="1836451087" sldId="278"/>
            <ac:spMk id="8" creationId="{A507D2EB-74D1-FC82-4056-CD3CB27E2CCB}"/>
          </ac:spMkLst>
        </pc:spChg>
        <pc:picChg chg="add mod">
          <ac:chgData name="Kimberly Hale" userId="f67e68a8-52b5-4274-b651-24e31f65e5e1" providerId="ADAL" clId="{87CF965F-530B-4E08-9032-F6AD56B81268}" dt="2025-04-16T16:30:17.670" v="657"/>
          <ac:picMkLst>
            <pc:docMk/>
            <pc:sldMk cId="1836451087" sldId="278"/>
            <ac:picMk id="3" creationId="{6BAC97BB-CE40-3EE5-2479-2B35C4D5F2CC}"/>
          </ac:picMkLst>
        </pc:picChg>
        <pc:picChg chg="add mod">
          <ac:chgData name="Kimberly Hale" userId="f67e68a8-52b5-4274-b651-24e31f65e5e1" providerId="ADAL" clId="{87CF965F-530B-4E08-9032-F6AD56B81268}" dt="2025-04-16T16:30:17.931" v="680"/>
          <ac:picMkLst>
            <pc:docMk/>
            <pc:sldMk cId="1836451087" sldId="278"/>
            <ac:picMk id="7" creationId="{050A4135-0314-3225-7CE8-94DC87C9352D}"/>
          </ac:picMkLst>
        </pc:picChg>
        <pc:picChg chg="add mod">
          <ac:chgData name="Kimberly Hale" userId="f67e68a8-52b5-4274-b651-24e31f65e5e1" providerId="ADAL" clId="{87CF965F-530B-4E08-9032-F6AD56B81268}" dt="2025-04-16T16:30:18.114" v="698"/>
          <ac:picMkLst>
            <pc:docMk/>
            <pc:sldMk cId="1836451087" sldId="278"/>
            <ac:picMk id="10" creationId="{78267917-1669-7E56-4A33-ADE9BDFBCF4D}"/>
          </ac:picMkLst>
        </pc:picChg>
      </pc:sldChg>
      <pc:sldChg chg="modSp add mod ord modTransition">
        <pc:chgData name="Kimberly Hale" userId="f67e68a8-52b5-4274-b651-24e31f65e5e1" providerId="ADAL" clId="{87CF965F-530B-4E08-9032-F6AD56B81268}" dt="2025-04-17T14:10:42.837" v="1031"/>
        <pc:sldMkLst>
          <pc:docMk/>
          <pc:sldMk cId="2831141767" sldId="279"/>
        </pc:sldMkLst>
        <pc:spChg chg="mod">
          <ac:chgData name="Kimberly Hale" userId="f67e68a8-52b5-4274-b651-24e31f65e5e1" providerId="ADAL" clId="{87CF965F-530B-4E08-9032-F6AD56B81268}" dt="2025-04-16T16:31:47.684" v="763" actId="1076"/>
          <ac:spMkLst>
            <pc:docMk/>
            <pc:sldMk cId="2831141767" sldId="279"/>
            <ac:spMk id="60" creationId="{D67ED65F-E8B1-EFEF-D2FD-A3DDB10FEB12}"/>
          </ac:spMkLst>
        </pc:spChg>
        <pc:grpChg chg="mod">
          <ac:chgData name="Kimberly Hale" userId="f67e68a8-52b5-4274-b651-24e31f65e5e1" providerId="ADAL" clId="{87CF965F-530B-4E08-9032-F6AD56B81268}" dt="2025-04-16T16:31:43.634" v="762" actId="1076"/>
          <ac:grpSpMkLst>
            <pc:docMk/>
            <pc:sldMk cId="2831141767" sldId="279"/>
            <ac:grpSpMk id="35" creationId="{94B71986-7719-0EBA-2425-B4137C2484A9}"/>
          </ac:grpSpMkLst>
        </pc:grpChg>
        <pc:grpChg chg="mod">
          <ac:chgData name="Kimberly Hale" userId="f67e68a8-52b5-4274-b651-24e31f65e5e1" providerId="ADAL" clId="{87CF965F-530B-4E08-9032-F6AD56B81268}" dt="2025-04-16T16:31:43.634" v="762" actId="1076"/>
          <ac:grpSpMkLst>
            <pc:docMk/>
            <pc:sldMk cId="2831141767" sldId="279"/>
            <ac:grpSpMk id="38" creationId="{22A264DB-6EF3-DDE1-239C-A8D3A0E21A5C}"/>
          </ac:grpSpMkLst>
        </pc:grpChg>
      </pc:sldChg>
      <pc:sldChg chg="addSp modSp add mod modTransition setBg modAnim">
        <pc:chgData name="Kimberly Hale" userId="f67e68a8-52b5-4274-b651-24e31f65e5e1" providerId="ADAL" clId="{87CF965F-530B-4E08-9032-F6AD56B81268}" dt="2025-04-17T14:10:50.534" v="1033"/>
        <pc:sldMkLst>
          <pc:docMk/>
          <pc:sldMk cId="448223500" sldId="280"/>
        </pc:sldMkLst>
        <pc:spChg chg="add mod">
          <ac:chgData name="Kimberly Hale" userId="f67e68a8-52b5-4274-b651-24e31f65e5e1" providerId="ADAL" clId="{87CF965F-530B-4E08-9032-F6AD56B81268}" dt="2025-04-16T16:35:33.173" v="777"/>
          <ac:spMkLst>
            <pc:docMk/>
            <pc:sldMk cId="448223500" sldId="280"/>
            <ac:spMk id="4" creationId="{CFF62451-E7D4-6498-156D-F4B89161C502}"/>
          </ac:spMkLst>
        </pc:spChg>
        <pc:spChg chg="add mod">
          <ac:chgData name="Kimberly Hale" userId="f67e68a8-52b5-4274-b651-24e31f65e5e1" providerId="ADAL" clId="{87CF965F-530B-4E08-9032-F6AD56B81268}" dt="2025-04-16T16:35:33.194" v="790"/>
          <ac:spMkLst>
            <pc:docMk/>
            <pc:sldMk cId="448223500" sldId="280"/>
            <ac:spMk id="5" creationId="{C17F4955-66B0-056B-BDD6-681C4B0E5F42}"/>
          </ac:spMkLst>
        </pc:spChg>
        <pc:spChg chg="add mod">
          <ac:chgData name="Kimberly Hale" userId="f67e68a8-52b5-4274-b651-24e31f65e5e1" providerId="ADAL" clId="{87CF965F-530B-4E08-9032-F6AD56B81268}" dt="2025-04-16T16:35:33.323" v="808"/>
          <ac:spMkLst>
            <pc:docMk/>
            <pc:sldMk cId="448223500" sldId="280"/>
            <ac:spMk id="8" creationId="{4238F902-6637-C0E7-4913-CE3B068C82D9}"/>
          </ac:spMkLst>
        </pc:spChg>
        <pc:picChg chg="add mod">
          <ac:chgData name="Kimberly Hale" userId="f67e68a8-52b5-4274-b651-24e31f65e5e1" providerId="ADAL" clId="{87CF965F-530B-4E08-9032-F6AD56B81268}" dt="2025-04-16T16:35:33.149" v="769"/>
          <ac:picMkLst>
            <pc:docMk/>
            <pc:sldMk cId="448223500" sldId="280"/>
            <ac:picMk id="3" creationId="{840E774D-00E6-6C41-C3A5-17E68F0A58F5}"/>
          </ac:picMkLst>
        </pc:picChg>
        <pc:picChg chg="add mod">
          <ac:chgData name="Kimberly Hale" userId="f67e68a8-52b5-4274-b651-24e31f65e5e1" providerId="ADAL" clId="{87CF965F-530B-4E08-9032-F6AD56B81268}" dt="2025-04-16T16:35:33.289" v="792"/>
          <ac:picMkLst>
            <pc:docMk/>
            <pc:sldMk cId="448223500" sldId="280"/>
            <ac:picMk id="7" creationId="{4839395F-23DC-B8EB-B4C6-6D0AA9494C80}"/>
          </ac:picMkLst>
        </pc:picChg>
        <pc:picChg chg="add mod">
          <ac:chgData name="Kimberly Hale" userId="f67e68a8-52b5-4274-b651-24e31f65e5e1" providerId="ADAL" clId="{87CF965F-530B-4E08-9032-F6AD56B81268}" dt="2025-04-16T16:35:33.417" v="810"/>
          <ac:picMkLst>
            <pc:docMk/>
            <pc:sldMk cId="448223500" sldId="280"/>
            <ac:picMk id="10" creationId="{39CC537E-E55E-6DA2-40DB-08C1825D8627}"/>
          </ac:picMkLst>
        </pc:picChg>
      </pc:sldChg>
      <pc:sldChg chg="addSp modSp add mod modTransition setBg modAnim">
        <pc:chgData name="Kimberly Hale" userId="f67e68a8-52b5-4274-b651-24e31f65e5e1" providerId="ADAL" clId="{87CF965F-530B-4E08-9032-F6AD56B81268}" dt="2025-04-17T14:10:55.279" v="1035"/>
        <pc:sldMkLst>
          <pc:docMk/>
          <pc:sldMk cId="2524910916" sldId="281"/>
        </pc:sldMkLst>
        <pc:spChg chg="add mod">
          <ac:chgData name="Kimberly Hale" userId="f67e68a8-52b5-4274-b651-24e31f65e5e1" providerId="ADAL" clId="{87CF965F-530B-4E08-9032-F6AD56B81268}" dt="2025-04-16T16:36:25.513" v="826"/>
          <ac:spMkLst>
            <pc:docMk/>
            <pc:sldMk cId="2524910916" sldId="281"/>
            <ac:spMk id="4" creationId="{E44D7B23-E096-C233-B22A-E214B90DB495}"/>
          </ac:spMkLst>
        </pc:spChg>
        <pc:spChg chg="add mod">
          <ac:chgData name="Kimberly Hale" userId="f67e68a8-52b5-4274-b651-24e31f65e5e1" providerId="ADAL" clId="{87CF965F-530B-4E08-9032-F6AD56B81268}" dt="2025-04-16T16:36:25.527" v="839"/>
          <ac:spMkLst>
            <pc:docMk/>
            <pc:sldMk cId="2524910916" sldId="281"/>
            <ac:spMk id="5" creationId="{3F46D790-F5AE-AD77-32AB-A9D1801CF9B4}"/>
          </ac:spMkLst>
        </pc:spChg>
        <pc:spChg chg="add mod">
          <ac:chgData name="Kimberly Hale" userId="f67e68a8-52b5-4274-b651-24e31f65e5e1" providerId="ADAL" clId="{87CF965F-530B-4E08-9032-F6AD56B81268}" dt="2025-04-16T16:36:25.703" v="857"/>
          <ac:spMkLst>
            <pc:docMk/>
            <pc:sldMk cId="2524910916" sldId="281"/>
            <ac:spMk id="8" creationId="{5CF85EAB-B0A1-DD8C-B25A-3B13424CB47A}"/>
          </ac:spMkLst>
        </pc:spChg>
        <pc:picChg chg="add mod">
          <ac:chgData name="Kimberly Hale" userId="f67e68a8-52b5-4274-b651-24e31f65e5e1" providerId="ADAL" clId="{87CF965F-530B-4E08-9032-F6AD56B81268}" dt="2025-04-16T16:36:25.498" v="818"/>
          <ac:picMkLst>
            <pc:docMk/>
            <pc:sldMk cId="2524910916" sldId="281"/>
            <ac:picMk id="3" creationId="{771E9F8E-3CF9-5DDE-E192-AA24AE886488}"/>
          </ac:picMkLst>
        </pc:picChg>
        <pc:picChg chg="add mod">
          <ac:chgData name="Kimberly Hale" userId="f67e68a8-52b5-4274-b651-24e31f65e5e1" providerId="ADAL" clId="{87CF965F-530B-4E08-9032-F6AD56B81268}" dt="2025-04-16T16:36:25.678" v="841"/>
          <ac:picMkLst>
            <pc:docMk/>
            <pc:sldMk cId="2524910916" sldId="281"/>
            <ac:picMk id="7" creationId="{FD66E996-29B7-09F6-50BF-99BDF40D8EF1}"/>
          </ac:picMkLst>
        </pc:picChg>
        <pc:picChg chg="add mod">
          <ac:chgData name="Kimberly Hale" userId="f67e68a8-52b5-4274-b651-24e31f65e5e1" providerId="ADAL" clId="{87CF965F-530B-4E08-9032-F6AD56B81268}" dt="2025-04-16T16:36:25.800" v="859"/>
          <ac:picMkLst>
            <pc:docMk/>
            <pc:sldMk cId="2524910916" sldId="281"/>
            <ac:picMk id="10" creationId="{2A6BA95F-CE94-E2A2-797C-5C0E48491117}"/>
          </ac:picMkLst>
        </pc:picChg>
      </pc:sldChg>
      <pc:sldChg chg="addSp modSp new mod modTransition modAnim">
        <pc:chgData name="Kimberly Hale" userId="f67e68a8-52b5-4274-b651-24e31f65e5e1" providerId="ADAL" clId="{87CF965F-530B-4E08-9032-F6AD56B81268}" dt="2025-04-17T14:08:55.221" v="999"/>
        <pc:sldMkLst>
          <pc:docMk/>
          <pc:sldMk cId="505563978" sldId="282"/>
        </pc:sldMkLst>
        <pc:picChg chg="add mod">
          <ac:chgData name="Kimberly Hale" userId="f67e68a8-52b5-4274-b651-24e31f65e5e1" providerId="ADAL" clId="{87CF965F-530B-4E08-9032-F6AD56B81268}" dt="2025-04-17T14:05:21.806" v="944" actId="1076"/>
          <ac:picMkLst>
            <pc:docMk/>
            <pc:sldMk cId="505563978" sldId="282"/>
            <ac:picMk id="3" creationId="{56D8CA67-9F99-85BE-99E2-BEC7ABE1BB8E}"/>
          </ac:picMkLst>
        </pc:picChg>
        <pc:picChg chg="add mod">
          <ac:chgData name="Kimberly Hale" userId="f67e68a8-52b5-4274-b651-24e31f65e5e1" providerId="ADAL" clId="{87CF965F-530B-4E08-9032-F6AD56B81268}" dt="2025-04-17T14:05:19.963" v="943" actId="1076"/>
          <ac:picMkLst>
            <pc:docMk/>
            <pc:sldMk cId="505563978" sldId="282"/>
            <ac:picMk id="5" creationId="{74B9E15F-6E54-2073-5147-01EE7524455D}"/>
          </ac:picMkLst>
        </pc:picChg>
        <pc:picChg chg="add mod">
          <ac:chgData name="Kimberly Hale" userId="f67e68a8-52b5-4274-b651-24e31f65e5e1" providerId="ADAL" clId="{87CF965F-530B-4E08-9032-F6AD56B81268}" dt="2025-04-17T14:05:24.464" v="945" actId="1076"/>
          <ac:picMkLst>
            <pc:docMk/>
            <pc:sldMk cId="505563978" sldId="282"/>
            <ac:picMk id="7" creationId="{25C2D6E9-DB6E-2E6A-6568-CB27673881F9}"/>
          </ac:picMkLst>
        </pc:picChg>
      </pc:sldChg>
      <pc:sldChg chg="addSp modSp new mod modTransition modAnim">
        <pc:chgData name="Kimberly Hale" userId="f67e68a8-52b5-4274-b651-24e31f65e5e1" providerId="ADAL" clId="{87CF965F-530B-4E08-9032-F6AD56B81268}" dt="2025-04-17T14:09:14.812" v="1008"/>
        <pc:sldMkLst>
          <pc:docMk/>
          <pc:sldMk cId="1113049336" sldId="283"/>
        </pc:sldMkLst>
        <pc:picChg chg="add mod">
          <ac:chgData name="Kimberly Hale" userId="f67e68a8-52b5-4274-b651-24e31f65e5e1" providerId="ADAL" clId="{87CF965F-530B-4E08-9032-F6AD56B81268}" dt="2025-04-17T14:06:39.557" v="953" actId="1076"/>
          <ac:picMkLst>
            <pc:docMk/>
            <pc:sldMk cId="1113049336" sldId="283"/>
            <ac:picMk id="3" creationId="{5B6F0D62-4CE0-FB31-8880-49FCAE7BE87C}"/>
          </ac:picMkLst>
        </pc:picChg>
        <pc:picChg chg="add mod">
          <ac:chgData name="Kimberly Hale" userId="f67e68a8-52b5-4274-b651-24e31f65e5e1" providerId="ADAL" clId="{87CF965F-530B-4E08-9032-F6AD56B81268}" dt="2025-04-17T14:06:59.885" v="954" actId="1076"/>
          <ac:picMkLst>
            <pc:docMk/>
            <pc:sldMk cId="1113049336" sldId="283"/>
            <ac:picMk id="5" creationId="{DF5A294B-5275-C7D9-AC9E-21CE1579899B}"/>
          </ac:picMkLst>
        </pc:picChg>
        <pc:picChg chg="add mod">
          <ac:chgData name="Kimberly Hale" userId="f67e68a8-52b5-4274-b651-24e31f65e5e1" providerId="ADAL" clId="{87CF965F-530B-4E08-9032-F6AD56B81268}" dt="2025-04-17T14:07:27.710" v="958" actId="1076"/>
          <ac:picMkLst>
            <pc:docMk/>
            <pc:sldMk cId="1113049336" sldId="283"/>
            <ac:picMk id="7" creationId="{3EF9CDA1-3A84-A8CD-FDC6-E2D335E676BF}"/>
          </ac:picMkLst>
        </pc:picChg>
      </pc:sldChg>
      <pc:sldChg chg="addSp delSp modSp new mod modTransition">
        <pc:chgData name="Kimberly Hale" userId="f67e68a8-52b5-4274-b651-24e31f65e5e1" providerId="ADAL" clId="{87CF965F-530B-4E08-9032-F6AD56B81268}" dt="2025-04-20T23:03:31.585" v="1415" actId="20577"/>
        <pc:sldMkLst>
          <pc:docMk/>
          <pc:sldMk cId="3068071658" sldId="284"/>
        </pc:sldMkLst>
        <pc:spChg chg="add del mod">
          <ac:chgData name="Kimberly Hale" userId="f67e68a8-52b5-4274-b651-24e31f65e5e1" providerId="ADAL" clId="{87CF965F-530B-4E08-9032-F6AD56B81268}" dt="2025-04-17T18:51:30.914" v="1264" actId="21"/>
          <ac:spMkLst>
            <pc:docMk/>
            <pc:sldMk cId="3068071658" sldId="284"/>
            <ac:spMk id="2" creationId="{DC8B7C99-473F-BB04-D0CD-D62884AD2EA3}"/>
          </ac:spMkLst>
        </pc:spChg>
        <pc:spChg chg="add mod">
          <ac:chgData name="Kimberly Hale" userId="f67e68a8-52b5-4274-b651-24e31f65e5e1" providerId="ADAL" clId="{87CF965F-530B-4E08-9032-F6AD56B81268}" dt="2025-04-20T23:03:31.585" v="1415" actId="20577"/>
          <ac:spMkLst>
            <pc:docMk/>
            <pc:sldMk cId="3068071658" sldId="284"/>
            <ac:spMk id="3" creationId="{A24AED30-5378-5D42-DC35-FBA3FACF630A}"/>
          </ac:spMkLst>
        </pc:spChg>
      </pc:sldChg>
      <pc:sldChg chg="addSp modSp add mod">
        <pc:chgData name="Kimberly Hale" userId="f67e68a8-52b5-4274-b651-24e31f65e5e1" providerId="ADAL" clId="{87CF965F-530B-4E08-9032-F6AD56B81268}" dt="2025-04-22T17:19:13.701" v="1521" actId="20577"/>
        <pc:sldMkLst>
          <pc:docMk/>
          <pc:sldMk cId="2702993361" sldId="285"/>
        </pc:sldMkLst>
        <pc:spChg chg="add mod">
          <ac:chgData name="Kimberly Hale" userId="f67e68a8-52b5-4274-b651-24e31f65e5e1" providerId="ADAL" clId="{87CF965F-530B-4E08-9032-F6AD56B81268}" dt="2025-04-22T17:19:13.701" v="1521" actId="20577"/>
          <ac:spMkLst>
            <pc:docMk/>
            <pc:sldMk cId="2702993361" sldId="285"/>
            <ac:spMk id="3" creationId="{E163E438-450A-03B8-049E-42E082582789}"/>
          </ac:spMkLst>
        </pc:spChg>
      </pc:sldChg>
      <pc:sldChg chg="addSp modSp new mod ord">
        <pc:chgData name="Kimberly Hale" userId="f67e68a8-52b5-4274-b651-24e31f65e5e1" providerId="ADAL" clId="{87CF965F-530B-4E08-9032-F6AD56B81268}" dt="2025-04-22T18:58:10.995" v="1557" actId="1076"/>
        <pc:sldMkLst>
          <pc:docMk/>
          <pc:sldMk cId="3911935777" sldId="286"/>
        </pc:sldMkLst>
        <pc:spChg chg="add mod">
          <ac:chgData name="Kimberly Hale" userId="f67e68a8-52b5-4274-b651-24e31f65e5e1" providerId="ADAL" clId="{87CF965F-530B-4E08-9032-F6AD56B81268}" dt="2025-04-22T18:58:10.995" v="1557" actId="1076"/>
          <ac:spMkLst>
            <pc:docMk/>
            <pc:sldMk cId="3911935777" sldId="286"/>
            <ac:spMk id="2" creationId="{E926AA1A-8FF7-4E68-3280-865867BE2B09}"/>
          </ac:spMkLst>
        </pc:spChg>
        <pc:spChg chg="add mod">
          <ac:chgData name="Kimberly Hale" userId="f67e68a8-52b5-4274-b651-24e31f65e5e1" providerId="ADAL" clId="{87CF965F-530B-4E08-9032-F6AD56B81268}" dt="2025-04-22T18:56:26.910" v="1547" actId="164"/>
          <ac:spMkLst>
            <pc:docMk/>
            <pc:sldMk cId="3911935777" sldId="286"/>
            <ac:spMk id="5" creationId="{62AC061D-91BB-29D9-9065-2AD34924388C}"/>
          </ac:spMkLst>
        </pc:spChg>
        <pc:grpChg chg="add mod">
          <ac:chgData name="Kimberly Hale" userId="f67e68a8-52b5-4274-b651-24e31f65e5e1" providerId="ADAL" clId="{87CF965F-530B-4E08-9032-F6AD56B81268}" dt="2025-04-22T18:58:02.873" v="1556" actId="1076"/>
          <ac:grpSpMkLst>
            <pc:docMk/>
            <pc:sldMk cId="3911935777" sldId="286"/>
            <ac:grpSpMk id="6" creationId="{33DEF696-EF4B-80E0-1FFF-F218732FFA9E}"/>
          </ac:grpSpMkLst>
        </pc:grpChg>
        <pc:picChg chg="add mod">
          <ac:chgData name="Kimberly Hale" userId="f67e68a8-52b5-4274-b651-24e31f65e5e1" providerId="ADAL" clId="{87CF965F-530B-4E08-9032-F6AD56B81268}" dt="2025-04-22T18:56:26.910" v="1547" actId="164"/>
          <ac:picMkLst>
            <pc:docMk/>
            <pc:sldMk cId="3911935777" sldId="286"/>
            <ac:picMk id="4" creationId="{78C6B620-1037-678E-1DF8-8F838EA2FA17}"/>
          </ac:picMkLst>
        </pc:picChg>
        <pc:picChg chg="add mod">
          <ac:chgData name="Kimberly Hale" userId="f67e68a8-52b5-4274-b651-24e31f65e5e1" providerId="ADAL" clId="{87CF965F-530B-4E08-9032-F6AD56B81268}" dt="2025-04-22T18:57:48.922" v="1554" actId="1440"/>
          <ac:picMkLst>
            <pc:docMk/>
            <pc:sldMk cId="3911935777" sldId="286"/>
            <ac:picMk id="8" creationId="{E08885E6-E62A-5825-E728-5940E338CD4D}"/>
          </ac:picMkLst>
        </pc:picChg>
      </pc:sldChg>
      <pc:sldChg chg="addSp delSp modSp mod ord modAnim">
        <pc:chgData name="Kimberly Hale" userId="f67e68a8-52b5-4274-b651-24e31f65e5e1" providerId="ADAL" clId="{87CF965F-530B-4E08-9032-F6AD56B81268}" dt="2025-04-23T17:00:47.344" v="1761" actId="166"/>
        <pc:sldMkLst>
          <pc:docMk/>
          <pc:sldMk cId="2292463137" sldId="287"/>
        </pc:sldMkLst>
        <pc:spChg chg="del">
          <ac:chgData name="Kimberly Hale" userId="f67e68a8-52b5-4274-b651-24e31f65e5e1" providerId="ADAL" clId="{87CF965F-530B-4E08-9032-F6AD56B81268}" dt="2025-04-23T12:30:24.914" v="1570" actId="478"/>
          <ac:spMkLst>
            <pc:docMk/>
            <pc:sldMk cId="2292463137" sldId="287"/>
            <ac:spMk id="2" creationId="{F37A7E6B-100D-F682-E393-82C3EEF14D6D}"/>
          </ac:spMkLst>
        </pc:spChg>
        <pc:spChg chg="add mod">
          <ac:chgData name="Kimberly Hale" userId="f67e68a8-52b5-4274-b651-24e31f65e5e1" providerId="ADAL" clId="{87CF965F-530B-4E08-9032-F6AD56B81268}" dt="2025-04-23T17:00:18.468" v="1757" actId="14100"/>
          <ac:spMkLst>
            <pc:docMk/>
            <pc:sldMk cId="2292463137" sldId="287"/>
            <ac:spMk id="3" creationId="{6C1633DE-F7CC-EE2D-973F-4BE4C79AA18E}"/>
          </ac:spMkLst>
        </pc:spChg>
        <pc:spChg chg="add del mod">
          <ac:chgData name="Kimberly Hale" userId="f67e68a8-52b5-4274-b651-24e31f65e5e1" providerId="ADAL" clId="{87CF965F-530B-4E08-9032-F6AD56B81268}" dt="2025-04-23T12:30:31.552" v="1571" actId="478"/>
          <ac:spMkLst>
            <pc:docMk/>
            <pc:sldMk cId="2292463137" sldId="287"/>
            <ac:spMk id="5" creationId="{618A9D63-4201-19EB-5D2D-493FC92A2D62}"/>
          </ac:spMkLst>
        </pc:spChg>
        <pc:spChg chg="add mod">
          <ac:chgData name="Kimberly Hale" userId="f67e68a8-52b5-4274-b651-24e31f65e5e1" providerId="ADAL" clId="{87CF965F-530B-4E08-9032-F6AD56B81268}" dt="2025-04-23T12:32:57.807" v="1584" actId="1076"/>
          <ac:spMkLst>
            <pc:docMk/>
            <pc:sldMk cId="2292463137" sldId="287"/>
            <ac:spMk id="6" creationId="{D24677A9-5891-0BFA-3235-B1F35379D3E8}"/>
          </ac:spMkLst>
        </pc:spChg>
        <pc:spChg chg="add mod">
          <ac:chgData name="Kimberly Hale" userId="f67e68a8-52b5-4274-b651-24e31f65e5e1" providerId="ADAL" clId="{87CF965F-530B-4E08-9032-F6AD56B81268}" dt="2025-04-23T12:32:57.807" v="1584" actId="1076"/>
          <ac:spMkLst>
            <pc:docMk/>
            <pc:sldMk cId="2292463137" sldId="287"/>
            <ac:spMk id="7" creationId="{2716E398-0DFE-4664-BB85-559D39ED4FDE}"/>
          </ac:spMkLst>
        </pc:spChg>
        <pc:spChg chg="add mod">
          <ac:chgData name="Kimberly Hale" userId="f67e68a8-52b5-4274-b651-24e31f65e5e1" providerId="ADAL" clId="{87CF965F-530B-4E08-9032-F6AD56B81268}" dt="2025-04-23T16:54:23.913" v="1698" actId="164"/>
          <ac:spMkLst>
            <pc:docMk/>
            <pc:sldMk cId="2292463137" sldId="287"/>
            <ac:spMk id="13" creationId="{E3D6B89C-2679-40BC-111D-6946676E4626}"/>
          </ac:spMkLst>
        </pc:spChg>
        <pc:spChg chg="add mod">
          <ac:chgData name="Kimberly Hale" userId="f67e68a8-52b5-4274-b651-24e31f65e5e1" providerId="ADAL" clId="{87CF965F-530B-4E08-9032-F6AD56B81268}" dt="2025-04-23T16:54:32.346" v="1701" actId="164"/>
          <ac:spMkLst>
            <pc:docMk/>
            <pc:sldMk cId="2292463137" sldId="287"/>
            <ac:spMk id="15" creationId="{F4FB7B02-A10A-6C08-DE4F-0BBA37EE486A}"/>
          </ac:spMkLst>
        </pc:spChg>
        <pc:grpChg chg="add mod ord">
          <ac:chgData name="Kimberly Hale" userId="f67e68a8-52b5-4274-b651-24e31f65e5e1" providerId="ADAL" clId="{87CF965F-530B-4E08-9032-F6AD56B81268}" dt="2025-04-23T17:00:47.344" v="1761" actId="166"/>
          <ac:grpSpMkLst>
            <pc:docMk/>
            <pc:sldMk cId="2292463137" sldId="287"/>
            <ac:grpSpMk id="14" creationId="{400F40D2-2F6C-2259-7C3F-A13570950348}"/>
          </ac:grpSpMkLst>
        </pc:grpChg>
        <pc:grpChg chg="add mod">
          <ac:chgData name="Kimberly Hale" userId="f67e68a8-52b5-4274-b651-24e31f65e5e1" providerId="ADAL" clId="{87CF965F-530B-4E08-9032-F6AD56B81268}" dt="2025-04-23T16:54:32.346" v="1701" actId="164"/>
          <ac:grpSpMkLst>
            <pc:docMk/>
            <pc:sldMk cId="2292463137" sldId="287"/>
            <ac:grpSpMk id="16" creationId="{A061F392-6504-8421-4329-AB99B19F4143}"/>
          </ac:grpSpMkLst>
        </pc:grpChg>
        <pc:picChg chg="add del mod">
          <ac:chgData name="Kimberly Hale" userId="f67e68a8-52b5-4274-b651-24e31f65e5e1" providerId="ADAL" clId="{87CF965F-530B-4E08-9032-F6AD56B81268}" dt="2025-04-23T16:42:37.232" v="1662" actId="478"/>
          <ac:picMkLst>
            <pc:docMk/>
            <pc:sldMk cId="2292463137" sldId="287"/>
            <ac:picMk id="4" creationId="{BE4A09BE-8A5B-E660-1ACD-B750F4A017E9}"/>
          </ac:picMkLst>
        </pc:picChg>
        <pc:picChg chg="add mod">
          <ac:chgData name="Kimberly Hale" userId="f67e68a8-52b5-4274-b651-24e31f65e5e1" providerId="ADAL" clId="{87CF965F-530B-4E08-9032-F6AD56B81268}" dt="2025-04-23T16:54:32.346" v="1701" actId="164"/>
          <ac:picMkLst>
            <pc:docMk/>
            <pc:sldMk cId="2292463137" sldId="287"/>
            <ac:picMk id="8" creationId="{AAA4D667-6052-11E3-93FE-4038127D3FBC}"/>
          </ac:picMkLst>
        </pc:picChg>
        <pc:picChg chg="add del mod">
          <ac:chgData name="Kimberly Hale" userId="f67e68a8-52b5-4274-b651-24e31f65e5e1" providerId="ADAL" clId="{87CF965F-530B-4E08-9032-F6AD56B81268}" dt="2025-04-23T16:42:16.791" v="1659" actId="478"/>
          <ac:picMkLst>
            <pc:docMk/>
            <pc:sldMk cId="2292463137" sldId="287"/>
            <ac:picMk id="9" creationId="{65471BF5-1E78-9674-85A5-80114164AC13}"/>
          </ac:picMkLst>
        </pc:picChg>
        <pc:picChg chg="add mod">
          <ac:chgData name="Kimberly Hale" userId="f67e68a8-52b5-4274-b651-24e31f65e5e1" providerId="ADAL" clId="{87CF965F-530B-4E08-9032-F6AD56B81268}" dt="2025-04-23T16:52:27.371" v="1685" actId="1076"/>
          <ac:picMkLst>
            <pc:docMk/>
            <pc:sldMk cId="2292463137" sldId="287"/>
            <ac:picMk id="11" creationId="{6F49E9F3-F7E5-608F-0881-79475A5E7F0C}"/>
          </ac:picMkLst>
        </pc:picChg>
        <pc:picChg chg="add mod">
          <ac:chgData name="Kimberly Hale" userId="f67e68a8-52b5-4274-b651-24e31f65e5e1" providerId="ADAL" clId="{87CF965F-530B-4E08-9032-F6AD56B81268}" dt="2025-04-23T16:54:23.913" v="1698" actId="164"/>
          <ac:picMkLst>
            <pc:docMk/>
            <pc:sldMk cId="2292463137" sldId="287"/>
            <ac:picMk id="12" creationId="{AE261A14-B16E-0393-EA6C-81386D6715D7}"/>
          </ac:picMkLst>
        </pc:picChg>
      </pc:sldChg>
      <pc:sldChg chg="addSp delSp modSp mod">
        <pc:chgData name="Kimberly Hale" userId="f67e68a8-52b5-4274-b651-24e31f65e5e1" providerId="ADAL" clId="{87CF965F-530B-4E08-9032-F6AD56B81268}" dt="2025-04-23T12:37:02.596" v="1623"/>
        <pc:sldMkLst>
          <pc:docMk/>
          <pc:sldMk cId="3548765370" sldId="288"/>
        </pc:sldMkLst>
        <pc:spChg chg="del">
          <ac:chgData name="Kimberly Hale" userId="f67e68a8-52b5-4274-b651-24e31f65e5e1" providerId="ADAL" clId="{87CF965F-530B-4E08-9032-F6AD56B81268}" dt="2025-04-23T12:35:21.301" v="1590" actId="478"/>
          <ac:spMkLst>
            <pc:docMk/>
            <pc:sldMk cId="3548765370" sldId="288"/>
            <ac:spMk id="4" creationId="{EB009B3E-7761-E06B-9417-4A28660A8CE4}"/>
          </ac:spMkLst>
        </pc:spChg>
        <pc:spChg chg="add del mod">
          <ac:chgData name="Kimberly Hale" userId="f67e68a8-52b5-4274-b651-24e31f65e5e1" providerId="ADAL" clId="{87CF965F-530B-4E08-9032-F6AD56B81268}" dt="2025-04-23T12:35:23.415" v="1591" actId="478"/>
          <ac:spMkLst>
            <pc:docMk/>
            <pc:sldMk cId="3548765370" sldId="288"/>
            <ac:spMk id="6" creationId="{2F6B5CBA-FDB4-4A6F-CCC0-8F6F0B974D00}"/>
          </ac:spMkLst>
        </pc:spChg>
        <pc:spChg chg="add mod">
          <ac:chgData name="Kimberly Hale" userId="f67e68a8-52b5-4274-b651-24e31f65e5e1" providerId="ADAL" clId="{87CF965F-530B-4E08-9032-F6AD56B81268}" dt="2025-04-23T12:36:50.572" v="1622" actId="1076"/>
          <ac:spMkLst>
            <pc:docMk/>
            <pc:sldMk cId="3548765370" sldId="288"/>
            <ac:spMk id="7" creationId="{51AC1B22-A94A-AD45-F2DF-EEBCC646CDD5}"/>
          </ac:spMkLst>
        </pc:spChg>
        <pc:spChg chg="add mod">
          <ac:chgData name="Kimberly Hale" userId="f67e68a8-52b5-4274-b651-24e31f65e5e1" providerId="ADAL" clId="{87CF965F-530B-4E08-9032-F6AD56B81268}" dt="2025-04-23T12:37:02.596" v="1623"/>
          <ac:spMkLst>
            <pc:docMk/>
            <pc:sldMk cId="3548765370" sldId="288"/>
            <ac:spMk id="10" creationId="{EB6C48DF-553D-2B83-EFE6-FAF7A45D6CB6}"/>
          </ac:spMkLst>
        </pc:spChg>
        <pc:spChg chg="add mod">
          <ac:chgData name="Kimberly Hale" userId="f67e68a8-52b5-4274-b651-24e31f65e5e1" providerId="ADAL" clId="{87CF965F-530B-4E08-9032-F6AD56B81268}" dt="2025-04-23T12:37:02.596" v="1623"/>
          <ac:spMkLst>
            <pc:docMk/>
            <pc:sldMk cId="3548765370" sldId="288"/>
            <ac:spMk id="11" creationId="{8A0640B5-9479-FF5C-13B6-EDE72A3FD500}"/>
          </ac:spMkLst>
        </pc:spChg>
        <pc:picChg chg="add mod">
          <ac:chgData name="Kimberly Hale" userId="f67e68a8-52b5-4274-b651-24e31f65e5e1" providerId="ADAL" clId="{87CF965F-530B-4E08-9032-F6AD56B81268}" dt="2025-04-23T12:36:29.441" v="1617" actId="1076"/>
          <ac:picMkLst>
            <pc:docMk/>
            <pc:sldMk cId="3548765370" sldId="288"/>
            <ac:picMk id="3" creationId="{CC5BC9D1-3976-A61F-3A2E-DA88775518E8}"/>
          </ac:picMkLst>
        </pc:picChg>
        <pc:picChg chg="add mod">
          <ac:chgData name="Kimberly Hale" userId="f67e68a8-52b5-4274-b651-24e31f65e5e1" providerId="ADAL" clId="{87CF965F-530B-4E08-9032-F6AD56B81268}" dt="2025-04-23T12:36:35.895" v="1621" actId="1076"/>
          <ac:picMkLst>
            <pc:docMk/>
            <pc:sldMk cId="3548765370" sldId="288"/>
            <ac:picMk id="9" creationId="{E7357798-2D6C-514D-E847-0B8C227FBF18}"/>
          </ac:picMkLst>
        </pc:picChg>
      </pc:sldChg>
      <pc:sldChg chg="addSp delSp modSp mod">
        <pc:chgData name="Kimberly Hale" userId="f67e68a8-52b5-4274-b651-24e31f65e5e1" providerId="ADAL" clId="{87CF965F-530B-4E08-9032-F6AD56B81268}" dt="2025-04-23T12:40:41.139" v="1651" actId="1076"/>
        <pc:sldMkLst>
          <pc:docMk/>
          <pc:sldMk cId="1724410676" sldId="289"/>
        </pc:sldMkLst>
        <pc:spChg chg="del mod">
          <ac:chgData name="Kimberly Hale" userId="f67e68a8-52b5-4274-b651-24e31f65e5e1" providerId="ADAL" clId="{87CF965F-530B-4E08-9032-F6AD56B81268}" dt="2025-04-23T12:38:00.358" v="1627" actId="478"/>
          <ac:spMkLst>
            <pc:docMk/>
            <pc:sldMk cId="1724410676" sldId="289"/>
            <ac:spMk id="2" creationId="{4134A075-50D5-9B80-7D0E-F1ECE4FAB7F7}"/>
          </ac:spMkLst>
        </pc:spChg>
        <pc:spChg chg="del">
          <ac:chgData name="Kimberly Hale" userId="f67e68a8-52b5-4274-b651-24e31f65e5e1" providerId="ADAL" clId="{87CF965F-530B-4E08-9032-F6AD56B81268}" dt="2025-04-23T12:37:27.657" v="1624" actId="478"/>
          <ac:spMkLst>
            <pc:docMk/>
            <pc:sldMk cId="1724410676" sldId="289"/>
            <ac:spMk id="3" creationId="{BBCACCC3-0CF6-395F-3924-9D804CB207D5}"/>
          </ac:spMkLst>
        </pc:spChg>
        <pc:spChg chg="add del mod">
          <ac:chgData name="Kimberly Hale" userId="f67e68a8-52b5-4274-b651-24e31f65e5e1" providerId="ADAL" clId="{87CF965F-530B-4E08-9032-F6AD56B81268}" dt="2025-04-23T12:38:02.136" v="1628" actId="478"/>
          <ac:spMkLst>
            <pc:docMk/>
            <pc:sldMk cId="1724410676" sldId="289"/>
            <ac:spMk id="7" creationId="{245E75E2-147E-0D3F-9AFA-398A8266E11E}"/>
          </ac:spMkLst>
        </pc:spChg>
        <pc:spChg chg="add mod">
          <ac:chgData name="Kimberly Hale" userId="f67e68a8-52b5-4274-b651-24e31f65e5e1" providerId="ADAL" clId="{87CF965F-530B-4E08-9032-F6AD56B81268}" dt="2025-04-23T12:38:09.356" v="1630" actId="1076"/>
          <ac:spMkLst>
            <pc:docMk/>
            <pc:sldMk cId="1724410676" sldId="289"/>
            <ac:spMk id="8" creationId="{8A102541-EA77-1428-01D2-EEE04761CE36}"/>
          </ac:spMkLst>
        </pc:spChg>
        <pc:spChg chg="add mod">
          <ac:chgData name="Kimberly Hale" userId="f67e68a8-52b5-4274-b651-24e31f65e5e1" providerId="ADAL" clId="{87CF965F-530B-4E08-9032-F6AD56B81268}" dt="2025-04-23T12:39:06.058" v="1637" actId="1076"/>
          <ac:spMkLst>
            <pc:docMk/>
            <pc:sldMk cId="1724410676" sldId="289"/>
            <ac:spMk id="11" creationId="{E01C379B-AD4A-66D7-FC78-189183B75D55}"/>
          </ac:spMkLst>
        </pc:spChg>
        <pc:spChg chg="add mod">
          <ac:chgData name="Kimberly Hale" userId="f67e68a8-52b5-4274-b651-24e31f65e5e1" providerId="ADAL" clId="{87CF965F-530B-4E08-9032-F6AD56B81268}" dt="2025-04-23T12:39:10.690" v="1638" actId="1076"/>
          <ac:spMkLst>
            <pc:docMk/>
            <pc:sldMk cId="1724410676" sldId="289"/>
            <ac:spMk id="12" creationId="{93BF56B5-229C-108E-B654-9F1BA19563C4}"/>
          </ac:spMkLst>
        </pc:spChg>
        <pc:spChg chg="add mod">
          <ac:chgData name="Kimberly Hale" userId="f67e68a8-52b5-4274-b651-24e31f65e5e1" providerId="ADAL" clId="{87CF965F-530B-4E08-9032-F6AD56B81268}" dt="2025-04-23T12:40:36.543" v="1650" actId="164"/>
          <ac:spMkLst>
            <pc:docMk/>
            <pc:sldMk cId="1724410676" sldId="289"/>
            <ac:spMk id="17" creationId="{1C9AC5B9-6EA4-C8DF-0E74-1F81C185FAF3}"/>
          </ac:spMkLst>
        </pc:spChg>
        <pc:grpChg chg="add mod">
          <ac:chgData name="Kimberly Hale" userId="f67e68a8-52b5-4274-b651-24e31f65e5e1" providerId="ADAL" clId="{87CF965F-530B-4E08-9032-F6AD56B81268}" dt="2025-04-23T12:40:41.139" v="1651" actId="1076"/>
          <ac:grpSpMkLst>
            <pc:docMk/>
            <pc:sldMk cId="1724410676" sldId="289"/>
            <ac:grpSpMk id="18" creationId="{151653E7-1507-CAC9-FB73-34E2301036D8}"/>
          </ac:grpSpMkLst>
        </pc:grpChg>
        <pc:picChg chg="add mod">
          <ac:chgData name="Kimberly Hale" userId="f67e68a8-52b5-4274-b651-24e31f65e5e1" providerId="ADAL" clId="{87CF965F-530B-4E08-9032-F6AD56B81268}" dt="2025-04-23T12:39:56.855" v="1644" actId="1076"/>
          <ac:picMkLst>
            <pc:docMk/>
            <pc:sldMk cId="1724410676" sldId="289"/>
            <ac:picMk id="5" creationId="{94F0EEC4-A58F-B6CD-3182-5102476F6E4D}"/>
          </ac:picMkLst>
        </pc:picChg>
        <pc:picChg chg="add mod">
          <ac:chgData name="Kimberly Hale" userId="f67e68a8-52b5-4274-b651-24e31f65e5e1" providerId="ADAL" clId="{87CF965F-530B-4E08-9032-F6AD56B81268}" dt="2025-04-23T12:39:55.323" v="1643" actId="1076"/>
          <ac:picMkLst>
            <pc:docMk/>
            <pc:sldMk cId="1724410676" sldId="289"/>
            <ac:picMk id="10" creationId="{17F01876-C4CB-5DCD-6168-C1DEEF66A404}"/>
          </ac:picMkLst>
        </pc:picChg>
        <pc:picChg chg="add mod">
          <ac:chgData name="Kimberly Hale" userId="f67e68a8-52b5-4274-b651-24e31f65e5e1" providerId="ADAL" clId="{87CF965F-530B-4E08-9032-F6AD56B81268}" dt="2025-04-23T12:39:53.690" v="1642" actId="1076"/>
          <ac:picMkLst>
            <pc:docMk/>
            <pc:sldMk cId="1724410676" sldId="289"/>
            <ac:picMk id="14" creationId="{3646B6A6-F5CC-47E4-5AF2-3A413A0F57C1}"/>
          </ac:picMkLst>
        </pc:picChg>
        <pc:picChg chg="add mod">
          <ac:chgData name="Kimberly Hale" userId="f67e68a8-52b5-4274-b651-24e31f65e5e1" providerId="ADAL" clId="{87CF965F-530B-4E08-9032-F6AD56B81268}" dt="2025-04-23T12:40:36.543" v="1650" actId="164"/>
          <ac:picMkLst>
            <pc:docMk/>
            <pc:sldMk cId="1724410676" sldId="289"/>
            <ac:picMk id="16" creationId="{E2B40F85-E8CD-1AFE-3E24-6643C6628888}"/>
          </ac:picMkLst>
        </pc:picChg>
      </pc:sldChg>
      <pc:sldChg chg="addSp delSp modSp new mod modAnim">
        <pc:chgData name="Kimberly Hale" userId="f67e68a8-52b5-4274-b651-24e31f65e5e1" providerId="ADAL" clId="{87CF965F-530B-4E08-9032-F6AD56B81268}" dt="2025-04-23T17:41:32.375" v="1767"/>
        <pc:sldMkLst>
          <pc:docMk/>
          <pc:sldMk cId="1509329962" sldId="290"/>
        </pc:sldMkLst>
        <pc:spChg chg="del">
          <ac:chgData name="Kimberly Hale" userId="f67e68a8-52b5-4274-b651-24e31f65e5e1" providerId="ADAL" clId="{87CF965F-530B-4E08-9032-F6AD56B81268}" dt="2025-04-23T13:22:23.566" v="1653" actId="478"/>
          <ac:spMkLst>
            <pc:docMk/>
            <pc:sldMk cId="1509329962" sldId="290"/>
            <ac:spMk id="2" creationId="{3F6EAAE8-7363-7026-7F55-38F9BA32F125}"/>
          </ac:spMkLst>
        </pc:spChg>
        <pc:spChg chg="add mod">
          <ac:chgData name="Kimberly Hale" userId="f67e68a8-52b5-4274-b651-24e31f65e5e1" providerId="ADAL" clId="{87CF965F-530B-4E08-9032-F6AD56B81268}" dt="2025-04-23T17:00:04.269" v="1756" actId="1076"/>
          <ac:spMkLst>
            <pc:docMk/>
            <pc:sldMk cId="1509329962" sldId="290"/>
            <ac:spMk id="3" creationId="{BF7D7ED7-640E-9060-5D50-E06F8FDF1973}"/>
          </ac:spMkLst>
        </pc:spChg>
        <pc:spChg chg="add mod">
          <ac:chgData name="Kimberly Hale" userId="f67e68a8-52b5-4274-b651-24e31f65e5e1" providerId="ADAL" clId="{87CF965F-530B-4E08-9032-F6AD56B81268}" dt="2025-04-23T16:55:05.396" v="1708" actId="164"/>
          <ac:spMkLst>
            <pc:docMk/>
            <pc:sldMk cId="1509329962" sldId="290"/>
            <ac:spMk id="9" creationId="{88A42659-3576-84A9-143F-987F89AD42D4}"/>
          </ac:spMkLst>
        </pc:spChg>
        <pc:spChg chg="add del mod">
          <ac:chgData name="Kimberly Hale" userId="f67e68a8-52b5-4274-b651-24e31f65e5e1" providerId="ADAL" clId="{87CF965F-530B-4E08-9032-F6AD56B81268}" dt="2025-04-23T16:59:37.563" v="1751" actId="478"/>
          <ac:spMkLst>
            <pc:docMk/>
            <pc:sldMk cId="1509329962" sldId="290"/>
            <ac:spMk id="10" creationId="{28191200-048C-64B6-142E-635BB15D6898}"/>
          </ac:spMkLst>
        </pc:spChg>
        <pc:spChg chg="add mod">
          <ac:chgData name="Kimberly Hale" userId="f67e68a8-52b5-4274-b651-24e31f65e5e1" providerId="ADAL" clId="{87CF965F-530B-4E08-9032-F6AD56B81268}" dt="2025-04-23T16:55:36.716" v="1720" actId="164"/>
          <ac:spMkLst>
            <pc:docMk/>
            <pc:sldMk cId="1509329962" sldId="290"/>
            <ac:spMk id="12" creationId="{8306827D-184A-BFDC-60D4-BDB41B792596}"/>
          </ac:spMkLst>
        </pc:spChg>
        <pc:spChg chg="add mod">
          <ac:chgData name="Kimberly Hale" userId="f67e68a8-52b5-4274-b651-24e31f65e5e1" providerId="ADAL" clId="{87CF965F-530B-4E08-9032-F6AD56B81268}" dt="2025-04-23T16:55:36.716" v="1720" actId="164"/>
          <ac:spMkLst>
            <pc:docMk/>
            <pc:sldMk cId="1509329962" sldId="290"/>
            <ac:spMk id="13" creationId="{C12754B4-E4BB-E182-DE2B-10B706E3A5F3}"/>
          </ac:spMkLst>
        </pc:spChg>
        <pc:spChg chg="add mod">
          <ac:chgData name="Kimberly Hale" userId="f67e68a8-52b5-4274-b651-24e31f65e5e1" providerId="ADAL" clId="{87CF965F-530B-4E08-9032-F6AD56B81268}" dt="2025-04-23T16:55:36.716" v="1720" actId="164"/>
          <ac:spMkLst>
            <pc:docMk/>
            <pc:sldMk cId="1509329962" sldId="290"/>
            <ac:spMk id="14" creationId="{53EE4585-A053-2931-EBFB-75042DB611FC}"/>
          </ac:spMkLst>
        </pc:spChg>
        <pc:spChg chg="add mod">
          <ac:chgData name="Kimberly Hale" userId="f67e68a8-52b5-4274-b651-24e31f65e5e1" providerId="ADAL" clId="{87CF965F-530B-4E08-9032-F6AD56B81268}" dt="2025-04-23T16:55:36.716" v="1720" actId="164"/>
          <ac:spMkLst>
            <pc:docMk/>
            <pc:sldMk cId="1509329962" sldId="290"/>
            <ac:spMk id="15" creationId="{FC813463-5D12-A2E4-1D13-3AEAA66C2539}"/>
          </ac:spMkLst>
        </pc:spChg>
        <pc:spChg chg="add mod">
          <ac:chgData name="Kimberly Hale" userId="f67e68a8-52b5-4274-b651-24e31f65e5e1" providerId="ADAL" clId="{87CF965F-530B-4E08-9032-F6AD56B81268}" dt="2025-04-23T16:55:58.286" v="1727" actId="164"/>
          <ac:spMkLst>
            <pc:docMk/>
            <pc:sldMk cId="1509329962" sldId="290"/>
            <ac:spMk id="17" creationId="{3BAF048A-12F6-506B-BA08-F96C6DC44D24}"/>
          </ac:spMkLst>
        </pc:spChg>
        <pc:spChg chg="add mod">
          <ac:chgData name="Kimberly Hale" userId="f67e68a8-52b5-4274-b651-24e31f65e5e1" providerId="ADAL" clId="{87CF965F-530B-4E08-9032-F6AD56B81268}" dt="2025-04-23T16:55:58.286" v="1727" actId="164"/>
          <ac:spMkLst>
            <pc:docMk/>
            <pc:sldMk cId="1509329962" sldId="290"/>
            <ac:spMk id="18" creationId="{8FC9AD38-3DBA-0E2E-87B1-16A5CBADB98A}"/>
          </ac:spMkLst>
        </pc:spChg>
        <pc:spChg chg="add mod">
          <ac:chgData name="Kimberly Hale" userId="f67e68a8-52b5-4274-b651-24e31f65e5e1" providerId="ADAL" clId="{87CF965F-530B-4E08-9032-F6AD56B81268}" dt="2025-04-23T16:58:55.648" v="1741" actId="14100"/>
          <ac:spMkLst>
            <pc:docMk/>
            <pc:sldMk cId="1509329962" sldId="290"/>
            <ac:spMk id="24" creationId="{EFC2A0D8-61B7-2F3A-BDC4-A6D41FB6E019}"/>
          </ac:spMkLst>
        </pc:spChg>
        <pc:spChg chg="add mod">
          <ac:chgData name="Kimberly Hale" userId="f67e68a8-52b5-4274-b651-24e31f65e5e1" providerId="ADAL" clId="{87CF965F-530B-4E08-9032-F6AD56B81268}" dt="2025-04-23T16:59:20.461" v="1748" actId="164"/>
          <ac:spMkLst>
            <pc:docMk/>
            <pc:sldMk cId="1509329962" sldId="290"/>
            <ac:spMk id="25" creationId="{DCA5D9DA-B5C4-ECBB-9322-8E8367A99658}"/>
          </ac:spMkLst>
        </pc:spChg>
        <pc:spChg chg="add mod">
          <ac:chgData name="Kimberly Hale" userId="f67e68a8-52b5-4274-b651-24e31f65e5e1" providerId="ADAL" clId="{87CF965F-530B-4E08-9032-F6AD56B81268}" dt="2025-04-23T16:59:20.461" v="1748" actId="164"/>
          <ac:spMkLst>
            <pc:docMk/>
            <pc:sldMk cId="1509329962" sldId="290"/>
            <ac:spMk id="26" creationId="{30B4D085-8BDA-61DC-69FD-7DB84885B996}"/>
          </ac:spMkLst>
        </pc:spChg>
        <pc:spChg chg="add mod">
          <ac:chgData name="Kimberly Hale" userId="f67e68a8-52b5-4274-b651-24e31f65e5e1" providerId="ADAL" clId="{87CF965F-530B-4E08-9032-F6AD56B81268}" dt="2025-04-23T16:59:56.595" v="1754" actId="164"/>
          <ac:spMkLst>
            <pc:docMk/>
            <pc:sldMk cId="1509329962" sldId="290"/>
            <ac:spMk id="28" creationId="{DBEC89F6-A5AC-EB81-CE00-1F2F6B99BB77}"/>
          </ac:spMkLst>
        </pc:spChg>
        <pc:grpChg chg="add mod">
          <ac:chgData name="Kimberly Hale" userId="f67e68a8-52b5-4274-b651-24e31f65e5e1" providerId="ADAL" clId="{87CF965F-530B-4E08-9032-F6AD56B81268}" dt="2025-04-23T16:55:05.396" v="1708" actId="164"/>
          <ac:grpSpMkLst>
            <pc:docMk/>
            <pc:sldMk cId="1509329962" sldId="290"/>
            <ac:grpSpMk id="11" creationId="{BC648552-B94A-1F99-B928-532CBAD16949}"/>
          </ac:grpSpMkLst>
        </pc:grpChg>
        <pc:grpChg chg="add mod">
          <ac:chgData name="Kimberly Hale" userId="f67e68a8-52b5-4274-b651-24e31f65e5e1" providerId="ADAL" clId="{87CF965F-530B-4E08-9032-F6AD56B81268}" dt="2025-04-23T16:58:39.976" v="1734" actId="1076"/>
          <ac:grpSpMkLst>
            <pc:docMk/>
            <pc:sldMk cId="1509329962" sldId="290"/>
            <ac:grpSpMk id="16" creationId="{4B358E56-607E-E618-D8E4-AC1CB5C10F68}"/>
          </ac:grpSpMkLst>
        </pc:grpChg>
        <pc:grpChg chg="add mod">
          <ac:chgData name="Kimberly Hale" userId="f67e68a8-52b5-4274-b651-24e31f65e5e1" providerId="ADAL" clId="{87CF965F-530B-4E08-9032-F6AD56B81268}" dt="2025-04-23T16:55:58.286" v="1727" actId="164"/>
          <ac:grpSpMkLst>
            <pc:docMk/>
            <pc:sldMk cId="1509329962" sldId="290"/>
            <ac:grpSpMk id="19" creationId="{3C8BD148-F8EB-84FA-0CEB-EFF29B0286A7}"/>
          </ac:grpSpMkLst>
        </pc:grpChg>
        <pc:grpChg chg="add mod">
          <ac:chgData name="Kimberly Hale" userId="f67e68a8-52b5-4274-b651-24e31f65e5e1" providerId="ADAL" clId="{87CF965F-530B-4E08-9032-F6AD56B81268}" dt="2025-04-23T16:59:56.595" v="1754" actId="164"/>
          <ac:grpSpMkLst>
            <pc:docMk/>
            <pc:sldMk cId="1509329962" sldId="290"/>
            <ac:grpSpMk id="27" creationId="{C8635D46-69C2-4BCA-ED79-9F3C58CA1880}"/>
          </ac:grpSpMkLst>
        </pc:grpChg>
        <pc:grpChg chg="add mod">
          <ac:chgData name="Kimberly Hale" userId="f67e68a8-52b5-4274-b651-24e31f65e5e1" providerId="ADAL" clId="{87CF965F-530B-4E08-9032-F6AD56B81268}" dt="2025-04-23T16:59:56.595" v="1754" actId="164"/>
          <ac:grpSpMkLst>
            <pc:docMk/>
            <pc:sldMk cId="1509329962" sldId="290"/>
            <ac:grpSpMk id="29" creationId="{90A6B59A-0876-592B-C3C3-BF69CFDBD239}"/>
          </ac:grpSpMkLst>
        </pc:grpChg>
        <pc:picChg chg="add mod">
          <ac:chgData name="Kimberly Hale" userId="f67e68a8-52b5-4274-b651-24e31f65e5e1" providerId="ADAL" clId="{87CF965F-530B-4E08-9032-F6AD56B81268}" dt="2025-04-23T16:55:05.396" v="1708" actId="164"/>
          <ac:picMkLst>
            <pc:docMk/>
            <pc:sldMk cId="1509329962" sldId="290"/>
            <ac:picMk id="4" creationId="{2936234D-7B8B-5E6C-D6A0-A8F62E32BCBA}"/>
          </ac:picMkLst>
        </pc:picChg>
        <pc:picChg chg="add mod">
          <ac:chgData name="Kimberly Hale" userId="f67e68a8-52b5-4274-b651-24e31f65e5e1" providerId="ADAL" clId="{87CF965F-530B-4E08-9032-F6AD56B81268}" dt="2025-04-23T16:55:58.286" v="1727" actId="164"/>
          <ac:picMkLst>
            <pc:docMk/>
            <pc:sldMk cId="1509329962" sldId="290"/>
            <ac:picMk id="6" creationId="{5F773649-984F-30DC-BBAC-6ED229B99081}"/>
          </ac:picMkLst>
        </pc:picChg>
        <pc:picChg chg="add mod">
          <ac:chgData name="Kimberly Hale" userId="f67e68a8-52b5-4274-b651-24e31f65e5e1" providerId="ADAL" clId="{87CF965F-530B-4E08-9032-F6AD56B81268}" dt="2025-04-23T16:55:36.716" v="1720" actId="164"/>
          <ac:picMkLst>
            <pc:docMk/>
            <pc:sldMk cId="1509329962" sldId="290"/>
            <ac:picMk id="8" creationId="{B4058E83-BEF5-5793-1C04-2F8285E4F2D6}"/>
          </ac:picMkLst>
        </pc:picChg>
        <pc:picChg chg="add mod">
          <ac:chgData name="Kimberly Hale" userId="f67e68a8-52b5-4274-b651-24e31f65e5e1" providerId="ADAL" clId="{87CF965F-530B-4E08-9032-F6AD56B81268}" dt="2025-04-23T16:59:20.461" v="1748" actId="164"/>
          <ac:picMkLst>
            <pc:docMk/>
            <pc:sldMk cId="1509329962" sldId="290"/>
            <ac:picMk id="21" creationId="{CFE556AF-4C1A-E51F-9055-A82E5FF62C60}"/>
          </ac:picMkLst>
        </pc:picChg>
        <pc:picChg chg="add del">
          <ac:chgData name="Kimberly Hale" userId="f67e68a8-52b5-4274-b651-24e31f65e5e1" providerId="ADAL" clId="{87CF965F-530B-4E08-9032-F6AD56B81268}" dt="2025-04-23T16:58:45.173" v="1737" actId="22"/>
          <ac:picMkLst>
            <pc:docMk/>
            <pc:sldMk cId="1509329962" sldId="290"/>
            <ac:picMk id="23" creationId="{07F2FCAA-AA20-C72D-C7A7-A4071A592900}"/>
          </ac:picMkLst>
        </pc:picChg>
      </pc:sldChg>
    </pc:docChg>
  </pc:docChgLst>
  <pc:docChgLst>
    <pc:chgData name="Dawn Lee" userId="S::dlee@inclusionnorthumberland.ca::c124c3ed-172f-402e-94e5-9265a3e4068b" providerId="AD" clId="Web-{8B569ACB-588D-29F8-3DFE-60C883A6E33A}"/>
    <pc:docChg chg="addSld delSld modSld sldOrd">
      <pc:chgData name="Dawn Lee" userId="S::dlee@inclusionnorthumberland.ca::c124c3ed-172f-402e-94e5-9265a3e4068b" providerId="AD" clId="Web-{8B569ACB-588D-29F8-3DFE-60C883A6E33A}" dt="2025-04-22T20:42:05.361" v="78"/>
      <pc:docMkLst>
        <pc:docMk/>
      </pc:docMkLst>
      <pc:sldChg chg="modSp">
        <pc:chgData name="Dawn Lee" userId="S::dlee@inclusionnorthumberland.ca::c124c3ed-172f-402e-94e5-9265a3e4068b" providerId="AD" clId="Web-{8B569ACB-588D-29F8-3DFE-60C883A6E33A}" dt="2025-04-22T20:31:12.329" v="3" actId="20577"/>
        <pc:sldMkLst>
          <pc:docMk/>
          <pc:sldMk cId="1338650935" sldId="270"/>
        </pc:sldMkLst>
        <pc:spChg chg="mod">
          <ac:chgData name="Dawn Lee" userId="S::dlee@inclusionnorthumberland.ca::c124c3ed-172f-402e-94e5-9265a3e4068b" providerId="AD" clId="Web-{8B569ACB-588D-29F8-3DFE-60C883A6E33A}" dt="2025-04-22T20:31:12.329" v="3" actId="20577"/>
          <ac:spMkLst>
            <pc:docMk/>
            <pc:sldMk cId="1338650935" sldId="270"/>
            <ac:spMk id="4" creationId="{5E292CF4-A2C8-A39B-CF9C-237B33A94A72}"/>
          </ac:spMkLst>
        </pc:spChg>
      </pc:sldChg>
      <pc:sldChg chg="ord">
        <pc:chgData name="Dawn Lee" userId="S::dlee@inclusionnorthumberland.ca::c124c3ed-172f-402e-94e5-9265a3e4068b" providerId="AD" clId="Web-{8B569ACB-588D-29F8-3DFE-60C883A6E33A}" dt="2025-04-22T20:31:56.940" v="4"/>
        <pc:sldMkLst>
          <pc:docMk/>
          <pc:sldMk cId="417779538" sldId="273"/>
        </pc:sldMkLst>
      </pc:sldChg>
      <pc:sldChg chg="del">
        <pc:chgData name="Dawn Lee" userId="S::dlee@inclusionnorthumberland.ca::c124c3ed-172f-402e-94e5-9265a3e4068b" providerId="AD" clId="Web-{8B569ACB-588D-29F8-3DFE-60C883A6E33A}" dt="2025-04-22T20:34:07.974" v="6"/>
        <pc:sldMkLst>
          <pc:docMk/>
          <pc:sldMk cId="3895757733" sldId="275"/>
        </pc:sldMkLst>
      </pc:sldChg>
      <pc:sldChg chg="del">
        <pc:chgData name="Dawn Lee" userId="S::dlee@inclusionnorthumberland.ca::c124c3ed-172f-402e-94e5-9265a3e4068b" providerId="AD" clId="Web-{8B569ACB-588D-29F8-3DFE-60C883A6E33A}" dt="2025-04-22T20:35:15.898" v="7"/>
        <pc:sldMkLst>
          <pc:docMk/>
          <pc:sldMk cId="3843294811" sldId="277"/>
        </pc:sldMkLst>
      </pc:sldChg>
      <pc:sldChg chg="ord">
        <pc:chgData name="Dawn Lee" userId="S::dlee@inclusionnorthumberland.ca::c124c3ed-172f-402e-94e5-9265a3e4068b" providerId="AD" clId="Web-{8B569ACB-588D-29F8-3DFE-60C883A6E33A}" dt="2025-04-22T20:36:26.618" v="8"/>
        <pc:sldMkLst>
          <pc:docMk/>
          <pc:sldMk cId="3068071658" sldId="284"/>
        </pc:sldMkLst>
      </pc:sldChg>
      <pc:sldChg chg="delSp modSp">
        <pc:chgData name="Dawn Lee" userId="S::dlee@inclusionnorthumberland.ca::c124c3ed-172f-402e-94e5-9265a3e4068b" providerId="AD" clId="Web-{8B569ACB-588D-29F8-3DFE-60C883A6E33A}" dt="2025-04-22T20:42:05.361" v="78"/>
        <pc:sldMkLst>
          <pc:docMk/>
          <pc:sldMk cId="2702993361" sldId="285"/>
        </pc:sldMkLst>
        <pc:spChg chg="del">
          <ac:chgData name="Dawn Lee" userId="S::dlee@inclusionnorthumberland.ca::c124c3ed-172f-402e-94e5-9265a3e4068b" providerId="AD" clId="Web-{8B569ACB-588D-29F8-3DFE-60C883A6E33A}" dt="2025-04-22T20:42:05.361" v="78"/>
          <ac:spMkLst>
            <pc:docMk/>
            <pc:sldMk cId="2702993361" sldId="285"/>
            <ac:spMk id="2" creationId="{5E327FA7-266F-2737-B009-8688726F8155}"/>
          </ac:spMkLst>
        </pc:spChg>
        <pc:spChg chg="mod">
          <ac:chgData name="Dawn Lee" userId="S::dlee@inclusionnorthumberland.ca::c124c3ed-172f-402e-94e5-9265a3e4068b" providerId="AD" clId="Web-{8B569ACB-588D-29F8-3DFE-60C883A6E33A}" dt="2025-04-22T20:41:22.360" v="77" actId="14100"/>
          <ac:spMkLst>
            <pc:docMk/>
            <pc:sldMk cId="2702993361" sldId="285"/>
            <ac:spMk id="3" creationId="{E163E438-450A-03B8-049E-42E082582789}"/>
          </ac:spMkLst>
        </pc:spChg>
      </pc:sldChg>
      <pc:sldChg chg="new">
        <pc:chgData name="Dawn Lee" userId="S::dlee@inclusionnorthumberland.ca::c124c3ed-172f-402e-94e5-9265a3e4068b" providerId="AD" clId="Web-{8B569ACB-588D-29F8-3DFE-60C883A6E33A}" dt="2025-04-22T20:32:15.300" v="5"/>
        <pc:sldMkLst>
          <pc:docMk/>
          <pc:sldMk cId="2292463137" sldId="287"/>
        </pc:sldMkLst>
      </pc:sldChg>
    </pc:docChg>
  </pc:docChgLst>
  <pc:docChgLst>
    <pc:chgData name="Dawn Lee" userId="S::dlee@inclusionnorthumberland.ca::c124c3ed-172f-402e-94e5-9265a3e4068b" providerId="AD" clId="Web-{A3B25FD0-3B02-3EFC-F89F-7A3165020530}"/>
    <pc:docChg chg="modSld sldOrd">
      <pc:chgData name="Dawn Lee" userId="S::dlee@inclusionnorthumberland.ca::c124c3ed-172f-402e-94e5-9265a3e4068b" providerId="AD" clId="Web-{A3B25FD0-3B02-3EFC-F89F-7A3165020530}" dt="2025-04-23T16:29:37.092" v="4" actId="14100"/>
      <pc:docMkLst>
        <pc:docMk/>
      </pc:docMkLst>
      <pc:sldChg chg="modSp ord">
        <pc:chgData name="Dawn Lee" userId="S::dlee@inclusionnorthumberland.ca::c124c3ed-172f-402e-94e5-9265a3e4068b" providerId="AD" clId="Web-{A3B25FD0-3B02-3EFC-F89F-7A3165020530}" dt="2025-04-23T16:29:37.092" v="4" actId="14100"/>
        <pc:sldMkLst>
          <pc:docMk/>
          <pc:sldMk cId="2292463137" sldId="287"/>
        </pc:sldMkLst>
        <pc:picChg chg="mod">
          <ac:chgData name="Dawn Lee" userId="S::dlee@inclusionnorthumberland.ca::c124c3ed-172f-402e-94e5-9265a3e4068b" providerId="AD" clId="Web-{A3B25FD0-3B02-3EFC-F89F-7A3165020530}" dt="2025-04-23T16:29:25.982" v="3" actId="14100"/>
          <ac:picMkLst>
            <pc:docMk/>
            <pc:sldMk cId="2292463137" sldId="287"/>
            <ac:picMk id="9" creationId="{65471BF5-1E78-9674-85A5-80114164AC13}"/>
          </ac:picMkLst>
        </pc:picChg>
        <pc:picChg chg="mod">
          <ac:chgData name="Dawn Lee" userId="S::dlee@inclusionnorthumberland.ca::c124c3ed-172f-402e-94e5-9265a3e4068b" providerId="AD" clId="Web-{A3B25FD0-3B02-3EFC-F89F-7A3165020530}" dt="2025-04-23T16:29:37.092" v="4" actId="14100"/>
          <ac:picMkLst>
            <pc:docMk/>
            <pc:sldMk cId="2292463137" sldId="287"/>
            <ac:picMk id="11" creationId="{6F49E9F3-F7E5-608F-0881-79475A5E7F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3F01E-2FD5-4A57-BA2B-55E8B1F47349}" type="datetimeFigureOut">
              <a:rPr lang="en-CA" smtClean="0"/>
              <a:t>2025-04-23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CF9A-F2A5-4615-85B3-F3FA64FC91D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93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CA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12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39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28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1454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9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74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69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CA" sz="1200" kern="100">
              <a:effectLst/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90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1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383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717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8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FCF9A-F2A5-4615-85B3-F3FA64FC91D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42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support/ppi/how-to-change-the-design" TargetMode="External"/><Relationship Id="rId3" Type="http://schemas.openxmlformats.org/officeDocument/2006/relationships/tags" Target="../tags/tag7.xml"/><Relationship Id="rId7" Type="http://schemas.openxmlformats.org/officeDocument/2006/relationships/image" Target="../media/image4.svg"/><Relationship Id="rId12" Type="http://schemas.openxmlformats.org/officeDocument/2006/relationships/image" Target="../media/image8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hyperlink" Target="https://www.slido.com/powerpoint-polling?utm_source=powerpoint&amp;utm_medium=placeholder-slide" TargetMode="External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8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5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8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support/ppi/how-to-change-the-design" TargetMode="External"/><Relationship Id="rId3" Type="http://schemas.openxmlformats.org/officeDocument/2006/relationships/tags" Target="../tags/tag10.xml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hyperlink" Target="https://www.slido.com/powerpoint-polling?utm_source=powerpoint&amp;utm_medium=placeholder-slide" TargetMode="External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3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6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DBC8786-F804-7947-66B9-AFB382F2C09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DA4053-D576-8B60-B798-9B5C89EDC0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000" b="1">
                <a:solidFill>
                  <a:srgbClr val="000000"/>
                </a:solidFill>
              </a:rPr>
              <a:t>Join at slido.com</a:t>
            </a:r>
            <a:br>
              <a:rPr lang="da-DK" sz="4000" b="1">
                <a:solidFill>
                  <a:srgbClr val="000000"/>
                </a:solidFill>
              </a:rPr>
            </a:br>
            <a:r>
              <a:rPr lang="da-DK" sz="4000" b="1">
                <a:solidFill>
                  <a:srgbClr val="000000"/>
                </a:solidFill>
              </a:rPr>
              <a:t>#2127040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A0B42-4828-8141-B60A-B1B7114C9CCB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46F5A3-939C-D6F6-4924-6F54559269D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2CA75069-C13C-5A5C-8B99-86196AF140EB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FE56EE1-8E87-8B9C-5E16-315329BC6B8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0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chure with text and images&#10;&#10;AI-generated content may be incorrect.">
            <a:extLst>
              <a:ext uri="{FF2B5EF4-FFF2-40B4-BE49-F238E27FC236}">
                <a16:creationId xmlns:a16="http://schemas.microsoft.com/office/drawing/2014/main" id="{F752BD08-26E8-933F-0DDB-39CC5C94C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754" y="2781300"/>
            <a:ext cx="8674101" cy="6700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close-up of a brochure&#10;&#10;AI-generated content may be incorrect.">
            <a:extLst>
              <a:ext uri="{FF2B5EF4-FFF2-40B4-BE49-F238E27FC236}">
                <a16:creationId xmlns:a16="http://schemas.microsoft.com/office/drawing/2014/main" id="{68CD20DE-7C05-2253-57EA-E557D44B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81300"/>
            <a:ext cx="8674103" cy="6700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6DF542C-5998-7AD2-008D-06AD1636DA55}"/>
              </a:ext>
            </a:extLst>
          </p:cNvPr>
          <p:cNvSpPr txBox="1"/>
          <p:nvPr/>
        </p:nvSpPr>
        <p:spPr>
          <a:xfrm>
            <a:off x="781050" y="1181100"/>
            <a:ext cx="16725900" cy="67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Vision &amp; Strategic Planning – </a:t>
            </a:r>
            <a:r>
              <a:rPr lang="en-US" sz="36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Inclusion Northumberland</a:t>
            </a:r>
            <a:endParaRPr lang="en-US" sz="4499" b="1">
              <a:solidFill>
                <a:srgbClr val="06064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777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926AA1A-8FF7-4E68-3280-865867BE2B09}"/>
              </a:ext>
            </a:extLst>
          </p:cNvPr>
          <p:cNvSpPr txBox="1"/>
          <p:nvPr/>
        </p:nvSpPr>
        <p:spPr>
          <a:xfrm>
            <a:off x="781050" y="557511"/>
            <a:ext cx="16725900" cy="67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Wellness &amp; Culture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DEF696-EF4B-80E0-1FFF-F218732FFA9E}"/>
              </a:ext>
            </a:extLst>
          </p:cNvPr>
          <p:cNvGrpSpPr/>
          <p:nvPr/>
        </p:nvGrpSpPr>
        <p:grpSpPr>
          <a:xfrm>
            <a:off x="363387" y="1951208"/>
            <a:ext cx="9846608" cy="7552500"/>
            <a:chOff x="307894" y="2251524"/>
            <a:chExt cx="9481565" cy="66235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C6B620-1037-678E-1DF8-8F838EA2F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894" y="2251524"/>
              <a:ext cx="8979541" cy="60660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AC061D-91BB-29D9-9065-2AD34924388C}"/>
                </a:ext>
              </a:extLst>
            </p:cNvPr>
            <p:cNvSpPr/>
            <p:nvPr/>
          </p:nvSpPr>
          <p:spPr>
            <a:xfrm>
              <a:off x="3065929" y="7642559"/>
              <a:ext cx="6723530" cy="123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8885E6-E62A-5825-E728-5940E338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024" y="1956004"/>
            <a:ext cx="8380295" cy="8143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93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1633DE-F7CC-EE2D-973F-4BE4C79AA18E}"/>
              </a:ext>
            </a:extLst>
          </p:cNvPr>
          <p:cNvSpPr txBox="1"/>
          <p:nvPr/>
        </p:nvSpPr>
        <p:spPr>
          <a:xfrm>
            <a:off x="781050" y="527078"/>
            <a:ext cx="5577547" cy="67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Viva Engage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24677A9-5891-0BFA-3235-B1F35379D3E8}"/>
              </a:ext>
            </a:extLst>
          </p:cNvPr>
          <p:cNvSpPr/>
          <p:nvPr/>
        </p:nvSpPr>
        <p:spPr>
          <a:xfrm rot="-3810403" flipH="1" flipV="1">
            <a:off x="14261807" y="250864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716E398-0DFE-4664-BB85-559D39ED4FDE}"/>
              </a:ext>
            </a:extLst>
          </p:cNvPr>
          <p:cNvSpPr/>
          <p:nvPr/>
        </p:nvSpPr>
        <p:spPr>
          <a:xfrm rot="-3810403" flipH="1" flipV="1">
            <a:off x="13799147" y="1048490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49E9F3-F7E5-608F-0881-79475A5E7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064" y="1594650"/>
            <a:ext cx="7156104" cy="85578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61F392-6504-8421-4329-AB99B19F4143}"/>
              </a:ext>
            </a:extLst>
          </p:cNvPr>
          <p:cNvGrpSpPr/>
          <p:nvPr/>
        </p:nvGrpSpPr>
        <p:grpSpPr>
          <a:xfrm>
            <a:off x="527832" y="1768112"/>
            <a:ext cx="5477639" cy="8192643"/>
            <a:chOff x="527832" y="1768112"/>
            <a:chExt cx="5477639" cy="81926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A4D667-6052-11E3-93FE-4038127D3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832" y="1768112"/>
              <a:ext cx="5477639" cy="81926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FB7B02-A10A-6C08-DE4F-0BBA37EE486A}"/>
                </a:ext>
              </a:extLst>
            </p:cNvPr>
            <p:cNvSpPr/>
            <p:nvPr/>
          </p:nvSpPr>
          <p:spPr>
            <a:xfrm>
              <a:off x="1146073" y="4762186"/>
              <a:ext cx="928468" cy="2154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0F40D2-2F6C-2259-7C3F-A13570950348}"/>
              </a:ext>
            </a:extLst>
          </p:cNvPr>
          <p:cNvGrpSpPr/>
          <p:nvPr/>
        </p:nvGrpSpPr>
        <p:grpSpPr>
          <a:xfrm>
            <a:off x="5690330" y="1384649"/>
            <a:ext cx="6064609" cy="8626636"/>
            <a:chOff x="5690330" y="1384649"/>
            <a:chExt cx="6064609" cy="86266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261A14-B16E-0393-EA6C-81386D67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0330" y="1384649"/>
              <a:ext cx="6064609" cy="86266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D6B89C-2679-40BC-111D-6946676E4626}"/>
                </a:ext>
              </a:extLst>
            </p:cNvPr>
            <p:cNvSpPr/>
            <p:nvPr/>
          </p:nvSpPr>
          <p:spPr>
            <a:xfrm>
              <a:off x="6217920" y="1768112"/>
              <a:ext cx="928468" cy="2154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924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D7ED7-640E-9060-5D50-E06F8FDF1973}"/>
              </a:ext>
            </a:extLst>
          </p:cNvPr>
          <p:cNvSpPr txBox="1"/>
          <p:nvPr/>
        </p:nvSpPr>
        <p:spPr>
          <a:xfrm>
            <a:off x="12959890" y="383059"/>
            <a:ext cx="4677215" cy="67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Viva Engage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648552-B94A-1F99-B928-532CBAD16949}"/>
              </a:ext>
            </a:extLst>
          </p:cNvPr>
          <p:cNvGrpSpPr/>
          <p:nvPr/>
        </p:nvGrpSpPr>
        <p:grpSpPr>
          <a:xfrm>
            <a:off x="482681" y="1470161"/>
            <a:ext cx="5477639" cy="8259328"/>
            <a:chOff x="482681" y="1470161"/>
            <a:chExt cx="5477639" cy="82593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36234D-7B8B-5E6C-D6A0-A8F62E32B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681" y="1470161"/>
              <a:ext cx="5477639" cy="82593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A42659-3576-84A9-143F-987F89AD42D4}"/>
                </a:ext>
              </a:extLst>
            </p:cNvPr>
            <p:cNvSpPr/>
            <p:nvPr/>
          </p:nvSpPr>
          <p:spPr>
            <a:xfrm>
              <a:off x="1069145" y="1585232"/>
              <a:ext cx="928468" cy="2154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358E56-607E-E618-D8E4-AC1CB5C10F68}"/>
              </a:ext>
            </a:extLst>
          </p:cNvPr>
          <p:cNvGrpSpPr/>
          <p:nvPr/>
        </p:nvGrpSpPr>
        <p:grpSpPr>
          <a:xfrm>
            <a:off x="7910426" y="1395547"/>
            <a:ext cx="4712677" cy="8707991"/>
            <a:chOff x="9144000" y="1395549"/>
            <a:chExt cx="4712677" cy="87079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058E83-BEF5-5793-1C04-2F8285E4F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0" y="1395549"/>
              <a:ext cx="4712677" cy="870799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06827D-184A-BFDC-60D4-BDB41B792596}"/>
                </a:ext>
              </a:extLst>
            </p:cNvPr>
            <p:cNvSpPr/>
            <p:nvPr/>
          </p:nvSpPr>
          <p:spPr>
            <a:xfrm>
              <a:off x="9580099" y="1439985"/>
              <a:ext cx="928468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2754B4-E4BB-E182-DE2B-10B706E3A5F3}"/>
                </a:ext>
              </a:extLst>
            </p:cNvPr>
            <p:cNvSpPr/>
            <p:nvPr/>
          </p:nvSpPr>
          <p:spPr>
            <a:xfrm>
              <a:off x="9688956" y="8457642"/>
              <a:ext cx="928468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E4585-A053-2931-EBFB-75042DB611FC}"/>
                </a:ext>
              </a:extLst>
            </p:cNvPr>
            <p:cNvSpPr/>
            <p:nvPr/>
          </p:nvSpPr>
          <p:spPr>
            <a:xfrm>
              <a:off x="9688956" y="8996543"/>
              <a:ext cx="928468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813463-5D12-A2E4-1D13-3AEAA66C2539}"/>
                </a:ext>
              </a:extLst>
            </p:cNvPr>
            <p:cNvSpPr/>
            <p:nvPr/>
          </p:nvSpPr>
          <p:spPr>
            <a:xfrm>
              <a:off x="9688956" y="9550041"/>
              <a:ext cx="928468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8BD148-F8EB-84FA-0CEB-EFF29B0286A7}"/>
              </a:ext>
            </a:extLst>
          </p:cNvPr>
          <p:cNvGrpSpPr/>
          <p:nvPr/>
        </p:nvGrpSpPr>
        <p:grpSpPr>
          <a:xfrm>
            <a:off x="11873133" y="1395549"/>
            <a:ext cx="6105096" cy="8333940"/>
            <a:chOff x="11873133" y="1395549"/>
            <a:chExt cx="6105096" cy="83339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773649-984F-30DC-BBAC-6ED229B9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73133" y="1395549"/>
              <a:ext cx="6105096" cy="833394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AF048A-12F6-506B-BA08-F96C6DC44D24}"/>
                </a:ext>
              </a:extLst>
            </p:cNvPr>
            <p:cNvSpPr/>
            <p:nvPr/>
          </p:nvSpPr>
          <p:spPr>
            <a:xfrm>
              <a:off x="12495656" y="1940232"/>
              <a:ext cx="928468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C9AD38-3DBA-0E2E-87B1-16A5CBADB98A}"/>
                </a:ext>
              </a:extLst>
            </p:cNvPr>
            <p:cNvSpPr/>
            <p:nvPr/>
          </p:nvSpPr>
          <p:spPr>
            <a:xfrm>
              <a:off x="12495656" y="8463143"/>
              <a:ext cx="625032" cy="1452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FC2A0D8-61B7-2F3A-BDC4-A6D41FB6E019}"/>
              </a:ext>
            </a:extLst>
          </p:cNvPr>
          <p:cNvSpPr/>
          <p:nvPr/>
        </p:nvSpPr>
        <p:spPr>
          <a:xfrm>
            <a:off x="4066877" y="1990725"/>
            <a:ext cx="928468" cy="947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A6B59A-0876-592B-C3C3-BF69CFDBD239}"/>
              </a:ext>
            </a:extLst>
          </p:cNvPr>
          <p:cNvGrpSpPr/>
          <p:nvPr/>
        </p:nvGrpSpPr>
        <p:grpSpPr>
          <a:xfrm>
            <a:off x="3578735" y="1585230"/>
            <a:ext cx="4712677" cy="8538613"/>
            <a:chOff x="3578735" y="1585230"/>
            <a:chExt cx="4712677" cy="853861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8635D46-69C2-4BCA-ED79-9F3C58CA1880}"/>
                </a:ext>
              </a:extLst>
            </p:cNvPr>
            <p:cNvGrpSpPr/>
            <p:nvPr/>
          </p:nvGrpSpPr>
          <p:grpSpPr>
            <a:xfrm>
              <a:off x="3578735" y="1585230"/>
              <a:ext cx="4712677" cy="8538613"/>
              <a:chOff x="3578735" y="1585230"/>
              <a:chExt cx="4712677" cy="853861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FE556AF-4C1A-E51F-9055-A82E5FF62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735" y="1585230"/>
                <a:ext cx="4712677" cy="8538613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CA5D9DA-B5C4-ECBB-9322-8E8367A99658}"/>
                  </a:ext>
                </a:extLst>
              </p:cNvPr>
              <p:cNvSpPr/>
              <p:nvPr/>
            </p:nvSpPr>
            <p:spPr>
              <a:xfrm>
                <a:off x="4066877" y="9141788"/>
                <a:ext cx="611803" cy="947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B4D085-8BDA-61DC-69FD-7DB84885B996}"/>
                  </a:ext>
                </a:extLst>
              </p:cNvPr>
              <p:cNvSpPr/>
              <p:nvPr/>
            </p:nvSpPr>
            <p:spPr>
              <a:xfrm>
                <a:off x="4066876" y="9682112"/>
                <a:ext cx="611803" cy="947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EC89F6-A5AC-EB81-CE00-1F2F6B99BB77}"/>
                </a:ext>
              </a:extLst>
            </p:cNvPr>
            <p:cNvSpPr/>
            <p:nvPr/>
          </p:nvSpPr>
          <p:spPr>
            <a:xfrm>
              <a:off x="4105197" y="2014414"/>
              <a:ext cx="611803" cy="947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5093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8CA67-9F99-85BE-99E2-BEC7ABE1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6" y="342899"/>
            <a:ext cx="8473243" cy="7764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9E15F-6E54-2073-5147-01EE7524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342900"/>
            <a:ext cx="8065574" cy="776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2D6E9-DB6E-2E6A-6568-CB2767388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15" y="8107893"/>
            <a:ext cx="7605370" cy="183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F0D62-4CE0-FB31-8880-49FCAE7B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20043"/>
            <a:ext cx="7538765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A294B-5275-C7D9-AC9E-21CE1579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251201"/>
            <a:ext cx="6582598" cy="439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9CDA1-3A84-A8CD-FDC6-E2D335E6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86000"/>
            <a:ext cx="92319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4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BC9D1-3976-A61F-3A2E-DA887755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327266"/>
            <a:ext cx="7906853" cy="8402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C1B22-A94A-AD45-F2DF-EEBCC646CDD5}"/>
              </a:ext>
            </a:extLst>
          </p:cNvPr>
          <p:cNvSpPr txBox="1"/>
          <p:nvPr/>
        </p:nvSpPr>
        <p:spPr>
          <a:xfrm>
            <a:off x="10020298" y="652273"/>
            <a:ext cx="7486650" cy="67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Impact of Residence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57798-2D6C-514D-E847-0B8C227F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97" y="3088346"/>
            <a:ext cx="7906851" cy="4110307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B6C48DF-553D-2B83-EFE6-FAF7A45D6CB6}"/>
              </a:ext>
            </a:extLst>
          </p:cNvPr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A0640B5-9479-FF5C-13B6-EDE72A3FD500}"/>
              </a:ext>
            </a:extLst>
          </p:cNvPr>
          <p:cNvSpPr/>
          <p:nvPr/>
        </p:nvSpPr>
        <p:spPr>
          <a:xfrm rot="-2454813">
            <a:off x="15935295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765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7409A77-3A7D-4C2A-64D1-BF2650513C4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0D671B-6848-CA3C-0D59-71242DB8E8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barriers do you face in promoting a culture of excellence?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AEEC93-D9C7-F271-F4EF-1FB06A8796B5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8BB27-11D0-F1A8-23DC-39F35B1C090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FFC62AD3-3163-9DE8-FA33-DD39DFD0F5FA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B467A5-28B3-49CC-EDDD-54765DADE9E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97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51201"/>
            <a:ext cx="10861606" cy="142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5499" b="1">
                <a:solidFill>
                  <a:srgbClr val="003882"/>
                </a:solidFill>
                <a:latin typeface="Poppins Bold"/>
                <a:ea typeface="Poppins Bold"/>
                <a:cs typeface="Poppins Bold"/>
                <a:sym typeface="Poppins Bold"/>
              </a:rPr>
              <a:t>Essential Tools to Lead and Monitor Quality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51959"/>
            <a:ext cx="9339474" cy="686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Accreditation: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Through organizations such as CQL (Council on Quality &amp; Leadership), FOCUS, CARF, Imagine Canada, etc. provide a clear framework for organizations to standardize and enhance quality service delivery. </a:t>
            </a: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Basic 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standards ensure that services protect people’s safety, rights and dignity.</a:t>
            </a:r>
          </a:p>
          <a:p>
            <a:pPr algn="just">
              <a:lnSpc>
                <a:spcPts val="2760"/>
              </a:lnSpc>
            </a:pPr>
            <a:endParaRPr lang="en-US" sz="2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 Outcome Measures (POMs):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and tools like this focus on what is important to and for each person receiving services, ensuring that services are individualized and outcome-driven, promoting self-determination and meaningful life experiences.</a:t>
            </a:r>
          </a:p>
          <a:p>
            <a:pPr algn="just">
              <a:lnSpc>
                <a:spcPts val="2760"/>
              </a:lnSpc>
            </a:pPr>
            <a:endParaRPr lang="en-US" sz="2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Outcome Data &amp; Metrics: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Tracking outcomes related to personal safety, social inclusion and relationships, and employment allows leadership to measure success and ensure continuous quality improvement. </a:t>
            </a:r>
          </a:p>
          <a:p>
            <a:pPr algn="just">
              <a:lnSpc>
                <a:spcPts val="2760"/>
              </a:lnSpc>
            </a:pPr>
            <a:endParaRPr lang="en-US" sz="2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Documentation &amp; Knowledge Sharing: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play a critical role in improving the quality of services for people with disabilities by fostering better communication, accountability, and continuous learning across the organization.</a:t>
            </a:r>
          </a:p>
        </p:txBody>
      </p:sp>
      <p:grpSp>
        <p:nvGrpSpPr>
          <p:cNvPr id="4" name="Group 4"/>
          <p:cNvGrpSpPr/>
          <p:nvPr/>
        </p:nvGrpSpPr>
        <p:grpSpPr>
          <a:xfrm rot="7662392">
            <a:off x="11315766" y="5072588"/>
            <a:ext cx="13622185" cy="7163220"/>
            <a:chOff x="0" y="0"/>
            <a:chExt cx="1212209" cy="6374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2209" cy="637439"/>
            </a:xfrm>
            <a:custGeom>
              <a:avLst/>
              <a:gdLst/>
              <a:ahLst/>
              <a:cxnLst/>
              <a:rect l="l" t="t" r="r" b="b"/>
              <a:pathLst>
                <a:path w="1212209" h="637439">
                  <a:moveTo>
                    <a:pt x="0" y="0"/>
                  </a:moveTo>
                  <a:lnTo>
                    <a:pt x="1212209" y="0"/>
                  </a:lnTo>
                  <a:lnTo>
                    <a:pt x="1212209" y="637439"/>
                  </a:lnTo>
                  <a:lnTo>
                    <a:pt x="0" y="637439"/>
                  </a:lnTo>
                  <a:close/>
                </a:path>
              </a:pathLst>
            </a:custGeom>
            <a:solidFill>
              <a:srgbClr val="00388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12209" cy="675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27472" y="3615057"/>
            <a:ext cx="11493353" cy="6671943"/>
            <a:chOff x="0" y="0"/>
            <a:chExt cx="1225141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5141" cy="711200"/>
            </a:xfrm>
            <a:custGeom>
              <a:avLst/>
              <a:gdLst/>
              <a:ahLst/>
              <a:cxnLst/>
              <a:rect l="l" t="t" r="r" b="b"/>
              <a:pathLst>
                <a:path w="1225141" h="711200">
                  <a:moveTo>
                    <a:pt x="612571" y="711200"/>
                  </a:moveTo>
                  <a:lnTo>
                    <a:pt x="1225141" y="0"/>
                  </a:lnTo>
                  <a:lnTo>
                    <a:pt x="0" y="0"/>
                  </a:lnTo>
                  <a:lnTo>
                    <a:pt x="612571" y="711200"/>
                  </a:lnTo>
                  <a:close/>
                </a:path>
              </a:pathLst>
            </a:custGeom>
            <a:solidFill>
              <a:srgbClr val="0D0D7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1428" y="12700"/>
              <a:ext cx="842285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1127472" y="-3061353"/>
            <a:ext cx="11517455" cy="6685935"/>
            <a:chOff x="0" y="0"/>
            <a:chExt cx="1225141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5141" cy="711200"/>
            </a:xfrm>
            <a:custGeom>
              <a:avLst/>
              <a:gdLst/>
              <a:ahLst/>
              <a:cxnLst/>
              <a:rect l="l" t="t" r="r" b="b"/>
              <a:pathLst>
                <a:path w="1225141" h="711200">
                  <a:moveTo>
                    <a:pt x="612571" y="711200"/>
                  </a:moveTo>
                  <a:lnTo>
                    <a:pt x="1225141" y="0"/>
                  </a:lnTo>
                  <a:lnTo>
                    <a:pt x="0" y="0"/>
                  </a:lnTo>
                  <a:lnTo>
                    <a:pt x="612571" y="711200"/>
                  </a:lnTo>
                  <a:close/>
                </a:path>
              </a:pathLst>
            </a:custGeom>
            <a:solidFill>
              <a:srgbClr val="0D0D7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1428" y="12700"/>
              <a:ext cx="842285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16580" y="1681288"/>
            <a:ext cx="9091035" cy="7228901"/>
            <a:chOff x="0" y="0"/>
            <a:chExt cx="8060271" cy="64092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60309" cy="6409309"/>
            </a:xfrm>
            <a:custGeom>
              <a:avLst/>
              <a:gdLst/>
              <a:ahLst/>
              <a:cxnLst/>
              <a:rect l="l" t="t" r="r" b="b"/>
              <a:pathLst>
                <a:path w="8060309" h="6409309">
                  <a:moveTo>
                    <a:pt x="1498600" y="0"/>
                  </a:moveTo>
                  <a:lnTo>
                    <a:pt x="0" y="1735709"/>
                  </a:lnTo>
                  <a:lnTo>
                    <a:pt x="4030091" y="6409309"/>
                  </a:lnTo>
                  <a:lnTo>
                    <a:pt x="8060309" y="1718691"/>
                  </a:lnTo>
                  <a:lnTo>
                    <a:pt x="6587109" y="0"/>
                  </a:lnTo>
                  <a:close/>
                </a:path>
              </a:pathLst>
            </a:custGeom>
            <a:blipFill>
              <a:blip r:embed="rId3"/>
              <a:stretch>
                <a:fillRect l="-1927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3"/>
          <p:cNvGrpSpPr/>
          <p:nvPr/>
        </p:nvGrpSpPr>
        <p:grpSpPr>
          <a:xfrm>
            <a:off x="12103443" y="1650115"/>
            <a:ext cx="9541410" cy="7424612"/>
            <a:chOff x="0" y="0"/>
            <a:chExt cx="8060271" cy="6409271"/>
          </a:xfrm>
        </p:grpSpPr>
        <p:sp>
          <p:nvSpPr>
            <p:cNvPr id="16" name="Freeform 14"/>
            <p:cNvSpPr/>
            <p:nvPr/>
          </p:nvSpPr>
          <p:spPr>
            <a:xfrm>
              <a:off x="0" y="0"/>
              <a:ext cx="8060309" cy="6409309"/>
            </a:xfrm>
            <a:custGeom>
              <a:avLst/>
              <a:gdLst/>
              <a:ahLst/>
              <a:cxnLst/>
              <a:rect l="l" t="t" r="r" b="b"/>
              <a:pathLst>
                <a:path w="8060309" h="6409309">
                  <a:moveTo>
                    <a:pt x="1498600" y="0"/>
                  </a:moveTo>
                  <a:lnTo>
                    <a:pt x="0" y="1735709"/>
                  </a:lnTo>
                  <a:lnTo>
                    <a:pt x="4030091" y="6409309"/>
                  </a:lnTo>
                  <a:lnTo>
                    <a:pt x="8060309" y="1718691"/>
                  </a:lnTo>
                  <a:lnTo>
                    <a:pt x="6587109" y="0"/>
                  </a:lnTo>
                  <a:close/>
                </a:path>
              </a:pathLst>
            </a:custGeom>
            <a:blipFill>
              <a:blip r:embed="rId4"/>
              <a:stretch>
                <a:fillRect l="-7440" r="-1205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55029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7655029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7655029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7655029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7655029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-398075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-398075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-398075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 rot="-2454813">
            <a:off x="15935295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-398075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-398075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4781567" y="577760"/>
            <a:ext cx="8724866" cy="91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b="1">
                <a:solidFill>
                  <a:srgbClr val="01044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DOCUMENTATION &amp; KNOWLEDGE SHARING PLAY A CRITICAL ROLE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85850" y="3826836"/>
            <a:ext cx="4528990" cy="1025384"/>
            <a:chOff x="0" y="0"/>
            <a:chExt cx="1192821" cy="2700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2821" cy="270060"/>
            </a:xfrm>
            <a:custGeom>
              <a:avLst/>
              <a:gdLst/>
              <a:ahLst/>
              <a:cxnLst/>
              <a:rect l="l" t="t" r="r" b="b"/>
              <a:pathLst>
                <a:path w="1192821" h="270060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2880"/>
                  </a:lnTo>
                  <a:cubicBezTo>
                    <a:pt x="1192821" y="206002"/>
                    <a:pt x="1183636" y="228176"/>
                    <a:pt x="1167286" y="244526"/>
                  </a:cubicBezTo>
                  <a:cubicBezTo>
                    <a:pt x="1150937" y="260875"/>
                    <a:pt x="1128762" y="270060"/>
                    <a:pt x="1105640" y="270060"/>
                  </a:cubicBezTo>
                  <a:lnTo>
                    <a:pt x="87180" y="270060"/>
                  </a:lnTo>
                  <a:cubicBezTo>
                    <a:pt x="39032" y="270060"/>
                    <a:pt x="0" y="231028"/>
                    <a:pt x="0" y="18288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92821" cy="327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3653520"/>
            <a:ext cx="819044" cy="1198699"/>
            <a:chOff x="0" y="0"/>
            <a:chExt cx="5740400" cy="84012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040542" y="3966358"/>
            <a:ext cx="2741025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1"/>
              </a:lnSpc>
            </a:pPr>
            <a:r>
              <a:rPr lang="en-US" sz="2199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Consistency in Service Delivery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1829" y="3765545"/>
            <a:ext cx="53278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28700" y="6806795"/>
            <a:ext cx="4528990" cy="1025384"/>
            <a:chOff x="0" y="0"/>
            <a:chExt cx="1192821" cy="2700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92821" cy="270060"/>
            </a:xfrm>
            <a:custGeom>
              <a:avLst/>
              <a:gdLst/>
              <a:ahLst/>
              <a:cxnLst/>
              <a:rect l="l" t="t" r="r" b="b"/>
              <a:pathLst>
                <a:path w="1192821" h="270060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2880"/>
                  </a:lnTo>
                  <a:cubicBezTo>
                    <a:pt x="1192821" y="206002"/>
                    <a:pt x="1183636" y="228176"/>
                    <a:pt x="1167286" y="244526"/>
                  </a:cubicBezTo>
                  <a:cubicBezTo>
                    <a:pt x="1150937" y="260875"/>
                    <a:pt x="1128762" y="270060"/>
                    <a:pt x="1105640" y="270060"/>
                  </a:cubicBezTo>
                  <a:lnTo>
                    <a:pt x="87180" y="270060"/>
                  </a:lnTo>
                  <a:cubicBezTo>
                    <a:pt x="39032" y="270060"/>
                    <a:pt x="0" y="231028"/>
                    <a:pt x="0" y="18288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192821" cy="327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6633480"/>
            <a:ext cx="819044" cy="1198699"/>
            <a:chOff x="0" y="0"/>
            <a:chExt cx="5740400" cy="840127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76344" y="7002189"/>
            <a:ext cx="2705223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Accountability &amp; Transparency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71829" y="6716929"/>
            <a:ext cx="532786" cy="56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141726" y="2332715"/>
            <a:ext cx="4528990" cy="1029525"/>
            <a:chOff x="0" y="0"/>
            <a:chExt cx="1192821" cy="2711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141726" y="2163540"/>
            <a:ext cx="819044" cy="1198699"/>
            <a:chOff x="0" y="0"/>
            <a:chExt cx="5740400" cy="840127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284855" y="2246990"/>
            <a:ext cx="532786" cy="56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7216327" y="5312675"/>
            <a:ext cx="4528990" cy="1029525"/>
            <a:chOff x="0" y="0"/>
            <a:chExt cx="1192821" cy="27115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159177" y="5143500"/>
            <a:ext cx="819044" cy="1198699"/>
            <a:chOff x="0" y="0"/>
            <a:chExt cx="5740400" cy="840127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7302306" y="5255525"/>
            <a:ext cx="53278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4.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7233779" y="8047240"/>
            <a:ext cx="4528990" cy="1029525"/>
            <a:chOff x="0" y="0"/>
            <a:chExt cx="1192821" cy="27115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216327" y="7878065"/>
            <a:ext cx="819044" cy="1198699"/>
            <a:chOff x="0" y="0"/>
            <a:chExt cx="5740400" cy="840127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7359456" y="7961515"/>
            <a:ext cx="532786" cy="56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5.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2814779" y="3822695"/>
            <a:ext cx="4528990" cy="1029525"/>
            <a:chOff x="0" y="0"/>
            <a:chExt cx="1192821" cy="27115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797328" y="3653520"/>
            <a:ext cx="819044" cy="1198699"/>
            <a:chOff x="0" y="0"/>
            <a:chExt cx="5740400" cy="840127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2940457" y="3736970"/>
            <a:ext cx="532786" cy="56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6.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2814779" y="6802654"/>
            <a:ext cx="4528990" cy="1029525"/>
            <a:chOff x="0" y="0"/>
            <a:chExt cx="1192821" cy="27115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2797328" y="6633480"/>
            <a:ext cx="819044" cy="1198699"/>
            <a:chOff x="0" y="0"/>
            <a:chExt cx="5740400" cy="840127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2940457" y="6716929"/>
            <a:ext cx="532786" cy="56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189370" y="2530179"/>
            <a:ext cx="2705223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Data-Driven Decision Making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283318" y="5476071"/>
            <a:ext cx="2896165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Knowledge Sharing &amp; Collaboration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263971" y="8210673"/>
            <a:ext cx="3122909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Improving Personalized Support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844972" y="4020158"/>
            <a:ext cx="3122909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Crisis &amp; Incident Management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4016422" y="7000118"/>
            <a:ext cx="3122909" cy="63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Continuous Quality Improvement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DF8571-EBC9-7DBD-66CD-BD1E4DB208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Have you joined us on </a:t>
            </a:r>
            <a:r>
              <a:rPr lang="en-US" sz="4000" b="1" err="1">
                <a:solidFill>
                  <a:srgbClr val="000000"/>
                </a:solidFill>
              </a:rPr>
              <a:t>Slido</a:t>
            </a:r>
            <a:r>
              <a:rPr lang="en-US" sz="4000" b="1">
                <a:solidFill>
                  <a:srgbClr val="000000"/>
                </a:solidFill>
              </a:rPr>
              <a:t>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2247B3-DA6D-62C6-96D0-A421E8A88C6B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FA8199-EDFE-25D8-BF46-8B78A096111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954E6BBC-99B1-5AB7-E5C0-679369C5B16E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C6775C-D620-EFBB-23B1-70BBBEF808E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EB01330-4D89-3079-CEB1-DA7226766E7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22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C63E9-CB7B-790D-20F1-2764A908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D94DC2-8CEF-2CBE-AC1E-C297794FB36D}"/>
              </a:ext>
            </a:extLst>
          </p:cNvPr>
          <p:cNvSpPr/>
          <p:nvPr/>
        </p:nvSpPr>
        <p:spPr>
          <a:xfrm>
            <a:off x="17655029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DA5292-7F04-9896-B516-0CF158E702F6}"/>
              </a:ext>
            </a:extLst>
          </p:cNvPr>
          <p:cNvSpPr/>
          <p:nvPr/>
        </p:nvSpPr>
        <p:spPr>
          <a:xfrm>
            <a:off x="17655029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13B7D44-0F95-470F-D56F-E45DF6C53FB0}"/>
              </a:ext>
            </a:extLst>
          </p:cNvPr>
          <p:cNvSpPr/>
          <p:nvPr/>
        </p:nvSpPr>
        <p:spPr>
          <a:xfrm>
            <a:off x="17655029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EFC8463-7EA4-F1A0-F520-3719ADB7B337}"/>
              </a:ext>
            </a:extLst>
          </p:cNvPr>
          <p:cNvSpPr/>
          <p:nvPr/>
        </p:nvSpPr>
        <p:spPr>
          <a:xfrm>
            <a:off x="17655029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855DD47-6F4D-EAD1-709D-3907CB675112}"/>
              </a:ext>
            </a:extLst>
          </p:cNvPr>
          <p:cNvSpPr/>
          <p:nvPr/>
        </p:nvSpPr>
        <p:spPr>
          <a:xfrm>
            <a:off x="17655029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6A8D9C0-BD32-2748-FD76-00CF979232DD}"/>
              </a:ext>
            </a:extLst>
          </p:cNvPr>
          <p:cNvSpPr/>
          <p:nvPr/>
        </p:nvSpPr>
        <p:spPr>
          <a:xfrm>
            <a:off x="-398075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CA12345-E648-417B-CD0A-34259F317169}"/>
              </a:ext>
            </a:extLst>
          </p:cNvPr>
          <p:cNvSpPr/>
          <p:nvPr/>
        </p:nvSpPr>
        <p:spPr>
          <a:xfrm>
            <a:off x="-398075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A0A675C-F819-7AF3-3594-F47E2E6F23C4}"/>
              </a:ext>
            </a:extLst>
          </p:cNvPr>
          <p:cNvSpPr/>
          <p:nvPr/>
        </p:nvSpPr>
        <p:spPr>
          <a:xfrm>
            <a:off x="-398075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EA34B45-BB8A-23DF-DA40-CFA41ED9CCBE}"/>
              </a:ext>
            </a:extLst>
          </p:cNvPr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1811AB0-083A-C3BA-73DF-0C739BC790A8}"/>
              </a:ext>
            </a:extLst>
          </p:cNvPr>
          <p:cNvSpPr/>
          <p:nvPr/>
        </p:nvSpPr>
        <p:spPr>
          <a:xfrm rot="-2454813">
            <a:off x="15935295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B6590BD-716C-374A-217A-DFD2679E0CED}"/>
              </a:ext>
            </a:extLst>
          </p:cNvPr>
          <p:cNvSpPr/>
          <p:nvPr/>
        </p:nvSpPr>
        <p:spPr>
          <a:xfrm>
            <a:off x="-398075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FEAFF99-1854-C96B-9B1F-1D79C72DF0F3}"/>
              </a:ext>
            </a:extLst>
          </p:cNvPr>
          <p:cNvSpPr/>
          <p:nvPr/>
        </p:nvSpPr>
        <p:spPr>
          <a:xfrm>
            <a:off x="-398075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D65285D-E31B-2D88-826E-8489A2AF6308}"/>
              </a:ext>
            </a:extLst>
          </p:cNvPr>
          <p:cNvGrpSpPr/>
          <p:nvPr/>
        </p:nvGrpSpPr>
        <p:grpSpPr>
          <a:xfrm>
            <a:off x="3810000" y="3810665"/>
            <a:ext cx="12093363" cy="2665670"/>
            <a:chOff x="0" y="0"/>
            <a:chExt cx="1192821" cy="271151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D06BFA0-2713-F391-A147-DC93E06FFD29}"/>
                </a:ext>
              </a:extLst>
            </p:cNvPr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2C44EBB1-D716-C739-B435-91548DF6CA5C}"/>
                </a:ext>
              </a:extLst>
            </p:cNvPr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FB417E24-11E7-6740-5746-6AC2C32BA1E0}"/>
              </a:ext>
            </a:extLst>
          </p:cNvPr>
          <p:cNvGrpSpPr/>
          <p:nvPr/>
        </p:nvGrpSpPr>
        <p:grpSpPr>
          <a:xfrm>
            <a:off x="3331270" y="3497938"/>
            <a:ext cx="2187021" cy="3103699"/>
            <a:chOff x="0" y="0"/>
            <a:chExt cx="5740400" cy="840127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0126102-BE37-40F4-01F5-BEF2201C76A1}"/>
                </a:ext>
              </a:extLst>
            </p:cNvPr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0" name="TextBox 60">
            <a:extLst>
              <a:ext uri="{FF2B5EF4-FFF2-40B4-BE49-F238E27FC236}">
                <a16:creationId xmlns:a16="http://schemas.microsoft.com/office/drawing/2014/main" id="{24CFFDDC-5F97-1213-37D9-6655DF4205E3}"/>
              </a:ext>
            </a:extLst>
          </p:cNvPr>
          <p:cNvSpPr txBox="1"/>
          <p:nvPr/>
        </p:nvSpPr>
        <p:spPr>
          <a:xfrm>
            <a:off x="6096000" y="4126457"/>
            <a:ext cx="96285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Does Your Team Share Knowledge?</a:t>
            </a:r>
          </a:p>
        </p:txBody>
      </p:sp>
    </p:spTree>
    <p:extLst>
      <p:ext uri="{BB962C8B-B14F-4D97-AF65-F5344CB8AC3E}">
        <p14:creationId xmlns:p14="http://schemas.microsoft.com/office/powerpoint/2010/main" val="422009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/>
          <p:nvPr/>
        </p:nvGrpSpPr>
        <p:grpSpPr>
          <a:xfrm>
            <a:off x="11642314" y="5715000"/>
            <a:ext cx="6645686" cy="4572000"/>
            <a:chOff x="0" y="0"/>
            <a:chExt cx="8860914" cy="6096000"/>
          </a:xfrm>
        </p:grpSpPr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3"/>
            <a:srcRect l="1636" r="1636"/>
            <a:stretch>
              <a:fillRect/>
            </a:stretch>
          </p:blipFill>
          <p:spPr>
            <a:xfrm>
              <a:off x="0" y="0"/>
              <a:ext cx="8860914" cy="6096000"/>
            </a:xfrm>
            <a:prstGeom prst="rect">
              <a:avLst/>
            </a:prstGeom>
          </p:spPr>
        </p:pic>
      </p:grpSp>
      <p:grpSp>
        <p:nvGrpSpPr>
          <p:cNvPr id="10" name="Group 2"/>
          <p:cNvGrpSpPr/>
          <p:nvPr/>
        </p:nvGrpSpPr>
        <p:grpSpPr>
          <a:xfrm>
            <a:off x="11659374" y="-1"/>
            <a:ext cx="6645686" cy="6029031"/>
            <a:chOff x="0" y="0"/>
            <a:chExt cx="8860914" cy="8038708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/>
            <a:srcRect l="13324" r="13324"/>
            <a:stretch>
              <a:fillRect/>
            </a:stretch>
          </p:blipFill>
          <p:spPr>
            <a:xfrm>
              <a:off x="0" y="0"/>
              <a:ext cx="8860914" cy="803870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513434"/>
            <a:ext cx="9938650" cy="65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Building a High-Quality Workforce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7627" y="2358525"/>
            <a:ext cx="10459723" cy="653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5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Quality services require an engaged, skilled, and motivated workforce, which is a direct reflection of leadership’s commitment to employee development.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n-US" sz="275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Ongoing training and person-</a:t>
            </a:r>
            <a:r>
              <a:rPr lang="en-US" sz="2750" err="1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centred</a:t>
            </a:r>
            <a:r>
              <a:rPr lang="en-US" sz="275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approaches, ensures that employees can deliver the highest level of quality support.</a:t>
            </a:r>
            <a:endParaRPr lang="en-US" sz="275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n-US" sz="275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As leaders, we are responsible for creating a positive workplace culture that promotes employee retention and supports professional growth and continuous learning. </a:t>
            </a:r>
            <a:endParaRPr lang="en-US" sz="275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75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Engagement strategies like mentoring, coaching, and promoting career development help to retrain employees and maintain high-quality service delivery. </a:t>
            </a:r>
            <a:endParaRPr lang="en-US" sz="275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Freeform 8"/>
          <p:cNvSpPr/>
          <p:nvPr/>
        </p:nvSpPr>
        <p:spPr>
          <a:xfrm flipV="1">
            <a:off x="11642314" y="5143500"/>
            <a:ext cx="7555148" cy="1094245"/>
          </a:xfrm>
          <a:custGeom>
            <a:avLst/>
            <a:gdLst/>
            <a:ahLst/>
            <a:cxnLst/>
            <a:rect l="l" t="t" r="r" b="b"/>
            <a:pathLst>
              <a:path w="7555148" h="1094245">
                <a:moveTo>
                  <a:pt x="0" y="1094245"/>
                </a:moveTo>
                <a:lnTo>
                  <a:pt x="7555148" y="1094245"/>
                </a:lnTo>
                <a:lnTo>
                  <a:pt x="7555148" y="0"/>
                </a:lnTo>
                <a:lnTo>
                  <a:pt x="0" y="0"/>
                </a:lnTo>
                <a:lnTo>
                  <a:pt x="0" y="109424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 flipH="1" flipV="1">
            <a:off x="13335816" y="9438032"/>
            <a:ext cx="5861646" cy="848968"/>
          </a:xfrm>
          <a:custGeom>
            <a:avLst/>
            <a:gdLst/>
            <a:ahLst/>
            <a:cxnLst/>
            <a:rect l="l" t="t" r="r" b="b"/>
            <a:pathLst>
              <a:path w="5861646" h="848968">
                <a:moveTo>
                  <a:pt x="5861646" y="848968"/>
                </a:moveTo>
                <a:lnTo>
                  <a:pt x="0" y="848968"/>
                </a:lnTo>
                <a:lnTo>
                  <a:pt x="0" y="0"/>
                </a:lnTo>
                <a:lnTo>
                  <a:pt x="5861646" y="0"/>
                </a:lnTo>
                <a:lnTo>
                  <a:pt x="5861646" y="84896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0EEC4-A58F-B6CD-3182-5102476F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323142"/>
            <a:ext cx="8106906" cy="32103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A102541-EA77-1428-01D2-EEE04761CE36}"/>
              </a:ext>
            </a:extLst>
          </p:cNvPr>
          <p:cNvSpPr txBox="1"/>
          <p:nvPr/>
        </p:nvSpPr>
        <p:spPr>
          <a:xfrm>
            <a:off x="1028700" y="1037184"/>
            <a:ext cx="9938650" cy="65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Building a High-Quality Workforce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1876-C4CB-5DCD-6168-C1DEEF66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0" y="2323142"/>
            <a:ext cx="6819900" cy="3637280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E01C379B-AD4A-66D7-FC78-189183B75D55}"/>
              </a:ext>
            </a:extLst>
          </p:cNvPr>
          <p:cNvSpPr/>
          <p:nvPr/>
        </p:nvSpPr>
        <p:spPr>
          <a:xfrm flipV="1">
            <a:off x="-2920048" y="-547123"/>
            <a:ext cx="7555148" cy="1094245"/>
          </a:xfrm>
          <a:custGeom>
            <a:avLst/>
            <a:gdLst/>
            <a:ahLst/>
            <a:cxnLst/>
            <a:rect l="l" t="t" r="r" b="b"/>
            <a:pathLst>
              <a:path w="7555148" h="1094245">
                <a:moveTo>
                  <a:pt x="0" y="1094245"/>
                </a:moveTo>
                <a:lnTo>
                  <a:pt x="7555148" y="1094245"/>
                </a:lnTo>
                <a:lnTo>
                  <a:pt x="7555148" y="0"/>
                </a:lnTo>
                <a:lnTo>
                  <a:pt x="0" y="0"/>
                </a:lnTo>
                <a:lnTo>
                  <a:pt x="0" y="109424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93BF56B5-229C-108E-B654-9F1BA19563C4}"/>
              </a:ext>
            </a:extLst>
          </p:cNvPr>
          <p:cNvSpPr/>
          <p:nvPr/>
        </p:nvSpPr>
        <p:spPr>
          <a:xfrm flipH="1" flipV="1">
            <a:off x="13049250" y="9862516"/>
            <a:ext cx="5861646" cy="848968"/>
          </a:xfrm>
          <a:custGeom>
            <a:avLst/>
            <a:gdLst/>
            <a:ahLst/>
            <a:cxnLst/>
            <a:rect l="l" t="t" r="r" b="b"/>
            <a:pathLst>
              <a:path w="5861646" h="848968">
                <a:moveTo>
                  <a:pt x="5861646" y="848968"/>
                </a:moveTo>
                <a:lnTo>
                  <a:pt x="0" y="848968"/>
                </a:lnTo>
                <a:lnTo>
                  <a:pt x="0" y="0"/>
                </a:lnTo>
                <a:lnTo>
                  <a:pt x="5861646" y="0"/>
                </a:lnTo>
                <a:lnTo>
                  <a:pt x="5861646" y="8489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46B6A6-F5CC-47E4-5AF2-3A413A0F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60" y="7107746"/>
            <a:ext cx="8409887" cy="27547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51653E7-1507-CAC9-FB73-34E2301036D8}"/>
              </a:ext>
            </a:extLst>
          </p:cNvPr>
          <p:cNvGrpSpPr/>
          <p:nvPr/>
        </p:nvGrpSpPr>
        <p:grpSpPr>
          <a:xfrm>
            <a:off x="9887053" y="6103883"/>
            <a:ext cx="7611537" cy="3268701"/>
            <a:chOff x="9391684" y="6162211"/>
            <a:chExt cx="7611537" cy="3268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B40F85-E8CD-1AFE-3E24-6643C662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1684" y="6496803"/>
              <a:ext cx="7611537" cy="293410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9AC5B9-6EA4-C8DF-0E74-1F81C185FAF3}"/>
                </a:ext>
              </a:extLst>
            </p:cNvPr>
            <p:cNvSpPr/>
            <p:nvPr/>
          </p:nvSpPr>
          <p:spPr>
            <a:xfrm>
              <a:off x="14611350" y="6162211"/>
              <a:ext cx="2247900" cy="600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724410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BAC97BB-CE40-3EE5-2479-2B35C4D5F2C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39444F-F5CA-7AAF-1A2F-E97062CDCB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rgbClr val="000000"/>
                </a:solidFill>
              </a:rPr>
              <a:t>What do you need to be able to make quality a bigger strategic priority in your organization?</a:t>
            </a:r>
            <a:endParaRPr lang="en-CA" sz="34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1DEC0-019C-BC4D-D418-702E0D5C01E1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0A4135-0314-3225-7CE8-94DC87C9352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A507D2EB-74D1-FC82-4056-CD3CB27E2CCB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267917-1669-7E56-4A33-ADE9BDFBCF4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45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/>
          <p:nvPr/>
        </p:nvGrpSpPr>
        <p:grpSpPr>
          <a:xfrm>
            <a:off x="9294087" y="0"/>
            <a:ext cx="8993913" cy="10444756"/>
            <a:chOff x="0" y="0"/>
            <a:chExt cx="18981915" cy="22043962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l="-15744" r="-5877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1028700" y="1047750"/>
            <a:ext cx="10483163" cy="126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The Quality Position/Committee’s Role in Driving Excellence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11513"/>
            <a:ext cx="8299274" cy="255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8" lvl="1" indent="-334644" algn="l">
              <a:lnSpc>
                <a:spcPts val="3719"/>
              </a:lnSpc>
              <a:buFont typeface="Arial"/>
              <a:buChar char="•"/>
            </a:pPr>
            <a:r>
              <a:rPr lang="en-US" sz="30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Who Is On It?</a:t>
            </a:r>
          </a:p>
          <a:p>
            <a:pPr marL="1165860" lvl="2" indent="-388620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A quality committee is composed of executive leadership, Direct Support Professionals, board members, community members, and people with lived experience.</a:t>
            </a:r>
          </a:p>
        </p:txBody>
      </p:sp>
      <p:sp>
        <p:nvSpPr>
          <p:cNvPr id="6" name="Freeform 6"/>
          <p:cNvSpPr/>
          <p:nvPr/>
        </p:nvSpPr>
        <p:spPr>
          <a:xfrm rot="17789597" flipH="1" flipV="1">
            <a:off x="9938707" y="302585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3810403" flipH="1" flipV="1">
            <a:off x="13742130" y="169183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 rot="-3810403" flipH="1" flipV="1">
            <a:off x="14861082" y="8021056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5"/>
                </a:moveTo>
                <a:lnTo>
                  <a:pt x="0" y="1074035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 rot="-3810403" flipV="1">
            <a:off x="7570845" y="8807820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1074034"/>
                </a:moveTo>
                <a:lnTo>
                  <a:pt x="7415605" y="1074034"/>
                </a:lnTo>
                <a:lnTo>
                  <a:pt x="7415605" y="0"/>
                </a:lnTo>
                <a:lnTo>
                  <a:pt x="0" y="0"/>
                </a:lnTo>
                <a:lnTo>
                  <a:pt x="0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5404891"/>
            <a:ext cx="8299274" cy="419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655" lvl="1" indent="-334010" algn="l">
              <a:lnSpc>
                <a:spcPts val="3719"/>
              </a:lnSpc>
              <a:buFont typeface="Arial"/>
              <a:buChar char="•"/>
            </a:pPr>
            <a:r>
              <a:rPr lang="en-US" sz="305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Focus Areas:</a:t>
            </a:r>
            <a:endParaRPr lang="en-US" sz="3050"/>
          </a:p>
          <a:p>
            <a:pPr marL="1165860" lvl="2" indent="-388620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Uses the quality data to align services and strategic directions</a:t>
            </a:r>
            <a:endParaRPr lang="en-US" sz="270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  <a:p>
            <a:pPr marL="1165860" lvl="2" indent="-388620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Tracks and analyzes data such as personal safety, rights, and inclusion, and makes recommendations to the ED/Board as a result.</a:t>
            </a:r>
            <a:endParaRPr lang="en-US" sz="270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  <a:p>
            <a:pPr marL="1165860" lvl="2" indent="-388620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Identify areas for continuous improvement/learning and drive cultural change across the organization. </a:t>
            </a:r>
            <a:endParaRPr lang="en-US" sz="2700">
              <a:solidFill>
                <a:srgbClr val="060644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099E5-4223-44D8-C38D-A599388F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047D00-7F78-D70E-CD72-D228237FCB61}"/>
              </a:ext>
            </a:extLst>
          </p:cNvPr>
          <p:cNvSpPr/>
          <p:nvPr/>
        </p:nvSpPr>
        <p:spPr>
          <a:xfrm>
            <a:off x="17655029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8EE7A0-E91F-6A9E-5B5A-19836E5E8F2C}"/>
              </a:ext>
            </a:extLst>
          </p:cNvPr>
          <p:cNvSpPr/>
          <p:nvPr/>
        </p:nvSpPr>
        <p:spPr>
          <a:xfrm>
            <a:off x="17655029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CA133AA-1768-4645-A34E-284CC02C955E}"/>
              </a:ext>
            </a:extLst>
          </p:cNvPr>
          <p:cNvSpPr/>
          <p:nvPr/>
        </p:nvSpPr>
        <p:spPr>
          <a:xfrm>
            <a:off x="17655029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6EBB527-1FA6-A2E6-95E4-7CC2F33F37B9}"/>
              </a:ext>
            </a:extLst>
          </p:cNvPr>
          <p:cNvSpPr/>
          <p:nvPr/>
        </p:nvSpPr>
        <p:spPr>
          <a:xfrm>
            <a:off x="17655029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09B2284-560D-7A8E-AE28-16BCA617411A}"/>
              </a:ext>
            </a:extLst>
          </p:cNvPr>
          <p:cNvSpPr/>
          <p:nvPr/>
        </p:nvSpPr>
        <p:spPr>
          <a:xfrm>
            <a:off x="17655029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8429F4B-CA9F-4D0C-DAA3-4A74ACD6C89F}"/>
              </a:ext>
            </a:extLst>
          </p:cNvPr>
          <p:cNvSpPr/>
          <p:nvPr/>
        </p:nvSpPr>
        <p:spPr>
          <a:xfrm>
            <a:off x="-398075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7905757-B24C-C136-2A26-438E5E47A246}"/>
              </a:ext>
            </a:extLst>
          </p:cNvPr>
          <p:cNvSpPr/>
          <p:nvPr/>
        </p:nvSpPr>
        <p:spPr>
          <a:xfrm>
            <a:off x="-398075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F69B9A9-9D05-B706-CD2F-1B6305776CB5}"/>
              </a:ext>
            </a:extLst>
          </p:cNvPr>
          <p:cNvSpPr/>
          <p:nvPr/>
        </p:nvSpPr>
        <p:spPr>
          <a:xfrm>
            <a:off x="-398075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FE00500-99FE-15A5-5768-EFDE6DBA5B2E}"/>
              </a:ext>
            </a:extLst>
          </p:cNvPr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D105D9B-9565-135E-A12F-1FC93867EB30}"/>
              </a:ext>
            </a:extLst>
          </p:cNvPr>
          <p:cNvSpPr/>
          <p:nvPr/>
        </p:nvSpPr>
        <p:spPr>
          <a:xfrm rot="-2454813">
            <a:off x="15935295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395253A-23D6-BE03-C604-5AAE4434A3E4}"/>
              </a:ext>
            </a:extLst>
          </p:cNvPr>
          <p:cNvSpPr/>
          <p:nvPr/>
        </p:nvSpPr>
        <p:spPr>
          <a:xfrm>
            <a:off x="-398075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7E9F1B8-2904-098D-D316-B79A7BC084D9}"/>
              </a:ext>
            </a:extLst>
          </p:cNvPr>
          <p:cNvSpPr/>
          <p:nvPr/>
        </p:nvSpPr>
        <p:spPr>
          <a:xfrm>
            <a:off x="-398075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4B71986-7719-0EBA-2425-B4137C2484A9}"/>
              </a:ext>
            </a:extLst>
          </p:cNvPr>
          <p:cNvGrpSpPr/>
          <p:nvPr/>
        </p:nvGrpSpPr>
        <p:grpSpPr>
          <a:xfrm>
            <a:off x="3581400" y="3374251"/>
            <a:ext cx="12093363" cy="3618835"/>
            <a:chOff x="0" y="0"/>
            <a:chExt cx="1192821" cy="271151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E610A86-6A99-8D87-1E9A-3F52DE5EB228}"/>
                </a:ext>
              </a:extLst>
            </p:cNvPr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0F25779D-EA6A-F477-FD7C-B7B883BE6B40}"/>
                </a:ext>
              </a:extLst>
            </p:cNvPr>
            <p:cNvSpPr txBox="1"/>
            <p:nvPr/>
          </p:nvSpPr>
          <p:spPr>
            <a:xfrm>
              <a:off x="0" y="-57150"/>
              <a:ext cx="1192821" cy="32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22A264DB-6EF3-DDE1-239C-A8D3A0E21A5C}"/>
              </a:ext>
            </a:extLst>
          </p:cNvPr>
          <p:cNvGrpSpPr/>
          <p:nvPr/>
        </p:nvGrpSpPr>
        <p:grpSpPr>
          <a:xfrm>
            <a:off x="3102670" y="3061525"/>
            <a:ext cx="2187021" cy="4213490"/>
            <a:chOff x="0" y="0"/>
            <a:chExt cx="5740400" cy="840127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35722A95-DB81-DB1F-DE7E-1C5F7110D565}"/>
                </a:ext>
              </a:extLst>
            </p:cNvPr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33A685"/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0" name="TextBox 60">
            <a:extLst>
              <a:ext uri="{FF2B5EF4-FFF2-40B4-BE49-F238E27FC236}">
                <a16:creationId xmlns:a16="http://schemas.microsoft.com/office/drawing/2014/main" id="{D67ED65F-E8B1-EFEF-D2FD-A3DDB10FEB12}"/>
              </a:ext>
            </a:extLst>
          </p:cNvPr>
          <p:cNvSpPr txBox="1"/>
          <p:nvPr/>
        </p:nvSpPr>
        <p:spPr>
          <a:xfrm>
            <a:off x="5654829" y="3798673"/>
            <a:ext cx="962855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Who is currently on a quality, or similar, committee?</a:t>
            </a:r>
          </a:p>
        </p:txBody>
      </p:sp>
    </p:spTree>
    <p:extLst>
      <p:ext uri="{BB962C8B-B14F-4D97-AF65-F5344CB8AC3E}">
        <p14:creationId xmlns:p14="http://schemas.microsoft.com/office/powerpoint/2010/main" val="283114176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10273269" y="0"/>
            <a:ext cx="8858070" cy="10287000"/>
            <a:chOff x="0" y="0"/>
            <a:chExt cx="18981915" cy="22043962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r="-7451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 rot="-3810403">
            <a:off x="7478970" y="694084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0"/>
                </a:moveTo>
                <a:lnTo>
                  <a:pt x="7415605" y="0"/>
                </a:lnTo>
                <a:lnTo>
                  <a:pt x="7415605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3810403">
            <a:off x="5436198" y="865912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0"/>
                </a:moveTo>
                <a:lnTo>
                  <a:pt x="7415604" y="0"/>
                </a:lnTo>
                <a:lnTo>
                  <a:pt x="7415604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-3810403" flipH="1" flipV="1">
            <a:off x="9343097" y="93081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1028700" y="1095375"/>
            <a:ext cx="9887552" cy="114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0"/>
              </a:lnSpc>
            </a:pPr>
            <a:r>
              <a:rPr lang="en-US" sz="4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Leadership’s Role in </a:t>
            </a:r>
          </a:p>
          <a:p>
            <a:pPr algn="l">
              <a:lnSpc>
                <a:spcPts val="4230"/>
              </a:lnSpc>
            </a:pPr>
            <a:r>
              <a:rPr lang="en-US" sz="4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Sustaining Quality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565876"/>
            <a:ext cx="6986033" cy="631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Leadership sets the direction and tone for quality excellence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tools like accreditation, Key Performance Indicators, and Personal Outcome Measures to make data-driven decisions that enhance service delivery and organizational performance.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long-term commitment to quality services benefits service recipients, staff, and the community, creating a more sustainable, resilient, and reputable organization.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40E774D-00E6-6C41-C3A5-17E68F0A58F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F62451-E7D4-6498-156D-F4B89161C5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would help you sustain quality more effectively?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F4955-66B0-056B-BDD6-681C4B0E5F42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39395F-23DC-B8EB-B4C6-6D0AA9494C8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4238F902-6637-C0E7-4913-CE3B068C82D9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CC537E-E55E-6DA2-40DB-08C1825D862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22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9543736" y="0"/>
            <a:ext cx="8858070" cy="10287000"/>
            <a:chOff x="0" y="0"/>
            <a:chExt cx="18981915" cy="22043962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l="-19476" r="-5503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2671024"/>
            <a:ext cx="491422" cy="384538"/>
          </a:xfrm>
          <a:custGeom>
            <a:avLst/>
            <a:gdLst/>
            <a:ahLst/>
            <a:cxnLst/>
            <a:rect l="l" t="t" r="r" b="b"/>
            <a:pathLst>
              <a:path w="491422" h="384538">
                <a:moveTo>
                  <a:pt x="0" y="0"/>
                </a:moveTo>
                <a:lnTo>
                  <a:pt x="491422" y="0"/>
                </a:lnTo>
                <a:lnTo>
                  <a:pt x="491422" y="384538"/>
                </a:lnTo>
                <a:lnTo>
                  <a:pt x="0" y="384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3810403" flipH="1" flipV="1">
            <a:off x="10081914" y="2326276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-3810403" flipH="1" flipV="1">
            <a:off x="13742130" y="169183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3810403" flipH="1" flipV="1">
            <a:off x="14861082" y="8021056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5"/>
                </a:moveTo>
                <a:lnTo>
                  <a:pt x="0" y="1074035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 rot="-3810403" flipV="1">
            <a:off x="7570845" y="850947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1074034"/>
                </a:moveTo>
                <a:lnTo>
                  <a:pt x="7415605" y="1074034"/>
                </a:lnTo>
                <a:lnTo>
                  <a:pt x="7415605" y="0"/>
                </a:lnTo>
                <a:lnTo>
                  <a:pt x="0" y="0"/>
                </a:lnTo>
                <a:lnTo>
                  <a:pt x="0" y="107403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1047563" y="1432774"/>
            <a:ext cx="8364995" cy="71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Building a Future of Quality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62775"/>
            <a:ext cx="7686879" cy="404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By embedding quality in your leadership strategy, you can ensure better outcomes for people, greater organizational success, and a lasting impact on the community.</a:t>
            </a:r>
          </a:p>
          <a:p>
            <a:pPr algn="l">
              <a:lnSpc>
                <a:spcPts val="3599"/>
              </a:lnSpc>
            </a:pPr>
            <a:endParaRPr lang="en-US" sz="2999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99"/>
              </a:lnSpc>
            </a:pPr>
            <a:endParaRPr lang="en-US" sz="2999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i="1">
                <a:solidFill>
                  <a:srgbClr val="06064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Thank you for your leadership and dedication to promoting excellence. </a:t>
            </a: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71E9F8E-3CF9-5DDE-E192-AA24AE88648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4D7B23-E096-C233-B22A-E214B90DB49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What's one thing you'll take back to your organization from today's session?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D790-F5AE-AD77-32AB-A9D1801CF9B4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66E996-29B7-09F6-50BF-99BDF40D8EF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5CF85EAB-B0A1-DD8C-B25A-3B13424CB47A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A6BA95F-CE94-E2A2-797C-5C0E4849111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9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>
            <a:off x="9759894" y="-123259"/>
            <a:ext cx="9070345" cy="10533517"/>
            <a:chOff x="0" y="0"/>
            <a:chExt cx="18981915" cy="22043962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l="-21154" r="-5315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 rot="-3810403">
            <a:off x="5436198" y="865912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0"/>
                </a:moveTo>
                <a:lnTo>
                  <a:pt x="7415604" y="0"/>
                </a:lnTo>
                <a:lnTo>
                  <a:pt x="7415604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3810403" flipH="1" flipV="1">
            <a:off x="9343097" y="93081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6929659">
            <a:off x="13487924" y="1794567"/>
            <a:ext cx="8131278" cy="1074034"/>
          </a:xfrm>
          <a:custGeom>
            <a:avLst/>
            <a:gdLst/>
            <a:ahLst/>
            <a:cxnLst/>
            <a:rect l="l" t="t" r="r" b="b"/>
            <a:pathLst>
              <a:path w="8131278" h="1074034">
                <a:moveTo>
                  <a:pt x="0" y="0"/>
                </a:moveTo>
                <a:lnTo>
                  <a:pt x="8131277" y="0"/>
                </a:lnTo>
                <a:lnTo>
                  <a:pt x="8131277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6522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3799089">
            <a:off x="5078361" y="7505067"/>
            <a:ext cx="8131278" cy="172432"/>
          </a:xfrm>
          <a:custGeom>
            <a:avLst/>
            <a:gdLst/>
            <a:ahLst/>
            <a:cxnLst/>
            <a:rect l="l" t="t" r="r" b="b"/>
            <a:pathLst>
              <a:path w="8131278" h="172432">
                <a:moveTo>
                  <a:pt x="0" y="0"/>
                </a:moveTo>
                <a:lnTo>
                  <a:pt x="8131278" y="0"/>
                </a:lnTo>
                <a:lnTo>
                  <a:pt x="8131278" y="172432"/>
                </a:lnTo>
                <a:lnTo>
                  <a:pt x="0" y="17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22874" b="-788074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 rot="-3799089" flipH="1">
            <a:off x="8794148" y="42296"/>
            <a:ext cx="8131278" cy="172432"/>
          </a:xfrm>
          <a:custGeom>
            <a:avLst/>
            <a:gdLst/>
            <a:ahLst/>
            <a:cxnLst/>
            <a:rect l="l" t="t" r="r" b="b"/>
            <a:pathLst>
              <a:path w="8131278" h="172432">
                <a:moveTo>
                  <a:pt x="8131278" y="0"/>
                </a:moveTo>
                <a:lnTo>
                  <a:pt x="0" y="0"/>
                </a:lnTo>
                <a:lnTo>
                  <a:pt x="0" y="172431"/>
                </a:lnTo>
                <a:lnTo>
                  <a:pt x="8131278" y="172431"/>
                </a:lnTo>
                <a:lnTo>
                  <a:pt x="81312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22874" b="-788074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 rot="-3860412">
            <a:off x="12886569" y="7409636"/>
            <a:ext cx="8021037" cy="1059473"/>
          </a:xfrm>
          <a:custGeom>
            <a:avLst/>
            <a:gdLst/>
            <a:ahLst/>
            <a:cxnLst/>
            <a:rect l="l" t="t" r="r" b="b"/>
            <a:pathLst>
              <a:path w="8021037" h="1059473">
                <a:moveTo>
                  <a:pt x="0" y="0"/>
                </a:moveTo>
                <a:lnTo>
                  <a:pt x="8021036" y="0"/>
                </a:lnTo>
                <a:lnTo>
                  <a:pt x="8021036" y="1059473"/>
                </a:lnTo>
                <a:lnTo>
                  <a:pt x="0" y="1059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6522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-3810403" flipH="1" flipV="1">
            <a:off x="11054637" y="-175145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 rot="-3810403">
            <a:off x="6074636" y="6022016"/>
            <a:ext cx="10433887" cy="1511185"/>
          </a:xfrm>
          <a:custGeom>
            <a:avLst/>
            <a:gdLst/>
            <a:ahLst/>
            <a:cxnLst/>
            <a:rect l="l" t="t" r="r" b="b"/>
            <a:pathLst>
              <a:path w="10433887" h="1511185">
                <a:moveTo>
                  <a:pt x="0" y="0"/>
                </a:moveTo>
                <a:lnTo>
                  <a:pt x="10433888" y="0"/>
                </a:lnTo>
                <a:lnTo>
                  <a:pt x="10433888" y="1511185"/>
                </a:lnTo>
                <a:lnTo>
                  <a:pt x="0" y="151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1028700" y="2415403"/>
            <a:ext cx="9754202" cy="120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2"/>
              </a:lnSpc>
            </a:pPr>
            <a:r>
              <a:rPr lang="en-US" sz="8264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Leading The Way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768299"/>
            <a:ext cx="8597844" cy="125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b="1" spc="32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Role of Executive Leadership in Quality Services for People with Developmental Disabilities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885970"/>
            <a:ext cx="7808400" cy="143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Presented By:</a:t>
            </a:r>
            <a:r>
              <a:rPr lang="en-US" sz="2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Dawn Lee, </a:t>
            </a:r>
            <a:r>
              <a:rPr lang="en-US" sz="22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Executive Director, Inclusion Northumberland and former National Consultant with Accreditation Ontario/CQL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024900"/>
            <a:ext cx="859784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spc="3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OASIS Conference 2025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8B7C99-473F-BB04-D0CD-D62884AD2EA3}"/>
              </a:ext>
            </a:extLst>
          </p:cNvPr>
          <p:cNvSpPr/>
          <p:nvPr/>
        </p:nvSpPr>
        <p:spPr>
          <a:xfrm>
            <a:off x="-152400" y="0"/>
            <a:ext cx="18897600" cy="10553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24AED30-5378-5D42-DC35-FBA3FACF630A}"/>
              </a:ext>
            </a:extLst>
          </p:cNvPr>
          <p:cNvSpPr txBox="1"/>
          <p:nvPr/>
        </p:nvSpPr>
        <p:spPr>
          <a:xfrm>
            <a:off x="762000" y="1798975"/>
            <a:ext cx="15705507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Members of the Work Group on Quality Disability Supports that Respect the Person:</a:t>
            </a:r>
          </a:p>
          <a:p>
            <a:pPr algn="l"/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Yvonne Spicer, Advocate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Stephanie Anderson, Community Living Six Nations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Dawn Lee, Inclusion Northumberland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Sherry Baum, Community Living Dryden-Sioux Lookout 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Tina Williams, Community Living Upper Ottawa Valley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Susan </a:t>
            </a:r>
            <a:r>
              <a:rPr lang="en-US" sz="2800" b="1" err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Treverton</a:t>
            </a:r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, Community Living Prince Edward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Maria </a:t>
            </a:r>
            <a:r>
              <a:rPr lang="en-US" sz="2800" b="1" err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Tzirakos</a:t>
            </a:r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, Middlesex Community Living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Bob </a:t>
            </a:r>
            <a:r>
              <a:rPr lang="en-US" sz="2800" b="1" err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Butella</a:t>
            </a:r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, Community Living Haldimand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Sherry Salo, Community Living Greater Sudbury (Chair)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Brad Saunders, Community Living Toronto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Jennifer </a:t>
            </a:r>
            <a:r>
              <a:rPr lang="en-US" sz="2800" b="1" err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Wiwchar</a:t>
            </a:r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, Community Living Algoma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Theresa Somerton, Advocate</a:t>
            </a:r>
            <a:endParaRPr lang="en-US" sz="2800" b="1">
              <a:solidFill>
                <a:schemeClr val="bg1"/>
              </a:solidFill>
              <a:latin typeface="Poppins Bold"/>
              <a:ea typeface="Poppins Bold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06807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10349624" y="0"/>
            <a:ext cx="8858070" cy="10287000"/>
            <a:chOff x="0" y="0"/>
            <a:chExt cx="18981915" cy="22043962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l="-22149" r="-5236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 rot="-3810403">
            <a:off x="7478970" y="694084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0"/>
                </a:moveTo>
                <a:lnTo>
                  <a:pt x="7415605" y="0"/>
                </a:lnTo>
                <a:lnTo>
                  <a:pt x="7415605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3810403">
            <a:off x="5436198" y="865912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0"/>
                </a:moveTo>
                <a:lnTo>
                  <a:pt x="7415604" y="0"/>
                </a:lnTo>
                <a:lnTo>
                  <a:pt x="7415604" y="1074034"/>
                </a:lnTo>
                <a:lnTo>
                  <a:pt x="0" y="107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-3810403" flipH="1" flipV="1">
            <a:off x="9343097" y="930812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603729" y="1345839"/>
            <a:ext cx="9887552" cy="207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6"/>
              </a:lnSpc>
            </a:pPr>
            <a:r>
              <a:rPr lang="en-US" sz="12805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5386" y="3587442"/>
            <a:ext cx="988755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Dawn Lee, Executive Director</a:t>
            </a:r>
          </a:p>
          <a:p>
            <a:pPr algn="l"/>
            <a:r>
              <a:rPr lang="en-US" sz="44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Inclusion Northumberland</a:t>
            </a:r>
          </a:p>
          <a:p>
            <a:pPr algn="l"/>
            <a:r>
              <a:rPr lang="en-US" sz="28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dlee@inclusionnorthumberland.ca</a:t>
            </a:r>
          </a:p>
          <a:p>
            <a:pPr algn="l"/>
            <a:r>
              <a:rPr lang="en-US" sz="28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705-653-1821  ext. 204</a:t>
            </a:r>
          </a:p>
        </p:txBody>
      </p:sp>
      <p:pic>
        <p:nvPicPr>
          <p:cNvPr id="11" name="Picture 10" descr="A black and green text&#10;&#10;AI-generated content may be incorrect.">
            <a:extLst>
              <a:ext uri="{FF2B5EF4-FFF2-40B4-BE49-F238E27FC236}">
                <a16:creationId xmlns:a16="http://schemas.microsoft.com/office/drawing/2014/main" id="{95B3178E-10C9-1D5E-3876-9AD2A69200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" y="6896100"/>
            <a:ext cx="6819606" cy="28055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292CF4-A2C8-A39B-CF9C-237B33A94A7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does "quality service" mean to you in one word/short statement?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D2D44-D210-A498-D47F-482C62B7CC2D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A5AC0C-CD5C-859F-ED48-65C264EDC8D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9ED8512A-A889-638C-191E-EFB086E0D0E8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78EBD91-A214-2C0F-EBF5-8623B50BB90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98166C7-5919-130E-113B-BC482682F0E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650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10363200" y="0"/>
            <a:ext cx="8858070" cy="10287000"/>
            <a:chOff x="0" y="0"/>
            <a:chExt cx="18981915" cy="22043962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l="-19965" r="-5454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 rot="-3810403" flipH="1" flipV="1">
            <a:off x="9938707" y="2286264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3810403" flipH="1" flipV="1">
            <a:off x="13742130" y="169183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-3810403" flipH="1" flipV="1">
            <a:off x="14861082" y="8021056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5"/>
                </a:moveTo>
                <a:lnTo>
                  <a:pt x="0" y="1074035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3810403" flipV="1">
            <a:off x="7570845" y="8807820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1074034"/>
                </a:moveTo>
                <a:lnTo>
                  <a:pt x="7415605" y="1074034"/>
                </a:lnTo>
                <a:lnTo>
                  <a:pt x="7415605" y="0"/>
                </a:lnTo>
                <a:lnTo>
                  <a:pt x="0" y="0"/>
                </a:lnTo>
                <a:lnTo>
                  <a:pt x="0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1047563" y="1432774"/>
            <a:ext cx="11503610" cy="71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Leaderships Commitment to Quality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53250"/>
            <a:ext cx="8868335" cy="8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As Executive Directors and CEOs, we are the driving force behind service excellence.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1431" y="4515399"/>
            <a:ext cx="8868335" cy="128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Focusing on quality services is not just an operational priority, it’s a leadership imperative that reflects an organization’s values.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1431" y="6814216"/>
            <a:ext cx="8868335" cy="170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Leadership commitment and tools such as accreditation standards, Key Performance Indicators and outcomes measures, can </a:t>
            </a:r>
            <a:r>
              <a:rPr lang="en-US" sz="27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create a culture</a:t>
            </a:r>
            <a:r>
              <a:rPr lang="en-US" sz="2799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of continuous quality improvement.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B494FE4-5B72-4D27-7898-5D8FE43E99F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BA479-37C2-AEF4-E2FE-90B5CB4664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quality tools are currently used in your organization?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E96DD-FA17-033E-F380-134833684289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C040BB-D3CA-3480-0EA2-9397D694128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719D12DA-4900-D428-B1A8-B8E05F4F2B22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006C64-7B5A-79E3-9C9F-347533118C3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767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887" y="3430834"/>
            <a:ext cx="4188601" cy="4583618"/>
            <a:chOff x="0" y="0"/>
            <a:chExt cx="1103171" cy="1207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3171" cy="1207208"/>
            </a:xfrm>
            <a:custGeom>
              <a:avLst/>
              <a:gdLst/>
              <a:ahLst/>
              <a:cxnLst/>
              <a:rect l="l" t="t" r="r" b="b"/>
              <a:pathLst>
                <a:path w="1103171" h="1207208">
                  <a:moveTo>
                    <a:pt x="0" y="0"/>
                  </a:moveTo>
                  <a:lnTo>
                    <a:pt x="1103171" y="0"/>
                  </a:lnTo>
                  <a:lnTo>
                    <a:pt x="1103171" y="1207208"/>
                  </a:lnTo>
                  <a:lnTo>
                    <a:pt x="0" y="1207208"/>
                  </a:lnTo>
                  <a:close/>
                </a:path>
              </a:pathLst>
            </a:custGeom>
            <a:solidFill>
              <a:srgbClr val="060644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03171" cy="126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49700" y="4448528"/>
            <a:ext cx="4188601" cy="4583618"/>
            <a:chOff x="0" y="0"/>
            <a:chExt cx="1103171" cy="1207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3171" cy="1207208"/>
            </a:xfrm>
            <a:custGeom>
              <a:avLst/>
              <a:gdLst/>
              <a:ahLst/>
              <a:cxnLst/>
              <a:rect l="l" t="t" r="r" b="b"/>
              <a:pathLst>
                <a:path w="1103171" h="1207208">
                  <a:moveTo>
                    <a:pt x="0" y="0"/>
                  </a:moveTo>
                  <a:lnTo>
                    <a:pt x="1103171" y="0"/>
                  </a:lnTo>
                  <a:lnTo>
                    <a:pt x="1103171" y="1207208"/>
                  </a:lnTo>
                  <a:lnTo>
                    <a:pt x="0" y="1207208"/>
                  </a:lnTo>
                  <a:close/>
                </a:path>
              </a:pathLst>
            </a:custGeom>
            <a:solidFill>
              <a:srgbClr val="060644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03171" cy="126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33784" y="2232949"/>
            <a:ext cx="2084809" cy="2084809"/>
          </a:xfrm>
          <a:custGeom>
            <a:avLst/>
            <a:gdLst/>
            <a:ahLst/>
            <a:cxnLst/>
            <a:rect l="l" t="t" r="r" b="b"/>
            <a:pathLst>
              <a:path w="2084809" h="2084809">
                <a:moveTo>
                  <a:pt x="0" y="0"/>
                </a:moveTo>
                <a:lnTo>
                  <a:pt x="2084808" y="0"/>
                </a:lnTo>
                <a:lnTo>
                  <a:pt x="2084808" y="2084809"/>
                </a:lnTo>
                <a:lnTo>
                  <a:pt x="0" y="208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8101596" y="3250642"/>
            <a:ext cx="2084809" cy="2084809"/>
          </a:xfrm>
          <a:custGeom>
            <a:avLst/>
            <a:gdLst/>
            <a:ahLst/>
            <a:cxnLst/>
            <a:rect l="l" t="t" r="r" b="b"/>
            <a:pathLst>
              <a:path w="2084809" h="2084809">
                <a:moveTo>
                  <a:pt x="0" y="0"/>
                </a:moveTo>
                <a:lnTo>
                  <a:pt x="2084808" y="0"/>
                </a:lnTo>
                <a:lnTo>
                  <a:pt x="2084808" y="2084809"/>
                </a:lnTo>
                <a:lnTo>
                  <a:pt x="0" y="208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0" name="Group 10"/>
          <p:cNvGrpSpPr/>
          <p:nvPr/>
        </p:nvGrpSpPr>
        <p:grpSpPr>
          <a:xfrm>
            <a:off x="2811600" y="2410766"/>
            <a:ext cx="1729176" cy="172917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7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79412" y="3428459"/>
            <a:ext cx="1729176" cy="17291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7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17512" y="3430834"/>
            <a:ext cx="4188601" cy="4583618"/>
            <a:chOff x="0" y="0"/>
            <a:chExt cx="1103171" cy="12072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03171" cy="1207208"/>
            </a:xfrm>
            <a:custGeom>
              <a:avLst/>
              <a:gdLst/>
              <a:ahLst/>
              <a:cxnLst/>
              <a:rect l="l" t="t" r="r" b="b"/>
              <a:pathLst>
                <a:path w="1103171" h="1207208">
                  <a:moveTo>
                    <a:pt x="0" y="0"/>
                  </a:moveTo>
                  <a:lnTo>
                    <a:pt x="1103171" y="0"/>
                  </a:lnTo>
                  <a:lnTo>
                    <a:pt x="1103171" y="1207208"/>
                  </a:lnTo>
                  <a:lnTo>
                    <a:pt x="0" y="1207208"/>
                  </a:lnTo>
                  <a:close/>
                </a:path>
              </a:pathLst>
            </a:custGeom>
            <a:solidFill>
              <a:srgbClr val="060644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103171" cy="126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569408" y="2232949"/>
            <a:ext cx="2084809" cy="2084809"/>
          </a:xfrm>
          <a:custGeom>
            <a:avLst/>
            <a:gdLst/>
            <a:ahLst/>
            <a:cxnLst/>
            <a:rect l="l" t="t" r="r" b="b"/>
            <a:pathLst>
              <a:path w="2084809" h="2084809">
                <a:moveTo>
                  <a:pt x="0" y="0"/>
                </a:moveTo>
                <a:lnTo>
                  <a:pt x="2084808" y="0"/>
                </a:lnTo>
                <a:lnTo>
                  <a:pt x="2084808" y="2084809"/>
                </a:lnTo>
                <a:lnTo>
                  <a:pt x="0" y="208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0" name="Group 20"/>
          <p:cNvGrpSpPr/>
          <p:nvPr/>
        </p:nvGrpSpPr>
        <p:grpSpPr>
          <a:xfrm>
            <a:off x="13747224" y="2410766"/>
            <a:ext cx="1729176" cy="172917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7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094226" y="2732675"/>
            <a:ext cx="1163923" cy="1085358"/>
          </a:xfrm>
          <a:custGeom>
            <a:avLst/>
            <a:gdLst/>
            <a:ahLst/>
            <a:cxnLst/>
            <a:rect l="l" t="t" r="r" b="b"/>
            <a:pathLst>
              <a:path w="1163923" h="1085358">
                <a:moveTo>
                  <a:pt x="0" y="0"/>
                </a:moveTo>
                <a:lnTo>
                  <a:pt x="1163923" y="0"/>
                </a:lnTo>
                <a:lnTo>
                  <a:pt x="1163923" y="1085358"/>
                </a:lnTo>
                <a:lnTo>
                  <a:pt x="0" y="1085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4" name="Freeform 24"/>
          <p:cNvSpPr/>
          <p:nvPr/>
        </p:nvSpPr>
        <p:spPr>
          <a:xfrm>
            <a:off x="8614459" y="3726693"/>
            <a:ext cx="1059081" cy="1132707"/>
          </a:xfrm>
          <a:custGeom>
            <a:avLst/>
            <a:gdLst/>
            <a:ahLst/>
            <a:cxnLst/>
            <a:rect l="l" t="t" r="r" b="b"/>
            <a:pathLst>
              <a:path w="1059081" h="1132707">
                <a:moveTo>
                  <a:pt x="0" y="0"/>
                </a:moveTo>
                <a:lnTo>
                  <a:pt x="1059082" y="0"/>
                </a:lnTo>
                <a:lnTo>
                  <a:pt x="1059082" y="1132707"/>
                </a:lnTo>
                <a:lnTo>
                  <a:pt x="0" y="1132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5" name="Freeform 25"/>
          <p:cNvSpPr/>
          <p:nvPr/>
        </p:nvSpPr>
        <p:spPr>
          <a:xfrm>
            <a:off x="14082129" y="2691675"/>
            <a:ext cx="1117935" cy="1117935"/>
          </a:xfrm>
          <a:custGeom>
            <a:avLst/>
            <a:gdLst/>
            <a:ahLst/>
            <a:cxnLst/>
            <a:rect l="l" t="t" r="r" b="b"/>
            <a:pathLst>
              <a:path w="1117935" h="1117935">
                <a:moveTo>
                  <a:pt x="0" y="0"/>
                </a:moveTo>
                <a:lnTo>
                  <a:pt x="1117935" y="0"/>
                </a:lnTo>
                <a:lnTo>
                  <a:pt x="1117935" y="1117935"/>
                </a:lnTo>
                <a:lnTo>
                  <a:pt x="0" y="1117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6" name="TextBox 26"/>
          <p:cNvSpPr txBox="1"/>
          <p:nvPr/>
        </p:nvSpPr>
        <p:spPr>
          <a:xfrm>
            <a:off x="1028700" y="990600"/>
            <a:ext cx="9483577" cy="71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The Strategic Value of Quality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2204" y="5088793"/>
            <a:ext cx="2507967" cy="182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</a:pPr>
            <a:r>
              <a:rPr lang="en-US" sz="24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Quality services ensure positive, person-centred outcomes for people.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18628" y="5812841"/>
            <a:ext cx="3450745" cy="219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</a:pPr>
            <a:r>
              <a:rPr lang="en-US" sz="24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Strong quality services mitigate risks, such as staff burnout, legal liabilities, and community reputation damage.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86440" y="4429478"/>
            <a:ext cx="3450745" cy="327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</a:pPr>
            <a:r>
              <a:rPr lang="en-US" sz="24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High-quality service delivery secures trust from funders, supporters, and the communities we serve, which leads to long-term sustainability and growth opportunities.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92DE076-57DD-68D7-F456-99E87C04CA10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40" y="2614055"/>
            <a:ext cx="3557544" cy="3557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D7D0C-9BB5-4571-FC4F-EF36E68B68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9277" y="1501346"/>
            <a:ext cx="12729337" cy="5782962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In your opinion, what's the biggest benefit of quality service delivery?</a:t>
            </a:r>
            <a:endParaRPr lang="en-CA" sz="40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5E715-6FE9-D5C1-1D61-9467D725D00A}"/>
              </a:ext>
            </a:extLst>
          </p:cNvPr>
          <p:cNvSpPr/>
          <p:nvPr/>
        </p:nvSpPr>
        <p:spPr>
          <a:xfrm>
            <a:off x="0" y="8730049"/>
            <a:ext cx="18288000" cy="1556951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1733" tIns="389106" rIns="2779331" bIns="305726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133042-BC92-BBB5-6900-F413A1FA474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93" y="9286177"/>
            <a:ext cx="444693" cy="444693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97D63AED-7FD4-B937-FBB5-982E08A2CD19}"/>
              </a:ext>
            </a:extLst>
          </p:cNvPr>
          <p:cNvSpPr/>
          <p:nvPr/>
        </p:nvSpPr>
        <p:spPr>
          <a:xfrm rot="2700000">
            <a:off x="14430556" y="772386"/>
            <a:ext cx="5002797" cy="1167319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CA" sz="2200">
              <a:solidFill>
                <a:srgbClr val="19803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C60D37-2E72-F93A-A0F0-0887CB457A69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20123" y="9230591"/>
            <a:ext cx="1667599" cy="55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78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10128825" y="-367356"/>
            <a:ext cx="9490727" cy="11021712"/>
            <a:chOff x="0" y="0"/>
            <a:chExt cx="18981915" cy="22043962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3"/>
              <a:stretch>
                <a:fillRect r="-7430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1028700" y="990600"/>
            <a:ext cx="12765584" cy="71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How Leadership Drives Quality Excellence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55894"/>
            <a:ext cx="9059139" cy="802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just">
              <a:lnSpc>
                <a:spcPts val="3000"/>
              </a:lnSpc>
              <a:buFont typeface="Arial"/>
              <a:buChar char="•"/>
            </a:pPr>
            <a:r>
              <a:rPr lang="en-US" sz="2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Vision &amp; Strategic Focus:</a:t>
            </a:r>
            <a:r>
              <a:rPr lang="en-US" sz="25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Leadership must embed quality as a core organizational value. Quality needs to be a key component of a strategic plan and aligned with the mission of an organization.</a:t>
            </a:r>
          </a:p>
          <a:p>
            <a:pPr algn="just">
              <a:lnSpc>
                <a:spcPts val="3000"/>
              </a:lnSpc>
            </a:pPr>
            <a:endParaRPr lang="en-US" sz="2500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39751" lvl="1" indent="-269876" algn="just">
              <a:lnSpc>
                <a:spcPts val="3000"/>
              </a:lnSpc>
              <a:buFont typeface="Arial"/>
              <a:buChar char="•"/>
            </a:pPr>
            <a:r>
              <a:rPr lang="en-US" sz="2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Resource Allocation:</a:t>
            </a:r>
            <a:r>
              <a:rPr lang="en-US" sz="25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Invest in the training, development and systems that are needed to implement person-centred services and meeting the evolving service standards.</a:t>
            </a:r>
          </a:p>
          <a:p>
            <a:pPr algn="just">
              <a:lnSpc>
                <a:spcPts val="3000"/>
              </a:lnSpc>
            </a:pPr>
            <a:endParaRPr lang="en-US" sz="2500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39751" lvl="1" indent="-269876" algn="just">
              <a:lnSpc>
                <a:spcPts val="3000"/>
              </a:lnSpc>
              <a:buFont typeface="Arial"/>
              <a:buChar char="•"/>
            </a:pPr>
            <a:r>
              <a:rPr lang="en-US" sz="2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Promoting a Culture of Excellence:</a:t>
            </a:r>
            <a:r>
              <a:rPr lang="en-US" sz="25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Executive leadership must promote an environment where employees and teams are encouraged to prioritize the individual needs and goals of the people that they support.</a:t>
            </a:r>
          </a:p>
          <a:p>
            <a:pPr algn="just">
              <a:lnSpc>
                <a:spcPts val="3000"/>
              </a:lnSpc>
            </a:pPr>
            <a:endParaRPr lang="en-US" sz="2500">
              <a:solidFill>
                <a:srgbClr val="06064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39751" lvl="1" indent="-269876" algn="just">
              <a:lnSpc>
                <a:spcPts val="3000"/>
              </a:lnSpc>
              <a:buFont typeface="Arial"/>
              <a:buChar char="•"/>
            </a:pPr>
            <a:r>
              <a:rPr lang="en-US" sz="2500" b="1">
                <a:solidFill>
                  <a:srgbClr val="060644"/>
                </a:solidFill>
                <a:latin typeface="Poppins Bold"/>
                <a:ea typeface="Poppins Bold"/>
                <a:cs typeface="Poppins Bold"/>
                <a:sym typeface="Poppins Bold"/>
              </a:rPr>
              <a:t>Data-Drive Decision Making:</a:t>
            </a:r>
            <a:r>
              <a:rPr lang="en-US" sz="2500">
                <a:solidFill>
                  <a:srgbClr val="060644"/>
                </a:solidFill>
                <a:latin typeface="Poppins"/>
                <a:ea typeface="Poppins"/>
                <a:cs typeface="Poppins"/>
                <a:sym typeface="Poppins"/>
              </a:rPr>
              <a:t> Use tools like the Personal Outcome Measures (POMs) and accreditation frameworks to track and assess outcomes, which can help leadership to make informed strategic decisions.</a:t>
            </a:r>
          </a:p>
        </p:txBody>
      </p:sp>
      <p:sp>
        <p:nvSpPr>
          <p:cNvPr id="6" name="Freeform 6"/>
          <p:cNvSpPr/>
          <p:nvPr/>
        </p:nvSpPr>
        <p:spPr>
          <a:xfrm rot="-3810403" flipH="1" flipV="1">
            <a:off x="9938707" y="2286264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rot="-3810403" flipH="1" flipV="1">
            <a:off x="13742130" y="1691833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4"/>
                </a:moveTo>
                <a:lnTo>
                  <a:pt x="0" y="1074034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 rot="-3810403" flipH="1" flipV="1">
            <a:off x="14861082" y="8021056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7415605" y="1074035"/>
                </a:moveTo>
                <a:lnTo>
                  <a:pt x="0" y="1074035"/>
                </a:lnTo>
                <a:lnTo>
                  <a:pt x="0" y="0"/>
                </a:lnTo>
                <a:lnTo>
                  <a:pt x="7415605" y="0"/>
                </a:lnTo>
                <a:lnTo>
                  <a:pt x="7415605" y="1074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 rot="-3810403" flipV="1">
            <a:off x="7570845" y="8807820"/>
            <a:ext cx="7415605" cy="1074034"/>
          </a:xfrm>
          <a:custGeom>
            <a:avLst/>
            <a:gdLst/>
            <a:ahLst/>
            <a:cxnLst/>
            <a:rect l="l" t="t" r="r" b="b"/>
            <a:pathLst>
              <a:path w="7415605" h="1074034">
                <a:moveTo>
                  <a:pt x="0" y="1074034"/>
                </a:moveTo>
                <a:lnTo>
                  <a:pt x="7415605" y="1074034"/>
                </a:lnTo>
                <a:lnTo>
                  <a:pt x="7415605" y="0"/>
                </a:lnTo>
                <a:lnTo>
                  <a:pt x="0" y="0"/>
                </a:lnTo>
                <a:lnTo>
                  <a:pt x="0" y="10740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145062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6.0.6404"/>
  <p:tag name="SLIDO_PRESENTATION_ID" val="186846f2-3109-46d4-a4ad-652238f77dc5"/>
  <p:tag name="SLIDO_EVENT_UUID" val="bca26312-cfc5-4c06-8dcf-1b660da6133f"/>
  <p:tag name="SLIDO_EVENT_SECTION_UUID" val="56104928-497a-4f37-8ded-f66e43c45a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3NDQxNTd9"/>
  <p:tag name="SLIDO_TYPE" val="SlidoPoll"/>
  <p:tag name="SLIDO_POLL_UUID" val="d2f87b26-8864-40d1-a051-24e49458b141"/>
  <p:tag name="SLIDO_TIMELINE" val="W3sicG9sbFF1ZXN0aW9uVXVpZCI6Ijg2OWI0OWRhLTBmMTgtNDFiNi1hYjQ0LTdkZmQ4NGQ3MzkzZSIsInNob3dSZXN1bHRzIjpmYWxzZSwic2hvd0NvcnJlY3RBbnN3ZXJzIjpmYWxzZSwidm90aW5nTG9ja2VkIjpmYWxzZX0seyJwb2xsUXVlc3Rpb25VdWlkIjoiODY5YjQ5ZGEtMGYxOC00MWI2LWFiNDQtN2RmZDg0ZDczOTNlIiwic2hvd1Jlc3VsdHMiOnRydWUsInNob3dDb3JyZWN0QW5zd2VycyI6ZmFsc2UsInZvdGluZ0xvY2tlZCI6ZmFsc2V9XQ=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4MTg5OTV9"/>
  <p:tag name="SLIDO_TYPE" val="SlidoPoll"/>
  <p:tag name="SLIDO_POLL_UUID" val="e94e21c9-e7f1-4c22-b6e3-457114880a14"/>
  <p:tag name="SLIDO_TIMELINE" val="W3sicG9sbFF1ZXN0aW9uVXVpZCI6IjI0MzFkN2YzLTE3OGUtNDMyZi04NmFmLTc0YjdiMzIzMGQxZiIsInNob3dSZXN1bHRzIjpmYWxzZSwic2hvd0NvcnJlY3RBbnN3ZXJzIjpmYWxzZSwidm90aW5nTG9ja2VkIjpmYWxzZX0seyJwb2xsUXVlc3Rpb25VdWlkIjoiMjQzMWQ3ZjMtMTc4ZS00MzJmLTg2YWYtNzRiN2IzMjMwZDFmIiwic2hvd1Jlc3VsdHMiOnRydWUsInNob3dDb3JyZWN0QW5zd2VycyI6ZmFsc2UsInZvdGluZ0xvY2tlZCI6ZmFsc2V9XQ=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4MTkyNTJ9"/>
  <p:tag name="SLIDO_TYPE" val="SlidoPoll"/>
  <p:tag name="SLIDO_POLL_UUID" val="3de65cbe-6f17-4ca8-9cba-66e70b7e4def"/>
  <p:tag name="SLIDO_TIMELINE" val="W3sicG9sbFF1ZXN0aW9uVXVpZCI6ImY5OWVhZjczLWM1YTktNDVjMC1iYzU0LTcwMTEzODdiOTc0NCIsInNob3dSZXN1bHRzIjpmYWxzZSwic2hvd0NvcnJlY3RBbnN3ZXJzIjpmYWxzZSwidm90aW5nTG9ja2VkIjpmYWxzZX0seyJwb2xsUXVlc3Rpb25VdWlkIjoiZjk5ZWFmNzMtYzVhOS00NWMwLWJjNTQtNzAxMTM4N2I5NzQ0Iiwic2hvd1Jlc3VsdHMiOnRydWUsInNob3dDb3JyZWN0QW5zd2VycyI6ZmFsc2UsInZvdGluZ0xvY2tlZCI6ZmFsc2V9XQ=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3MjQzMDN9"/>
  <p:tag name="SLIDO_TYPE" val="SlidoJoini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4MjEwMTd9"/>
  <p:tag name="SLIDO_TYPE" val="SlidoPoll"/>
  <p:tag name="SLIDO_POLL_UUID" val="ba1bcd5c-9fcc-49ec-bb22-7f0c97d1cde0"/>
  <p:tag name="SLIDO_TIMELINE" val="W3sicG9sbFF1ZXN0aW9uVXVpZCI6ImYzNDI2MzM2LTUyNWUtNDMwMy1hYmRlLTJjMGRiNTc4NzM2OCIsInNob3dSZXN1bHRzIjpmYWxzZSwic2hvd0NvcnJlY3RBbnN3ZXJzIjpmYWxzZSwidm90aW5nTG9ja2VkIjpmYWxzZX0seyJwb2xsUXVlc3Rpb25VdWlkIjoiZjM0MjYzMzYtNTI1ZS00MzAzLWFiZGUtMmMwZGI1Nzg3MzY4Iiwic2hvd1Jlc3VsdHMiOnRydWUsInNob3dDb3JyZWN0QW5zd2VycyI6ZmFsc2UsInZvdGluZ0xvY2tlZCI6ZmFsc2V9XQ=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4MjEzMzJ9"/>
  <p:tag name="SLIDO_TYPE" val="SlidoPoll"/>
  <p:tag name="SLIDO_POLL_UUID" val="ea96fa30-75de-4ea1-8749-4c3ebeee3f77"/>
  <p:tag name="SLIDO_TIMELINE" val="W3sicG9sbFF1ZXN0aW9uVXVpZCI6ImY5YjYzZmFkLWE2YWItNGM0OC1hYjM3LTRjNDI5OTRlMzMzYSIsInNob3dSZXN1bHRzIjpmYWxzZSwic2hvd0NvcnJlY3RBbnN3ZXJzIjpmYWxzZSwidm90aW5nTG9ja2VkIjpmYWxzZX0seyJwb2xsUXVlc3Rpb25VdWlkIjoiZjliNjNmYWQtYTZhYi00YzQ4LWFiMzctNGM0Mjk5NGUzMzNhIiwic2hvd1Jlc3VsdHMiOnRydWUsInNob3dDb3JyZWN0QW5zd2VycyI6ZmFsc2UsInZvdGluZ0xvY2tlZCI6ZmFsc2V9XQ=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4MjEzODV9"/>
  <p:tag name="SLIDO_TYPE" val="SlidoPoll"/>
  <p:tag name="SLIDO_POLL_UUID" val="df980c46-3da9-4a49-beed-780f65e4cab8"/>
  <p:tag name="SLIDO_TIMELINE" val="W3sicG9sbFF1ZXN0aW9uVXVpZCI6ImNiZGI2ZmQ3LTEwZDUtNGM5NS1iNzdhLTdlY2NhMGIzYzhlOSIsInNob3dSZXN1bHRzIjpmYWxzZSwic2hvd0NvcnJlY3RBbnN3ZXJzIjpmYWxzZSwidm90aW5nTG9ja2VkIjpmYWxzZX0seyJwb2xsUXVlc3Rpb25VdWlkIjoiY2JkYjZmZDctMTBkNS00Yzk1LWI3N2EtN2VjY2EwYjNjOGU5Iiwic2hvd1Jlc3VsdHMiOnRydWUsInNob3dDb3JyZWN0QW5zd2VycyI6ZmFsc2UsInZvdGluZ0xvY2tlZCI6ZmFsc2V9XQ=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Joi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3MjQ2MDN9"/>
  <p:tag name="SLIDO_TYPE" val="SlidoPoll"/>
  <p:tag name="SLIDO_POLL_UUID" val="11ee54bf-db33-47c1-8d90-5447d1dbde37"/>
  <p:tag name="SLIDO_TIMELINE" val="W3sicG9sbFF1ZXN0aW9uVXVpZCI6IjI4N2UzMDE3LTI0NDEtNGI3Yy04OWQzLTk2OGIyMTViOGZlNyIsInNob3dSZXN1bHRzIjp0cnVlLCJzaG93Q29ycmVjdEFuc3dlcnMiOmZhbHNlLCJ2b3RpbmdMb2NrZWQiOmZhbHN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Q3NDM1NDF9"/>
  <p:tag name="SLIDO_TYPE" val="SlidoPoll"/>
  <p:tag name="SLIDO_POLL_UUID" val="4971497f-bc7e-49df-bd6c-af5800ef2227"/>
  <p:tag name="SLIDO_TIMELINE" val="W3sicG9sbFF1ZXN0aW9uVXVpZCI6IjQ1NGY3NGRmLTg4NzEtNGIzYS1hZTAxLTEwNGFlZjM4ZDliNyIsInNob3dSZXN1bHRzIjpmYWxzZSwic2hvd0NvcnJlY3RBbnN3ZXJzIjpmYWxzZSwidm90aW5nTG9ja2VkIjpmYWxzZX0seyJwb2xsUXVlc3Rpb25VdWlkIjoiNDU0Zjc0ZGYtODg3MS00YjNhLWFlMDEtMTA0YWVmMzhkOWI3Iiwic2hvd1Jlc3VsdHMiOnRydWUsInNob3dDb3JyZWN0QW5zd2VycyI6ZmFsc2UsInZvdGluZ0xvY2tlZCI6ZmFsc2V9XQ=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31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Services Presentation</dc:title>
  <cp:revision>1</cp:revision>
  <dcterms:created xsi:type="dcterms:W3CDTF">2006-08-16T00:00:00Z</dcterms:created>
  <dcterms:modified xsi:type="dcterms:W3CDTF">2025-04-23T17:42:34Z</dcterms:modified>
  <dc:identifier>DAGUUmXVslg</dc:identifier>
</cp:coreProperties>
</file>