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5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66"/>
  </p:notesMasterIdLst>
  <p:handoutMasterIdLst>
    <p:handoutMasterId r:id="rId67"/>
  </p:handoutMasterIdLst>
  <p:sldIdLst>
    <p:sldId id="292" r:id="rId2"/>
    <p:sldId id="362" r:id="rId3"/>
    <p:sldId id="322" r:id="rId4"/>
    <p:sldId id="367" r:id="rId5"/>
    <p:sldId id="368" r:id="rId6"/>
    <p:sldId id="721" r:id="rId7"/>
    <p:sldId id="722" r:id="rId8"/>
    <p:sldId id="723" r:id="rId9"/>
    <p:sldId id="389" r:id="rId10"/>
    <p:sldId id="434" r:id="rId11"/>
    <p:sldId id="736" r:id="rId12"/>
    <p:sldId id="737" r:id="rId13"/>
    <p:sldId id="468" r:id="rId14"/>
    <p:sldId id="473" r:id="rId15"/>
    <p:sldId id="713" r:id="rId16"/>
    <p:sldId id="738" r:id="rId17"/>
    <p:sldId id="732" r:id="rId18"/>
    <p:sldId id="733" r:id="rId19"/>
    <p:sldId id="739" r:id="rId20"/>
    <p:sldId id="734" r:id="rId21"/>
    <p:sldId id="393" r:id="rId22"/>
    <p:sldId id="740" r:id="rId23"/>
    <p:sldId id="735" r:id="rId24"/>
    <p:sldId id="741" r:id="rId25"/>
    <p:sldId id="7511" r:id="rId26"/>
    <p:sldId id="7531" r:id="rId27"/>
    <p:sldId id="453" r:id="rId28"/>
    <p:sldId id="454" r:id="rId29"/>
    <p:sldId id="455" r:id="rId30"/>
    <p:sldId id="456" r:id="rId31"/>
    <p:sldId id="457" r:id="rId32"/>
    <p:sldId id="458" r:id="rId33"/>
    <p:sldId id="387" r:id="rId34"/>
    <p:sldId id="7512" r:id="rId35"/>
    <p:sldId id="7513" r:id="rId36"/>
    <p:sldId id="7514" r:id="rId37"/>
    <p:sldId id="316" r:id="rId38"/>
    <p:sldId id="7515" r:id="rId39"/>
    <p:sldId id="7516" r:id="rId40"/>
    <p:sldId id="7517" r:id="rId41"/>
    <p:sldId id="432" r:id="rId42"/>
    <p:sldId id="7518" r:id="rId43"/>
    <p:sldId id="1403" r:id="rId44"/>
    <p:sldId id="532" r:id="rId45"/>
    <p:sldId id="1493" r:id="rId46"/>
    <p:sldId id="533" r:id="rId47"/>
    <p:sldId id="535" r:id="rId48"/>
    <p:sldId id="539" r:id="rId49"/>
    <p:sldId id="1404" r:id="rId50"/>
    <p:sldId id="7519" r:id="rId51"/>
    <p:sldId id="7520" r:id="rId52"/>
    <p:sldId id="7521" r:id="rId53"/>
    <p:sldId id="7522" r:id="rId54"/>
    <p:sldId id="7523" r:id="rId55"/>
    <p:sldId id="7524" r:id="rId56"/>
    <p:sldId id="7525" r:id="rId57"/>
    <p:sldId id="7526" r:id="rId58"/>
    <p:sldId id="7527" r:id="rId59"/>
    <p:sldId id="7528" r:id="rId60"/>
    <p:sldId id="7529" r:id="rId61"/>
    <p:sldId id="324" r:id="rId62"/>
    <p:sldId id="7530" r:id="rId63"/>
    <p:sldId id="346" r:id="rId64"/>
    <p:sldId id="361" r:id="rId65"/>
  </p:sldIdLst>
  <p:sldSz cx="9144000" cy="5143500" type="screen16x9"/>
  <p:notesSz cx="6858000" cy="9144000"/>
  <p:custDataLst>
    <p:tags r:id="rId68"/>
  </p:custDataLst>
  <p:defaultTextStyle>
    <a:defPPr>
      <a:defRPr lang="en-US"/>
    </a:defPPr>
    <a:lvl1pPr algn="ctr" rtl="0" eaLnBrk="0" fontAlgn="base" hangingPunct="0">
      <a:spcBef>
        <a:spcPct val="0"/>
      </a:spcBef>
      <a:spcAft>
        <a:spcPct val="0"/>
      </a:spcAft>
      <a:defRPr sz="2400" kern="1200">
        <a:solidFill>
          <a:schemeClr val="bg1"/>
        </a:solidFill>
        <a:latin typeface="Arial"/>
        <a:ea typeface="ＭＳ Ｐゴシック" pitchFamily="-16" charset="-128"/>
        <a:cs typeface="+mn-cs"/>
      </a:defRPr>
    </a:lvl1pPr>
    <a:lvl2pPr marL="457200" algn="ctr" rtl="0" eaLnBrk="0" fontAlgn="base" hangingPunct="0">
      <a:spcBef>
        <a:spcPct val="0"/>
      </a:spcBef>
      <a:spcAft>
        <a:spcPct val="0"/>
      </a:spcAft>
      <a:defRPr sz="2400" kern="1200">
        <a:solidFill>
          <a:schemeClr val="bg1"/>
        </a:solidFill>
        <a:latin typeface="Arial"/>
        <a:ea typeface="ＭＳ Ｐゴシック" pitchFamily="-16" charset="-128"/>
        <a:cs typeface="+mn-cs"/>
      </a:defRPr>
    </a:lvl2pPr>
    <a:lvl3pPr marL="914400" algn="ctr" rtl="0" eaLnBrk="0" fontAlgn="base" hangingPunct="0">
      <a:spcBef>
        <a:spcPct val="0"/>
      </a:spcBef>
      <a:spcAft>
        <a:spcPct val="0"/>
      </a:spcAft>
      <a:defRPr sz="2400" kern="1200">
        <a:solidFill>
          <a:schemeClr val="bg1"/>
        </a:solidFill>
        <a:latin typeface="Arial"/>
        <a:ea typeface="ＭＳ Ｐゴシック" pitchFamily="-16" charset="-128"/>
        <a:cs typeface="+mn-cs"/>
      </a:defRPr>
    </a:lvl3pPr>
    <a:lvl4pPr marL="1371600" algn="ctr" rtl="0" eaLnBrk="0" fontAlgn="base" hangingPunct="0">
      <a:spcBef>
        <a:spcPct val="0"/>
      </a:spcBef>
      <a:spcAft>
        <a:spcPct val="0"/>
      </a:spcAft>
      <a:defRPr sz="2400" kern="1200">
        <a:solidFill>
          <a:schemeClr val="bg1"/>
        </a:solidFill>
        <a:latin typeface="Arial"/>
        <a:ea typeface="ＭＳ Ｐゴシック" pitchFamily="-16" charset="-128"/>
        <a:cs typeface="+mn-cs"/>
      </a:defRPr>
    </a:lvl4pPr>
    <a:lvl5pPr marL="1828800" algn="ctr" rtl="0" eaLnBrk="0" fontAlgn="base" hangingPunct="0">
      <a:spcBef>
        <a:spcPct val="0"/>
      </a:spcBef>
      <a:spcAft>
        <a:spcPct val="0"/>
      </a:spcAft>
      <a:defRPr sz="2400" kern="1200">
        <a:solidFill>
          <a:schemeClr val="bg1"/>
        </a:solidFill>
        <a:latin typeface="Arial"/>
        <a:ea typeface="ＭＳ Ｐゴシック" pitchFamily="-16" charset="-128"/>
        <a:cs typeface="+mn-cs"/>
      </a:defRPr>
    </a:lvl5pPr>
    <a:lvl6pPr marL="2286000" algn="l" defTabSz="914400" rtl="0" eaLnBrk="1" latinLnBrk="0" hangingPunct="1">
      <a:defRPr sz="2400" kern="1200">
        <a:solidFill>
          <a:schemeClr val="bg1"/>
        </a:solidFill>
        <a:latin typeface="Arial"/>
        <a:ea typeface="ＭＳ Ｐゴシック" pitchFamily="-16" charset="-128"/>
        <a:cs typeface="+mn-cs"/>
      </a:defRPr>
    </a:lvl6pPr>
    <a:lvl7pPr marL="2743200" algn="l" defTabSz="914400" rtl="0" eaLnBrk="1" latinLnBrk="0" hangingPunct="1">
      <a:defRPr sz="2400" kern="1200">
        <a:solidFill>
          <a:schemeClr val="bg1"/>
        </a:solidFill>
        <a:latin typeface="Arial"/>
        <a:ea typeface="ＭＳ Ｐゴシック" pitchFamily="-16" charset="-128"/>
        <a:cs typeface="+mn-cs"/>
      </a:defRPr>
    </a:lvl7pPr>
    <a:lvl8pPr marL="3200400" algn="l" defTabSz="914400" rtl="0" eaLnBrk="1" latinLnBrk="0" hangingPunct="1">
      <a:defRPr sz="2400" kern="1200">
        <a:solidFill>
          <a:schemeClr val="bg1"/>
        </a:solidFill>
        <a:latin typeface="Arial"/>
        <a:ea typeface="ＭＳ Ｐゴシック" pitchFamily="-16" charset="-128"/>
        <a:cs typeface="+mn-cs"/>
      </a:defRPr>
    </a:lvl8pPr>
    <a:lvl9pPr marL="3657600" algn="l" defTabSz="914400" rtl="0" eaLnBrk="1" latinLnBrk="0" hangingPunct="1">
      <a:defRPr sz="2400" kern="1200">
        <a:solidFill>
          <a:schemeClr val="bg1"/>
        </a:solidFill>
        <a:latin typeface="Arial"/>
        <a:ea typeface="ＭＳ Ｐゴシック" pitchFamily="-16"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ffice User 2" initials="OU2"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5" autoAdjust="0"/>
    <p:restoredTop sz="62969" autoAdjust="0"/>
  </p:normalViewPr>
  <p:slideViewPr>
    <p:cSldViewPr snapToGrid="0">
      <p:cViewPr varScale="1">
        <p:scale>
          <a:sx n="89" d="100"/>
          <a:sy n="89" d="100"/>
        </p:scale>
        <p:origin x="2344"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400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oleObject" Target="file:///C:\NRPortbl\Client\LAUREN-VIEGAS\18732469_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pieChart>
        <c:varyColors val="1"/>
        <c:ser>
          <c:idx val="0"/>
          <c:order val="0"/>
          <c:tx>
            <c:strRef>
              <c:f>Sheet1!$B$1</c:f>
              <c:strCache>
                <c:ptCount val="1"/>
                <c:pt idx="0">
                  <c:v>Sales</c:v>
                </c:pt>
              </c:strCache>
            </c:strRef>
          </c:tx>
          <c:dLbls>
            <c:dLbl>
              <c:idx val="0"/>
              <c:layout>
                <c:manualLayout>
                  <c:x val="4.4839281588792801E-2"/>
                  <c:y val="-3.1595371663570404E-2"/>
                </c:manualLayout>
              </c:layout>
              <c:showLegendKey val="0"/>
              <c:showVal val="1"/>
              <c:showCatName val="1"/>
              <c:showSerName val="0"/>
              <c:showPercent val="1"/>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43B5-4688-9771-E5E061D5F409}"/>
                </c:ext>
              </c:extLst>
            </c:dLbl>
            <c:dLbl>
              <c:idx val="1"/>
              <c:layout>
                <c:manualLayout>
                  <c:x val="-2.6251191273331642E-2"/>
                  <c:y val="-8.3701066672801971E-2"/>
                </c:manualLayout>
              </c:layout>
              <c:showLegendKey val="0"/>
              <c:showVal val="1"/>
              <c:showCatName val="1"/>
              <c:showSerName val="0"/>
              <c:showPercent val="1"/>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43B5-4688-9771-E5E061D5F409}"/>
                </c:ext>
              </c:extLst>
            </c:dLbl>
            <c:dLbl>
              <c:idx val="2"/>
              <c:layout>
                <c:manualLayout>
                  <c:x val="-5.5333111435174942E-2"/>
                  <c:y val="1.5795780345797539E-2"/>
                </c:manualLayout>
              </c:layout>
              <c:showLegendKey val="0"/>
              <c:showVal val="1"/>
              <c:showCatName val="1"/>
              <c:showSerName val="0"/>
              <c:showPercent val="1"/>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43B5-4688-9771-E5E061D5F409}"/>
                </c:ext>
              </c:extLst>
            </c:dLbl>
            <c:spPr>
              <a:noFill/>
              <a:ln>
                <a:noFill/>
              </a:ln>
              <a:effectLst/>
            </c:spPr>
            <c:showLegendKey val="0"/>
            <c:showVal val="1"/>
            <c:showCatName val="1"/>
            <c:showSerName val="0"/>
            <c:showPercent val="1"/>
            <c:showBubbleSize val="0"/>
            <c:showLeaderLines val="1"/>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43B5-4688-9771-E5E061D5F40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4826455116271973"/>
          <c:y val="6.3842184841632843E-2"/>
          <c:w val="0.20964780449867249"/>
          <c:h val="0.46704086661338806"/>
        </c:manualLayout>
      </c:layout>
      <c:overlay val="0"/>
    </c:legend>
    <c:plotVisOnly val="1"/>
    <c:dispBlanksAs val="zero"/>
    <c:showDLblsOverMax val="0"/>
  </c:chart>
  <c:txPr>
    <a:bodyPr/>
    <a:lstStyle/>
    <a:p>
      <a:pPr>
        <a:defRPr sz="1800" b="1" smtId="4294967295">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pieChart>
        <c:varyColors val="1"/>
        <c:ser>
          <c:idx val="0"/>
          <c:order val="0"/>
          <c:tx>
            <c:strRef>
              <c:f>Sheet1!$B$1</c:f>
              <c:strCache>
                <c:ptCount val="1"/>
                <c:pt idx="0">
                  <c:v>Sales</c:v>
                </c:pt>
              </c:strCache>
            </c:strRef>
          </c:tx>
          <c:dLbls>
            <c:dLbl>
              <c:idx val="0"/>
              <c:layout>
                <c:manualLayout>
                  <c:x val="4.4839281588792801E-2"/>
                  <c:y val="-3.1595371663570404E-2"/>
                </c:manualLayout>
              </c:layout>
              <c:showLegendKey val="0"/>
              <c:showVal val="1"/>
              <c:showCatName val="1"/>
              <c:showSerName val="0"/>
              <c:showPercent val="1"/>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43B5-4688-9771-E5E061D5F409}"/>
                </c:ext>
              </c:extLst>
            </c:dLbl>
            <c:dLbl>
              <c:idx val="1"/>
              <c:layout>
                <c:manualLayout>
                  <c:x val="-2.6251191273331642E-2"/>
                  <c:y val="-8.3701066672801971E-2"/>
                </c:manualLayout>
              </c:layout>
              <c:showLegendKey val="0"/>
              <c:showVal val="1"/>
              <c:showCatName val="1"/>
              <c:showSerName val="0"/>
              <c:showPercent val="1"/>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43B5-4688-9771-E5E061D5F409}"/>
                </c:ext>
              </c:extLst>
            </c:dLbl>
            <c:dLbl>
              <c:idx val="2"/>
              <c:layout>
                <c:manualLayout>
                  <c:x val="-5.5333111435174942E-2"/>
                  <c:y val="1.5795780345797539E-2"/>
                </c:manualLayout>
              </c:layout>
              <c:showLegendKey val="0"/>
              <c:showVal val="1"/>
              <c:showCatName val="1"/>
              <c:showSerName val="0"/>
              <c:showPercent val="1"/>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43B5-4688-9771-E5E061D5F409}"/>
                </c:ext>
              </c:extLst>
            </c:dLbl>
            <c:spPr>
              <a:noFill/>
              <a:ln>
                <a:noFill/>
              </a:ln>
              <a:effectLst/>
            </c:spPr>
            <c:showLegendKey val="0"/>
            <c:showVal val="1"/>
            <c:showCatName val="1"/>
            <c:showSerName val="0"/>
            <c:showPercent val="1"/>
            <c:showBubbleSize val="0"/>
            <c:showLeaderLines val="1"/>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43B5-4688-9771-E5E061D5F40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4826455116271973"/>
          <c:y val="6.3842184841632843E-2"/>
          <c:w val="0.20964780449867249"/>
          <c:h val="0.46704086661338806"/>
        </c:manualLayout>
      </c:layout>
      <c:overlay val="0"/>
    </c:legend>
    <c:plotVisOnly val="1"/>
    <c:dispBlanksAs val="zero"/>
    <c:showDLblsOverMax val="0"/>
  </c:chart>
  <c:txPr>
    <a:bodyPr/>
    <a:lstStyle/>
    <a:p>
      <a:pPr>
        <a:defRPr sz="1800" b="1" smtId="4294967295">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pieChart>
        <c:varyColors val="1"/>
        <c:ser>
          <c:idx val="0"/>
          <c:order val="0"/>
          <c:tx>
            <c:strRef>
              <c:f>Sheet1!$B$1</c:f>
              <c:strCache>
                <c:ptCount val="1"/>
                <c:pt idx="0">
                  <c:v>Sales</c:v>
                </c:pt>
              </c:strCache>
            </c:strRef>
          </c:tx>
          <c:dLbls>
            <c:dLbl>
              <c:idx val="0"/>
              <c:layout>
                <c:manualLayout>
                  <c:x val="4.4839281588792801E-2"/>
                  <c:y val="-3.1595371663570404E-2"/>
                </c:manualLayout>
              </c:layout>
              <c:showLegendKey val="0"/>
              <c:showVal val="1"/>
              <c:showCatName val="1"/>
              <c:showSerName val="0"/>
              <c:showPercent val="1"/>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43B5-4688-9771-E5E061D5F409}"/>
                </c:ext>
              </c:extLst>
            </c:dLbl>
            <c:dLbl>
              <c:idx val="1"/>
              <c:layout>
                <c:manualLayout>
                  <c:x val="-2.6251191273331642E-2"/>
                  <c:y val="-8.3701066672801971E-2"/>
                </c:manualLayout>
              </c:layout>
              <c:showLegendKey val="0"/>
              <c:showVal val="1"/>
              <c:showCatName val="1"/>
              <c:showSerName val="0"/>
              <c:showPercent val="1"/>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43B5-4688-9771-E5E061D5F409}"/>
                </c:ext>
              </c:extLst>
            </c:dLbl>
            <c:dLbl>
              <c:idx val="2"/>
              <c:layout>
                <c:manualLayout>
                  <c:x val="-5.5333111435174942E-2"/>
                  <c:y val="1.5795780345797539E-2"/>
                </c:manualLayout>
              </c:layout>
              <c:showLegendKey val="0"/>
              <c:showVal val="1"/>
              <c:showCatName val="1"/>
              <c:showSerName val="0"/>
              <c:showPercent val="1"/>
              <c:showBubbleSize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43B5-4688-9771-E5E061D5F409}"/>
                </c:ext>
              </c:extLst>
            </c:dLbl>
            <c:spPr>
              <a:noFill/>
              <a:ln>
                <a:noFill/>
              </a:ln>
              <a:effectLst/>
            </c:spPr>
            <c:showLegendKey val="0"/>
            <c:showVal val="1"/>
            <c:showCatName val="1"/>
            <c:showSerName val="0"/>
            <c:showPercent val="1"/>
            <c:showBubbleSize val="0"/>
            <c:showLeaderLines val="1"/>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43B5-4688-9771-E5E061D5F40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4826455116271973"/>
          <c:y val="6.3842184841632843E-2"/>
          <c:w val="0.20964780449867249"/>
          <c:h val="0.46704086661338806"/>
        </c:manualLayout>
      </c:layout>
      <c:overlay val="0"/>
    </c:legend>
    <c:plotVisOnly val="1"/>
    <c:dispBlanksAs val="zero"/>
    <c:showDLblsOverMax val="0"/>
  </c:chart>
  <c:txPr>
    <a:bodyPr/>
    <a:lstStyle/>
    <a:p>
      <a:pPr>
        <a:defRPr sz="1800" b="1" smtId="4294967295">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accent1">
                  <a:lumMod val="50000"/>
                </a:schemeClr>
              </a:solidFill>
            </a:ln>
            <a:effectLst>
              <a:outerShdw blurRad="419100" dist="215900" dir="2700000" sx="90000" sy="90000" algn="tl" rotWithShape="0">
                <a:schemeClr val="tx1">
                  <a:alpha val="20000"/>
                </a:schemeClr>
              </a:outerShdw>
            </a:effectLst>
          </c:spPr>
          <c:invertIfNegative val="0"/>
          <c:dPt>
            <c:idx val="0"/>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54B3-4CC4-98C4-B303D102118A}"/>
              </c:ext>
            </c:extLst>
          </c:dPt>
          <c:dPt>
            <c:idx val="1"/>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54B3-4CC4-98C4-B303D102118A}"/>
              </c:ext>
            </c:extLst>
          </c:dPt>
          <c:dPt>
            <c:idx val="2"/>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5-54B3-4CC4-98C4-B303D102118A}"/>
              </c:ext>
            </c:extLst>
          </c:dPt>
          <c:dPt>
            <c:idx val="3"/>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7-54B3-4CC4-98C4-B303D102118A}"/>
              </c:ext>
            </c:extLst>
          </c:dPt>
          <c:cat>
            <c:multiLvlStrRef>
              <c:f>Sheet1!$A$2:$A$5</c:f>
            </c:multiLvlStrRef>
          </c:cat>
          <c:val>
            <c:numRef>
              <c:f>Sheet1!$B$2:$B$5</c:f>
              <c:numCache>
                <c:formatCode>General</c:formatCode>
                <c:ptCount val="4"/>
                <c:pt idx="0">
                  <c:v>4000</c:v>
                </c:pt>
                <c:pt idx="1">
                  <c:v>2500</c:v>
                </c:pt>
                <c:pt idx="2">
                  <c:v>3500</c:v>
                </c:pt>
                <c:pt idx="3">
                  <c:v>4500</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8-54B3-4CC4-98C4-B303D102118A}"/>
            </c:ext>
          </c:extLst>
        </c:ser>
        <c:ser>
          <c:idx val="1"/>
          <c:order val="1"/>
          <c:tx>
            <c:strRef>
              <c:f>Sheet1!$C$1</c:f>
              <c:strCache>
                <c:ptCount val="1"/>
                <c:pt idx="0">
                  <c:v>Column2</c:v>
                </c:pt>
              </c:strCache>
            </c:strRef>
          </c:tx>
          <c:spPr>
            <a:solidFill>
              <a:schemeClr val="accent2"/>
            </a:solidFill>
            <a:ln w="19050">
              <a:solidFill>
                <a:schemeClr val="bg1"/>
              </a:solidFill>
            </a:ln>
            <a:effectLst>
              <a:outerShdw blurRad="419100" dist="215900" dir="2700000" sx="90000" sy="90000" algn="tl" rotWithShape="0">
                <a:schemeClr val="tx1">
                  <a:alpha val="20000"/>
                </a:schemeClr>
              </a:outerShdw>
            </a:effectLst>
          </c:spPr>
          <c:invertIfNegative val="0"/>
          <c:cat>
            <c:multiLvlStrRef>
              <c:f>Sheet1!$A$2:$A$5</c:f>
            </c:multiLvlStrRef>
          </c:cat>
          <c:val>
            <c:numRef>
              <c:f>Sheet1!$C$2:$C$5</c:f>
              <c:numCache>
                <c:formatCode>General</c:formatCode>
                <c:ptCount val="4"/>
                <c:pt idx="0">
                  <c:v>2400</c:v>
                </c:pt>
                <c:pt idx="1">
                  <c:v>4400</c:v>
                </c:pt>
                <c:pt idx="2">
                  <c:v>1800</c:v>
                </c:pt>
                <c:pt idx="3">
                  <c:v>2800</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9-54B3-4CC4-98C4-B303D102118A}"/>
            </c:ext>
          </c:extLst>
        </c:ser>
        <c:ser>
          <c:idx val="2"/>
          <c:order val="2"/>
          <c:tx>
            <c:strRef>
              <c:f>Sheet1!$D$1</c:f>
              <c:strCache>
                <c:ptCount val="1"/>
                <c:pt idx="0">
                  <c:v>Column2</c:v>
                </c:pt>
              </c:strCache>
            </c:strRef>
          </c:tx>
          <c:spPr>
            <a:solidFill>
              <a:schemeClr val="accent4"/>
            </a:solidFill>
          </c:spPr>
          <c:invertIfNegative val="0"/>
          <c:cat>
            <c:multiLvlStrRef>
              <c:f>Sheet1!$A$2:$A$5</c:f>
            </c:multiLvlStrRef>
          </c:cat>
          <c:val>
            <c:numRef>
              <c:f>Sheet1!$D$2:$D$5</c:f>
              <c:numCache>
                <c:formatCode>General</c:formatCode>
                <c:ptCount val="4"/>
                <c:pt idx="0">
                  <c:v>2400</c:v>
                </c:pt>
                <c:pt idx="1">
                  <c:v>4400</c:v>
                </c:pt>
                <c:pt idx="2">
                  <c:v>1800</c:v>
                </c:pt>
                <c:pt idx="3">
                  <c:v>2800</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A-54B3-4CC4-98C4-B303D102118A}"/>
            </c:ext>
          </c:extLst>
        </c:ser>
        <c:dLbls>
          <c:showLegendKey val="0"/>
          <c:showVal val="0"/>
          <c:showCatName val="0"/>
          <c:showSerName val="0"/>
          <c:showPercent val="0"/>
          <c:showBubbleSize val="0"/>
        </c:dLbls>
        <c:gapWidth val="219"/>
        <c:overlap val="-52"/>
        <c:axId val="712922624"/>
        <c:axId val="712924160"/>
      </c:barChart>
      <c:catAx>
        <c:axId val="71292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712924160"/>
        <c:crosses val="autoZero"/>
        <c:auto val="0"/>
        <c:lblAlgn val="ctr"/>
        <c:lblOffset val="100"/>
        <c:noMultiLvlLbl val="0"/>
      </c:catAx>
      <c:valAx>
        <c:axId val="712924160"/>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712922624"/>
        <c:crosses val="autoZero"/>
        <c:crossBetween val="between"/>
      </c:valAx>
      <c:spPr>
        <a:noFill/>
        <a:ln>
          <a:noFill/>
        </a:ln>
        <a:effectLst/>
      </c:spPr>
    </c:plotArea>
    <c:plotVisOnly val="1"/>
    <c:dispBlanksAs val="gap"/>
    <c:showDLblsOverMax val="0"/>
  </c:chart>
  <c:spPr>
    <a:noFill/>
    <a:ln>
      <a:noFill/>
    </a:ln>
    <a:effectLst/>
  </c:spPr>
  <c:txPr>
    <a:bodyPr/>
    <a:lstStyle/>
    <a:p>
      <a:pPr>
        <a:defRPr lang="zh-CN" smtId="4294967295">
          <a:solidFill>
            <a:schemeClr val="bg1">
              <a:lumMod val="50000"/>
            </a:schemeClr>
          </a:solidFill>
          <a:latin typeface="+mn-lt"/>
          <a:ea typeface="+mn-ea"/>
          <a:cs typeface="+mn-ea"/>
          <a:sym typeface="+mn-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accent1">
                  <a:lumMod val="50000"/>
                </a:schemeClr>
              </a:solidFill>
            </a:ln>
            <a:effectLst>
              <a:outerShdw blurRad="419100" dist="215900" dir="2700000" sx="90000" sy="90000" algn="tl" rotWithShape="0">
                <a:schemeClr val="tx1">
                  <a:alpha val="20000"/>
                </a:schemeClr>
              </a:outerShdw>
            </a:effectLst>
          </c:spPr>
          <c:invertIfNegative val="0"/>
          <c:dPt>
            <c:idx val="0"/>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54B3-4CC4-98C4-B303D102118A}"/>
              </c:ext>
            </c:extLst>
          </c:dPt>
          <c:dPt>
            <c:idx val="1"/>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54B3-4CC4-98C4-B303D102118A}"/>
              </c:ext>
            </c:extLst>
          </c:dPt>
          <c:dPt>
            <c:idx val="2"/>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5-54B3-4CC4-98C4-B303D102118A}"/>
              </c:ext>
            </c:extLst>
          </c:dPt>
          <c:dPt>
            <c:idx val="3"/>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7-54B3-4CC4-98C4-B303D102118A}"/>
              </c:ext>
            </c:extLst>
          </c:dPt>
          <c:cat>
            <c:multiLvlStrRef>
              <c:f>Sheet1!$A$2:$A$5</c:f>
            </c:multiLvlStrRef>
          </c:cat>
          <c:val>
            <c:numRef>
              <c:f>Sheet1!$B$2:$B$5</c:f>
              <c:numCache>
                <c:formatCode>General</c:formatCode>
                <c:ptCount val="4"/>
                <c:pt idx="0">
                  <c:v>4000</c:v>
                </c:pt>
                <c:pt idx="1">
                  <c:v>2500</c:v>
                </c:pt>
                <c:pt idx="2">
                  <c:v>3500</c:v>
                </c:pt>
                <c:pt idx="3">
                  <c:v>4500</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8-54B3-4CC4-98C4-B303D102118A}"/>
            </c:ext>
          </c:extLst>
        </c:ser>
        <c:ser>
          <c:idx val="1"/>
          <c:order val="1"/>
          <c:tx>
            <c:strRef>
              <c:f>Sheet1!$C$1</c:f>
              <c:strCache>
                <c:ptCount val="1"/>
                <c:pt idx="0">
                  <c:v>Column2</c:v>
                </c:pt>
              </c:strCache>
            </c:strRef>
          </c:tx>
          <c:spPr>
            <a:solidFill>
              <a:schemeClr val="accent2"/>
            </a:solidFill>
            <a:ln w="19050">
              <a:solidFill>
                <a:schemeClr val="bg1"/>
              </a:solidFill>
            </a:ln>
            <a:effectLst>
              <a:outerShdw blurRad="419100" dist="215900" dir="2700000" sx="90000" sy="90000" algn="tl" rotWithShape="0">
                <a:schemeClr val="tx1">
                  <a:alpha val="20000"/>
                </a:schemeClr>
              </a:outerShdw>
            </a:effectLst>
          </c:spPr>
          <c:invertIfNegative val="0"/>
          <c:cat>
            <c:multiLvlStrRef>
              <c:f>Sheet1!$A$2:$A$5</c:f>
            </c:multiLvlStrRef>
          </c:cat>
          <c:val>
            <c:numRef>
              <c:f>Sheet1!$C$2:$C$5</c:f>
              <c:numCache>
                <c:formatCode>General</c:formatCode>
                <c:ptCount val="4"/>
                <c:pt idx="0">
                  <c:v>2400</c:v>
                </c:pt>
                <c:pt idx="1">
                  <c:v>4400</c:v>
                </c:pt>
                <c:pt idx="2">
                  <c:v>1800</c:v>
                </c:pt>
                <c:pt idx="3">
                  <c:v>2800</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9-54B3-4CC4-98C4-B303D102118A}"/>
            </c:ext>
          </c:extLst>
        </c:ser>
        <c:ser>
          <c:idx val="2"/>
          <c:order val="2"/>
          <c:tx>
            <c:strRef>
              <c:f>Sheet1!$D$1</c:f>
              <c:strCache>
                <c:ptCount val="1"/>
                <c:pt idx="0">
                  <c:v>Column2</c:v>
                </c:pt>
              </c:strCache>
            </c:strRef>
          </c:tx>
          <c:spPr>
            <a:solidFill>
              <a:schemeClr val="accent4"/>
            </a:solidFill>
          </c:spPr>
          <c:invertIfNegative val="0"/>
          <c:cat>
            <c:multiLvlStrRef>
              <c:f>Sheet1!$A$2:$A$5</c:f>
            </c:multiLvlStrRef>
          </c:cat>
          <c:val>
            <c:numRef>
              <c:f>Sheet1!$D$2:$D$5</c:f>
              <c:numCache>
                <c:formatCode>General</c:formatCode>
                <c:ptCount val="4"/>
                <c:pt idx="0">
                  <c:v>2400</c:v>
                </c:pt>
                <c:pt idx="1">
                  <c:v>4400</c:v>
                </c:pt>
                <c:pt idx="2">
                  <c:v>1800</c:v>
                </c:pt>
                <c:pt idx="3">
                  <c:v>2800</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A-54B3-4CC4-98C4-B303D102118A}"/>
            </c:ext>
          </c:extLst>
        </c:ser>
        <c:dLbls>
          <c:showLegendKey val="0"/>
          <c:showVal val="0"/>
          <c:showCatName val="0"/>
          <c:showSerName val="0"/>
          <c:showPercent val="0"/>
          <c:showBubbleSize val="0"/>
        </c:dLbls>
        <c:gapWidth val="219"/>
        <c:overlap val="-52"/>
        <c:axId val="712922624"/>
        <c:axId val="712924160"/>
      </c:barChart>
      <c:catAx>
        <c:axId val="71292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712924160"/>
        <c:crosses val="autoZero"/>
        <c:auto val="0"/>
        <c:lblAlgn val="ctr"/>
        <c:lblOffset val="100"/>
        <c:noMultiLvlLbl val="0"/>
      </c:catAx>
      <c:valAx>
        <c:axId val="712924160"/>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712922624"/>
        <c:crosses val="autoZero"/>
        <c:crossBetween val="between"/>
      </c:valAx>
      <c:spPr>
        <a:noFill/>
        <a:ln>
          <a:noFill/>
        </a:ln>
        <a:effectLst/>
      </c:spPr>
    </c:plotArea>
    <c:plotVisOnly val="1"/>
    <c:dispBlanksAs val="gap"/>
    <c:showDLblsOverMax val="0"/>
  </c:chart>
  <c:spPr>
    <a:noFill/>
    <a:ln>
      <a:noFill/>
    </a:ln>
    <a:effectLst/>
  </c:spPr>
  <c:txPr>
    <a:bodyPr/>
    <a:lstStyle/>
    <a:p>
      <a:pPr>
        <a:defRPr lang="zh-CN" smtId="4294967295">
          <a:solidFill>
            <a:schemeClr val="bg1">
              <a:lumMod val="50000"/>
            </a:schemeClr>
          </a:solidFill>
          <a:latin typeface="+mn-lt"/>
          <a:ea typeface="+mn-ea"/>
          <a:cs typeface="+mn-ea"/>
          <a:sym typeface="+mn-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accent1">
                  <a:lumMod val="50000"/>
                </a:schemeClr>
              </a:solidFill>
            </a:ln>
            <a:effectLst>
              <a:outerShdw blurRad="419100" dist="215900" dir="2700000" sx="90000" sy="90000" algn="tl" rotWithShape="0">
                <a:schemeClr val="tx1">
                  <a:alpha val="20000"/>
                </a:schemeClr>
              </a:outerShdw>
            </a:effectLst>
          </c:spPr>
          <c:invertIfNegative val="0"/>
          <c:dPt>
            <c:idx val="0"/>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54B3-4CC4-98C4-B303D102118A}"/>
              </c:ext>
            </c:extLst>
          </c:dPt>
          <c:dPt>
            <c:idx val="1"/>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3-54B3-4CC4-98C4-B303D102118A}"/>
              </c:ext>
            </c:extLst>
          </c:dPt>
          <c:dPt>
            <c:idx val="2"/>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5-54B3-4CC4-98C4-B303D102118A}"/>
              </c:ext>
            </c:extLst>
          </c:dPt>
          <c:dPt>
            <c:idx val="3"/>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7-54B3-4CC4-98C4-B303D102118A}"/>
              </c:ext>
            </c:extLst>
          </c:dPt>
          <c:cat>
            <c:multiLvlStrRef>
              <c:f>Sheet1!$A$2:$A$5</c:f>
            </c:multiLvlStrRef>
          </c:cat>
          <c:val>
            <c:numRef>
              <c:f>Sheet1!$B$2:$B$5</c:f>
              <c:numCache>
                <c:formatCode>General</c:formatCode>
                <c:ptCount val="4"/>
                <c:pt idx="0">
                  <c:v>4000</c:v>
                </c:pt>
                <c:pt idx="1">
                  <c:v>2500</c:v>
                </c:pt>
                <c:pt idx="2">
                  <c:v>3500</c:v>
                </c:pt>
                <c:pt idx="3">
                  <c:v>4500</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8-54B3-4CC4-98C4-B303D102118A}"/>
            </c:ext>
          </c:extLst>
        </c:ser>
        <c:ser>
          <c:idx val="1"/>
          <c:order val="1"/>
          <c:tx>
            <c:strRef>
              <c:f>Sheet1!$C$1</c:f>
              <c:strCache>
                <c:ptCount val="1"/>
                <c:pt idx="0">
                  <c:v>Column2</c:v>
                </c:pt>
              </c:strCache>
            </c:strRef>
          </c:tx>
          <c:spPr>
            <a:solidFill>
              <a:schemeClr val="accent2"/>
            </a:solidFill>
            <a:ln w="19050">
              <a:solidFill>
                <a:schemeClr val="bg1"/>
              </a:solidFill>
            </a:ln>
            <a:effectLst>
              <a:outerShdw blurRad="419100" dist="215900" dir="2700000" sx="90000" sy="90000" algn="tl" rotWithShape="0">
                <a:schemeClr val="tx1">
                  <a:alpha val="20000"/>
                </a:schemeClr>
              </a:outerShdw>
            </a:effectLst>
          </c:spPr>
          <c:invertIfNegative val="0"/>
          <c:cat>
            <c:multiLvlStrRef>
              <c:f>Sheet1!$A$2:$A$5</c:f>
            </c:multiLvlStrRef>
          </c:cat>
          <c:val>
            <c:numRef>
              <c:f>Sheet1!$C$2:$C$5</c:f>
              <c:numCache>
                <c:formatCode>General</c:formatCode>
                <c:ptCount val="4"/>
                <c:pt idx="0">
                  <c:v>2400</c:v>
                </c:pt>
                <c:pt idx="1">
                  <c:v>4400</c:v>
                </c:pt>
                <c:pt idx="2">
                  <c:v>1800</c:v>
                </c:pt>
                <c:pt idx="3">
                  <c:v>2800</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9-54B3-4CC4-98C4-B303D102118A}"/>
            </c:ext>
          </c:extLst>
        </c:ser>
        <c:ser>
          <c:idx val="2"/>
          <c:order val="2"/>
          <c:tx>
            <c:strRef>
              <c:f>Sheet1!$D$1</c:f>
              <c:strCache>
                <c:ptCount val="1"/>
                <c:pt idx="0">
                  <c:v>Column2</c:v>
                </c:pt>
              </c:strCache>
            </c:strRef>
          </c:tx>
          <c:spPr>
            <a:solidFill>
              <a:schemeClr val="accent4"/>
            </a:solidFill>
          </c:spPr>
          <c:invertIfNegative val="0"/>
          <c:cat>
            <c:multiLvlStrRef>
              <c:f>Sheet1!$A$2:$A$5</c:f>
            </c:multiLvlStrRef>
          </c:cat>
          <c:val>
            <c:numRef>
              <c:f>Sheet1!$D$2:$D$5</c:f>
              <c:numCache>
                <c:formatCode>General</c:formatCode>
                <c:ptCount val="4"/>
                <c:pt idx="0">
                  <c:v>2400</c:v>
                </c:pt>
                <c:pt idx="1">
                  <c:v>4400</c:v>
                </c:pt>
                <c:pt idx="2">
                  <c:v>1800</c:v>
                </c:pt>
                <c:pt idx="3">
                  <c:v>2800</c:v>
                </c:pt>
              </c:numCache>
            </c:numRef>
          </c:val>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A-54B3-4CC4-98C4-B303D102118A}"/>
            </c:ext>
          </c:extLst>
        </c:ser>
        <c:dLbls>
          <c:showLegendKey val="0"/>
          <c:showVal val="0"/>
          <c:showCatName val="0"/>
          <c:showSerName val="0"/>
          <c:showPercent val="0"/>
          <c:showBubbleSize val="0"/>
        </c:dLbls>
        <c:gapWidth val="219"/>
        <c:overlap val="-52"/>
        <c:axId val="712922624"/>
        <c:axId val="712924160"/>
      </c:barChart>
      <c:catAx>
        <c:axId val="71292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712924160"/>
        <c:crosses val="autoZero"/>
        <c:auto val="0"/>
        <c:lblAlgn val="ctr"/>
        <c:lblOffset val="100"/>
        <c:noMultiLvlLbl val="0"/>
      </c:catAx>
      <c:valAx>
        <c:axId val="712924160"/>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712922624"/>
        <c:crosses val="autoZero"/>
        <c:crossBetween val="between"/>
      </c:valAx>
      <c:spPr>
        <a:noFill/>
        <a:ln>
          <a:noFill/>
        </a:ln>
        <a:effectLst/>
      </c:spPr>
    </c:plotArea>
    <c:plotVisOnly val="1"/>
    <c:dispBlanksAs val="gap"/>
    <c:showDLblsOverMax val="0"/>
  </c:chart>
  <c:spPr>
    <a:noFill/>
    <a:ln>
      <a:noFill/>
    </a:ln>
    <a:effectLst/>
  </c:spPr>
  <c:txPr>
    <a:bodyPr/>
    <a:lstStyle/>
    <a:p>
      <a:pPr>
        <a:defRPr lang="zh-CN" smtId="4294967295">
          <a:solidFill>
            <a:schemeClr val="bg1">
              <a:lumMod val="50000"/>
            </a:schemeClr>
          </a:solidFill>
          <a:latin typeface="+mn-lt"/>
          <a:ea typeface="+mn-ea"/>
          <a:cs typeface="+mn-ea"/>
          <a:sym typeface="+mn-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CA"/>
              <a:t>Ontario Inflation (30-Year)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'Inflation (2)'!$A$36</c:f>
              <c:strCache>
                <c:ptCount val="1"/>
                <c:pt idx="0">
                  <c:v>Ontario</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'Inflation (2)'!$B$34:$AF$34</c:f>
              <c:numCache>
                <c:formatCode>mmm\-yy</c:formatCode>
                <c:ptCount val="31"/>
                <c:pt idx="0">
                  <c:v>34182</c:v>
                </c:pt>
                <c:pt idx="1">
                  <c:v>34547</c:v>
                </c:pt>
                <c:pt idx="2">
                  <c:v>34912</c:v>
                </c:pt>
                <c:pt idx="3">
                  <c:v>35278</c:v>
                </c:pt>
                <c:pt idx="4">
                  <c:v>35643</c:v>
                </c:pt>
                <c:pt idx="5">
                  <c:v>36008</c:v>
                </c:pt>
                <c:pt idx="6">
                  <c:v>36373</c:v>
                </c:pt>
                <c:pt idx="7">
                  <c:v>36739</c:v>
                </c:pt>
                <c:pt idx="8">
                  <c:v>37104</c:v>
                </c:pt>
                <c:pt idx="9">
                  <c:v>37469</c:v>
                </c:pt>
                <c:pt idx="10">
                  <c:v>37834</c:v>
                </c:pt>
                <c:pt idx="11">
                  <c:v>38200</c:v>
                </c:pt>
                <c:pt idx="12">
                  <c:v>38565</c:v>
                </c:pt>
                <c:pt idx="13">
                  <c:v>38930</c:v>
                </c:pt>
                <c:pt idx="14">
                  <c:v>39295</c:v>
                </c:pt>
                <c:pt idx="15">
                  <c:v>39661</c:v>
                </c:pt>
                <c:pt idx="16">
                  <c:v>40026</c:v>
                </c:pt>
                <c:pt idx="17">
                  <c:v>40391</c:v>
                </c:pt>
                <c:pt idx="18">
                  <c:v>40756</c:v>
                </c:pt>
                <c:pt idx="19">
                  <c:v>41122</c:v>
                </c:pt>
                <c:pt idx="20">
                  <c:v>41487</c:v>
                </c:pt>
                <c:pt idx="21">
                  <c:v>41852</c:v>
                </c:pt>
                <c:pt idx="22">
                  <c:v>42217</c:v>
                </c:pt>
                <c:pt idx="23">
                  <c:v>42583</c:v>
                </c:pt>
                <c:pt idx="24">
                  <c:v>42948</c:v>
                </c:pt>
                <c:pt idx="25">
                  <c:v>43313</c:v>
                </c:pt>
                <c:pt idx="26">
                  <c:v>43678</c:v>
                </c:pt>
                <c:pt idx="27">
                  <c:v>44044</c:v>
                </c:pt>
                <c:pt idx="28">
                  <c:v>44409</c:v>
                </c:pt>
                <c:pt idx="29">
                  <c:v>44774</c:v>
                </c:pt>
                <c:pt idx="30">
                  <c:v>45139</c:v>
                </c:pt>
              </c:numCache>
            </c:numRef>
          </c:cat>
          <c:val>
            <c:numRef>
              <c:f>'Inflation (2)'!$B$36:$AF$36</c:f>
              <c:numCache>
                <c:formatCode>0.0%</c:formatCode>
                <c:ptCount val="31"/>
                <c:pt idx="0">
                  <c:v>1.55688622754491E-2</c:v>
                </c:pt>
                <c:pt idx="1">
                  <c:v>0</c:v>
                </c:pt>
                <c:pt idx="2">
                  <c:v>2.5943396226415099E-2</c:v>
                </c:pt>
                <c:pt idx="3">
                  <c:v>1.37931034482759E-2</c:v>
                </c:pt>
                <c:pt idx="4">
                  <c:v>2.1541950113378599E-2</c:v>
                </c:pt>
                <c:pt idx="5">
                  <c:v>6.6592674805772299E-3</c:v>
                </c:pt>
                <c:pt idx="6">
                  <c:v>2.42557883131202E-2</c:v>
                </c:pt>
                <c:pt idx="7">
                  <c:v>2.5834230355220599E-2</c:v>
                </c:pt>
                <c:pt idx="8">
                  <c:v>3.3578174186778602E-2</c:v>
                </c:pt>
                <c:pt idx="9">
                  <c:v>2.8426395939086298E-2</c:v>
                </c:pt>
                <c:pt idx="10">
                  <c:v>1.6781836130306E-2</c:v>
                </c:pt>
                <c:pt idx="11">
                  <c:v>1.65048543689321E-2</c:v>
                </c:pt>
                <c:pt idx="12">
                  <c:v>2.6743075453677101E-2</c:v>
                </c:pt>
                <c:pt idx="13">
                  <c:v>1.48837209302325E-2</c:v>
                </c:pt>
                <c:pt idx="14">
                  <c:v>1.6498625114573898E-2</c:v>
                </c:pt>
                <c:pt idx="15">
                  <c:v>3.51668169522091E-2</c:v>
                </c:pt>
                <c:pt idx="16">
                  <c:v>-9.5818815331009995E-3</c:v>
                </c:pt>
                <c:pt idx="17">
                  <c:v>2.90237467018469E-2</c:v>
                </c:pt>
                <c:pt idx="18">
                  <c:v>3.0769230769230702E-2</c:v>
                </c:pt>
                <c:pt idx="19">
                  <c:v>9.9502487562189296E-3</c:v>
                </c:pt>
                <c:pt idx="20">
                  <c:v>1.3136288998358E-2</c:v>
                </c:pt>
                <c:pt idx="21">
                  <c:v>2.5121555915721201E-2</c:v>
                </c:pt>
                <c:pt idx="22">
                  <c:v>1.18577075098814E-2</c:v>
                </c:pt>
                <c:pt idx="23">
                  <c:v>1.4843749999999999E-2</c:v>
                </c:pt>
                <c:pt idx="24">
                  <c:v>1.46266358737491E-2</c:v>
                </c:pt>
                <c:pt idx="25">
                  <c:v>3.1107738998482501E-2</c:v>
                </c:pt>
                <c:pt idx="26">
                  <c:v>1.9131714495952901E-2</c:v>
                </c:pt>
                <c:pt idx="27">
                  <c:v>7.2202166064977804E-4</c:v>
                </c:pt>
                <c:pt idx="28">
                  <c:v>3.9682539682539701E-2</c:v>
                </c:pt>
                <c:pt idx="29">
                  <c:v>6.9396252602359501E-2</c:v>
                </c:pt>
                <c:pt idx="30">
                  <c:v>3.7637897469175903E-2</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0-A5DC-4403-8F99-AB9584870B1C}"/>
            </c:ext>
          </c:extLst>
        </c:ser>
        <c:dLbls>
          <c:showLegendKey val="0"/>
          <c:showVal val="0"/>
          <c:showCatName val="0"/>
          <c:showSerName val="0"/>
          <c:showPercent val="0"/>
          <c:showBubbleSize val="0"/>
        </c:dLbls>
        <c:smooth val="0"/>
        <c:axId val="993877544"/>
        <c:axId val="993881152"/>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5="http://schemas.microsoft.com/office/drawing/2012/chart" uri="{02D57815-91ED-43cb-92C2-25804820EDAC}">
            <c15:filteredLineSeries>
              <c15:ser>
                <c:idx val="0"/>
                <c:order val="0"/>
                <c:tx>
                  <c:strRef>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uri="{02D57815-91ED-43cb-92C2-25804820EDAC}">
                        <c15:formulaRef>
                          <c15:sqref>'Inflation (2)'!$A$35</c15:sqref>
                        </c15:formulaRef>
                      </c:ext>
                    </c:extLst>
                    <c:strCache>
                      <c:ptCount val="1"/>
                      <c:pt idx="0">
                        <c:v>Canada </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uri="{02D57815-91ED-43cb-92C2-25804820EDAC}">
                        <c15:formulaRef>
                          <c15:sqref>'Inflation (2)'!$B$34:$AF$34</c15:sqref>
                        </c15:formulaRef>
                      </c:ext>
                    </c:extLst>
                    <c:numCache>
                      <c:formatCode>mmm\-yy</c:formatCode>
                      <c:ptCount val="31"/>
                      <c:pt idx="0">
                        <c:v>34182</c:v>
                      </c:pt>
                      <c:pt idx="1">
                        <c:v>34547</c:v>
                      </c:pt>
                      <c:pt idx="2">
                        <c:v>34912</c:v>
                      </c:pt>
                      <c:pt idx="3">
                        <c:v>35278</c:v>
                      </c:pt>
                      <c:pt idx="4">
                        <c:v>35643</c:v>
                      </c:pt>
                      <c:pt idx="5">
                        <c:v>36008</c:v>
                      </c:pt>
                      <c:pt idx="6">
                        <c:v>36373</c:v>
                      </c:pt>
                      <c:pt idx="7">
                        <c:v>36739</c:v>
                      </c:pt>
                      <c:pt idx="8">
                        <c:v>37104</c:v>
                      </c:pt>
                      <c:pt idx="9">
                        <c:v>37469</c:v>
                      </c:pt>
                      <c:pt idx="10">
                        <c:v>37834</c:v>
                      </c:pt>
                      <c:pt idx="11">
                        <c:v>38200</c:v>
                      </c:pt>
                      <c:pt idx="12">
                        <c:v>38565</c:v>
                      </c:pt>
                      <c:pt idx="13">
                        <c:v>38930</c:v>
                      </c:pt>
                      <c:pt idx="14">
                        <c:v>39295</c:v>
                      </c:pt>
                      <c:pt idx="15">
                        <c:v>39661</c:v>
                      </c:pt>
                      <c:pt idx="16">
                        <c:v>40026</c:v>
                      </c:pt>
                      <c:pt idx="17">
                        <c:v>40391</c:v>
                      </c:pt>
                      <c:pt idx="18">
                        <c:v>40756</c:v>
                      </c:pt>
                      <c:pt idx="19">
                        <c:v>41122</c:v>
                      </c:pt>
                      <c:pt idx="20">
                        <c:v>41487</c:v>
                      </c:pt>
                      <c:pt idx="21">
                        <c:v>41852</c:v>
                      </c:pt>
                      <c:pt idx="22">
                        <c:v>42217</c:v>
                      </c:pt>
                      <c:pt idx="23">
                        <c:v>42583</c:v>
                      </c:pt>
                      <c:pt idx="24">
                        <c:v>42948</c:v>
                      </c:pt>
                      <c:pt idx="25">
                        <c:v>43313</c:v>
                      </c:pt>
                      <c:pt idx="26">
                        <c:v>43678</c:v>
                      </c:pt>
                      <c:pt idx="27">
                        <c:v>44044</c:v>
                      </c:pt>
                      <c:pt idx="28">
                        <c:v>44409</c:v>
                      </c:pt>
                      <c:pt idx="29">
                        <c:v>44774</c:v>
                      </c:pt>
                      <c:pt idx="30">
                        <c:v>45139</c:v>
                      </c:pt>
                    </c:numCache>
                  </c:numRef>
                </c:cat>
                <c:val>
                  <c:numRef>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uri="{02D57815-91ED-43cb-92C2-25804820EDAC}">
                        <c15:formulaRef>
                          <c15:sqref>'Inflation (2)'!$B$35:$AF$35</c15:sqref>
                        </c15:formulaRef>
                      </c:ext>
                    </c:extLst>
                    <c:numCache>
                      <c:formatCode>0.0%</c:formatCode>
                      <c:ptCount val="31"/>
                      <c:pt idx="0">
                        <c:v>1.7814726840855107E-2</c:v>
                      </c:pt>
                      <c:pt idx="1">
                        <c:v>1.1668611435238542E-3</c:v>
                      </c:pt>
                      <c:pt idx="2">
                        <c:v>2.214452214452221E-2</c:v>
                      </c:pt>
                      <c:pt idx="3">
                        <c:v>1.4823261117445806E-2</c:v>
                      </c:pt>
                      <c:pt idx="4">
                        <c:v>1.7977528089887576E-2</c:v>
                      </c:pt>
                      <c:pt idx="5">
                        <c:v>8.8300220750553143E-3</c:v>
                      </c:pt>
                      <c:pt idx="6">
                        <c:v>2.0787746170678242E-2</c:v>
                      </c:pt>
                      <c:pt idx="7">
                        <c:v>2.5723472668810352E-2</c:v>
                      </c:pt>
                      <c:pt idx="8">
                        <c:v>2.8213166144200656E-2</c:v>
                      </c:pt>
                      <c:pt idx="9">
                        <c:v>2.540650406504065E-2</c:v>
                      </c:pt>
                      <c:pt idx="10">
                        <c:v>1.9821605550049554E-2</c:v>
                      </c:pt>
                      <c:pt idx="11">
                        <c:v>1.8464528668610217E-2</c:v>
                      </c:pt>
                      <c:pt idx="12">
                        <c:v>2.5763358778625983E-2</c:v>
                      </c:pt>
                      <c:pt idx="13">
                        <c:v>2.1395348837209276E-2</c:v>
                      </c:pt>
                      <c:pt idx="14">
                        <c:v>1.7304189435337028E-2</c:v>
                      </c:pt>
                      <c:pt idx="15">
                        <c:v>3.4914950760966797E-2</c:v>
                      </c:pt>
                      <c:pt idx="16">
                        <c:v>-7.7854671280276101E-3</c:v>
                      </c:pt>
                      <c:pt idx="17">
                        <c:v>1.7436791630340016E-2</c:v>
                      </c:pt>
                      <c:pt idx="18">
                        <c:v>3.0848329048843139E-2</c:v>
                      </c:pt>
                      <c:pt idx="19">
                        <c:v>1.2468827930174564E-2</c:v>
                      </c:pt>
                      <c:pt idx="20">
                        <c:v>1.0673234811165822E-2</c:v>
                      </c:pt>
                      <c:pt idx="21">
                        <c:v>2.1121039805036625E-2</c:v>
                      </c:pt>
                      <c:pt idx="22">
                        <c:v>1.2728719172633208E-2</c:v>
                      </c:pt>
                      <c:pt idx="23">
                        <c:v>1.0997643362136619E-2</c:v>
                      </c:pt>
                      <c:pt idx="24">
                        <c:v>1.3986013986014076E-2</c:v>
                      </c:pt>
                      <c:pt idx="25">
                        <c:v>2.835249042145585E-2</c:v>
                      </c:pt>
                      <c:pt idx="26">
                        <c:v>1.9374068554396596E-2</c:v>
                      </c:pt>
                      <c:pt idx="27">
                        <c:v>1.4619883040934841E-3</c:v>
                      </c:pt>
                      <c:pt idx="28">
                        <c:v>4.0875912408759082E-2</c:v>
                      </c:pt>
                      <c:pt idx="29">
                        <c:v>7.0126227208976155E-2</c:v>
                      </c:pt>
                      <c:pt idx="30">
                        <c:v>3.9973787680209663E-2</c:v>
                      </c:pt>
                    </c:numCache>
                  </c:numRef>
                </c:val>
                <c:smooth val="0"/>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http://schemas.microsoft.com/office/drawing/2014/chart" uri="{C3380CC4-5D6E-409C-BE32-E72D297353CC}">
                    <c16:uniqueId val="{00000001-A5DC-4403-8F99-AB9584870B1C}"/>
                  </c:ext>
                </c:extLst>
              </c15:ser>
            </c15:filteredLineSeries>
          </c:ext>
        </c:extLst>
      </c:lineChart>
      <c:catAx>
        <c:axId val="993877544"/>
        <c:scaling>
          <c:orientation val="minMax"/>
          <c:max val="31"/>
          <c:min val="1"/>
        </c:scaling>
        <c:delete val="0"/>
        <c:axPos val="b"/>
        <c:numFmt formatCode="mmm\-yy"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smtId="4294967295">
                <a:solidFill>
                  <a:schemeClr val="tx1">
                    <a:lumMod val="65000"/>
                    <a:lumOff val="35000"/>
                  </a:schemeClr>
                </a:solidFill>
                <a:latin typeface="+mn-lt"/>
                <a:ea typeface="+mn-ea"/>
                <a:cs typeface="+mn-cs"/>
              </a:defRPr>
            </a:pPr>
            <a:endParaRPr lang="en-US"/>
          </a:p>
        </c:txPr>
        <c:crossAx val="993881152"/>
        <c:crosses val="autoZero"/>
        <c:auto val="0"/>
        <c:lblAlgn val="ctr"/>
        <c:lblOffset val="100"/>
        <c:tickLblSkip val="3"/>
        <c:noMultiLvlLbl val="0"/>
      </c:catAx>
      <c:valAx>
        <c:axId val="9938811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crossAx val="9938775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extLst xmlns:a14="http://schemas.microsoft.com/office/drawing/2010/main" xmlns:wp="http://schemas.openxmlformats.org/drawingml/2006/wordprocessingDrawing" xmlns:xml="http://www.w3.org/XML/1998/namespace" xmlns:w="http://schemas.openxmlformats.org/wordprocessingml/2006/main" xmlns:m="http://schemas.openxmlformats.org/officeDocument/2006/math">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4.xml.rels><?xml version="1.0" encoding="UTF-8" standalone="yes"?>
<Relationships xmlns="http://schemas.openxmlformats.org/package/2006/relationships"><Relationship Id="rId1" Type="http://schemas.openxmlformats.org/officeDocument/2006/relationships/image" Target="../media/image20.jpeg"/></Relationships>
</file>

<file path=ppt/diagrams/_rels/data16.xml.rels><?xml version="1.0" encoding="UTF-8" standalone="yes"?>
<Relationships xmlns="http://schemas.openxmlformats.org/package/2006/relationships"><Relationship Id="rId1" Type="http://schemas.openxmlformats.org/officeDocument/2006/relationships/hyperlink" Target="https://www.canlii.org/en/ca/scc/doc/2001/2001scc38/2001scc38.html#par49" TargetMode="External"/></Relationships>
</file>

<file path=ppt/diagrams/_rels/data20.xml.rels><?xml version="1.0" encoding="UTF-8" standalone="yes"?>
<Relationships xmlns="http://schemas.openxmlformats.org/package/2006/relationships"><Relationship Id="rId1" Type="http://schemas.openxmlformats.org/officeDocument/2006/relationships/image" Target="../media/image25.jpeg"/></Relationships>
</file>

<file path=ppt/diagrams/_rels/data21.xml.rels><?xml version="1.0" encoding="UTF-8" standalone="yes"?>
<Relationships xmlns="http://schemas.openxmlformats.org/package/2006/relationships"><Relationship Id="rId1" Type="http://schemas.openxmlformats.org/officeDocument/2006/relationships/image" Target="../media/image20.jpeg"/></Relationships>
</file>

<file path=ppt/diagrams/_rels/data30.xml.rels><?xml version="1.0" encoding="UTF-8" standalone="yes"?>
<Relationships xmlns="http://schemas.openxmlformats.org/package/2006/relationships"><Relationship Id="rId1" Type="http://schemas.openxmlformats.org/officeDocument/2006/relationships/image" Target="../media/image20.jpeg"/></Relationships>
</file>

<file path=ppt/diagrams/_rels/data33.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6.xml.rels><?xml version="1.0" encoding="UTF-8" standalone="yes"?>
<Relationships xmlns="http://schemas.openxmlformats.org/package/2006/relationships"><Relationship Id="rId1" Type="http://schemas.openxmlformats.org/officeDocument/2006/relationships/hyperlink" Target="https://www.canlii.org/en/ca/scc/doc/2001/2001scc38/2001scc38.html#par49" TargetMode="External"/></Relationships>
</file>

<file path=ppt/diagrams/_rels/drawing20.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30.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33.xml.rels><?xml version="1.0" encoding="UTF-8" standalone="yes"?>
<Relationships xmlns="http://schemas.openxmlformats.org/package/2006/relationships"><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C8EAE-74A0-461C-8EE9-583BCC6160A2}"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a:p>
      </dgm:t>
    </dgm:pt>
    <dgm:pt modelId="{F62BD6C4-A362-495E-A772-82D086FC6C0C}" type="parTrans" cxnId="{FAB43592-F4BF-4048-9953-000DD5EEA450}">
      <dgm:prSet custT="1"/>
      <dgm:spPr/>
      <dgm:t>
        <a:bodyPr/>
        <a:lstStyle/>
        <a:p>
          <a:pPr algn="l"/>
          <a:endParaRPr lang="en-CA" sz="900" b="1">
            <a:solidFill>
              <a:schemeClr val="tx1"/>
            </a:solidFill>
            <a:latin typeface="Arial" pitchFamily="34" charset="0"/>
            <a:cs typeface="Arial" pitchFamily="34" charset="0"/>
          </a:endParaRPr>
        </a:p>
      </dgm:t>
    </dgm:pt>
    <dgm:pt modelId="{F5E92ECE-53E3-481B-AD1B-8BADE7359186}">
      <dgm:prSet phldrT="[Tex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pPr algn="ctr"/>
          <a:endParaRPr lang="en-CA" sz="900" b="1">
            <a:latin typeface="Arial" pitchFamily="34" charset="0"/>
            <a:cs typeface="Arial" pitchFamily="34" charset="0"/>
          </a:endParaRPr>
        </a:p>
        <a:p>
          <a:pPr algn="ctr"/>
          <a:r>
            <a:rPr lang="en-CA" sz="900" b="1">
              <a:latin typeface="Arial" pitchFamily="34" charset="0"/>
              <a:cs typeface="Arial" pitchFamily="34" charset="0"/>
            </a:rPr>
            <a:t>Key Icon</a:t>
          </a: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dgm:t>
    </dgm:pt>
    <dgm:pt modelId="{0503FED5-CB0B-40EF-B888-1299EE7CC1BD}" type="sibTrans" cxnId="{FAB43592-F4BF-4048-9953-000DD5EEA450}">
      <dgm:prSet custT="1"/>
      <dgm:spPr/>
      <dgm:t>
        <a:bodyPr/>
        <a:lstStyle/>
        <a:p>
          <a:pPr algn="l"/>
          <a:endParaRPr lang="en-CA" sz="900" b="1">
            <a:solidFill>
              <a:schemeClr val="tx1"/>
            </a:solidFill>
            <a:latin typeface="Arial" pitchFamily="34" charset="0"/>
            <a:cs typeface="Arial" pitchFamily="34" charset="0"/>
          </a:endParaRPr>
        </a:p>
      </dgm:t>
    </dgm:pt>
    <dgm:pt modelId="{70CA9959-C563-425C-983F-2A78138E3116}" type="parTrans" cxnId="{0571DE8E-76C4-4B88-A475-A3B620D0C879}">
      <dgm:prSet custT="1"/>
      <dgm:spPr/>
      <dgm:t>
        <a:bodyPr/>
        <a:lstStyle/>
        <a:p>
          <a:endParaRPr lang="en-CA" sz="900" b="1">
            <a:solidFill>
              <a:schemeClr val="tx1"/>
            </a:solidFill>
          </a:endParaRPr>
        </a:p>
      </dgm:t>
    </dgm:pt>
    <dgm:pt modelId="{BEDAE5CB-CF1A-405E-845A-9DFF475C76EF}">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endParaRPr lang="en-CA" sz="900" b="1"/>
        </a:p>
        <a:p>
          <a:r>
            <a:rPr lang="en-CA" sz="900" b="1"/>
            <a:t>Person Icon (Option One)</a:t>
          </a:r>
        </a:p>
        <a:p>
          <a:endParaRPr lang="en-CA" sz="900" b="1"/>
        </a:p>
        <a:p>
          <a:endParaRPr lang="en-CA" sz="900" b="1"/>
        </a:p>
        <a:p>
          <a:endParaRPr lang="en-CA" sz="900" b="1"/>
        </a:p>
        <a:p>
          <a:endParaRPr lang="en-CA" sz="900" b="1"/>
        </a:p>
      </dgm:t>
    </dgm:pt>
    <dgm:pt modelId="{D84CF391-F158-469D-A070-D3503E3DB8AC}" type="sibTrans" cxnId="{0571DE8E-76C4-4B88-A475-A3B620D0C879}">
      <dgm:prSet custT="1"/>
      <dgm:spPr/>
      <dgm:t>
        <a:bodyPr/>
        <a:lstStyle/>
        <a:p>
          <a:endParaRPr lang="en-CA" sz="900" b="1">
            <a:solidFill>
              <a:schemeClr val="tx1"/>
            </a:solidFill>
          </a:endParaRPr>
        </a:p>
      </dgm:t>
    </dgm:pt>
    <dgm:pt modelId="{B4A1E7D7-52A3-44AC-A0DA-92B5D2E3A695}" type="parTrans" cxnId="{602084B9-3F68-4FBD-9AC1-27D672AD288D}">
      <dgm:prSet custT="1"/>
      <dgm:spPr/>
      <dgm:t>
        <a:bodyPr/>
        <a:lstStyle/>
        <a:p>
          <a:pPr algn="l"/>
          <a:endParaRPr lang="en-CA" sz="900" b="1">
            <a:solidFill>
              <a:schemeClr val="tx1"/>
            </a:solidFill>
            <a:latin typeface="Arial" pitchFamily="34" charset="0"/>
            <a:cs typeface="Arial" pitchFamily="34" charset="0"/>
          </a:endParaRPr>
        </a:p>
      </dgm:t>
    </dgm:pt>
    <dgm:pt modelId="{A62021F2-DFD7-4197-8B59-776A7A3277EF}">
      <dgm:prSet phldrT="[Tex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pPr algn="ctr"/>
          <a:endParaRPr lang="en-CA" sz="900" b="1">
            <a:latin typeface="Arial" pitchFamily="34" charset="0"/>
            <a:cs typeface="Arial" pitchFamily="34" charset="0"/>
          </a:endParaRPr>
        </a:p>
        <a:p>
          <a:pPr algn="ctr"/>
          <a:r>
            <a:rPr lang="en-CA" sz="900" b="1">
              <a:latin typeface="Arial" pitchFamily="34" charset="0"/>
              <a:cs typeface="Arial" pitchFamily="34" charset="0"/>
            </a:rPr>
            <a:t>Person Icon (Option Two)</a:t>
          </a: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dgm:t>
    </dgm:pt>
    <dgm:pt modelId="{38621BEC-8A28-4048-93E9-2B32B858A30E}" type="sibTrans" cxnId="{602084B9-3F68-4FBD-9AC1-27D672AD288D}">
      <dgm:prSet custT="1"/>
      <dgm:spPr/>
      <dgm:t>
        <a:bodyPr/>
        <a:lstStyle/>
        <a:p>
          <a:pPr algn="l"/>
          <a:endParaRPr lang="en-CA" sz="900" b="1">
            <a:solidFill>
              <a:schemeClr val="tx1"/>
            </a:solidFill>
            <a:latin typeface="Arial" pitchFamily="34" charset="0"/>
            <a:cs typeface="Arial" pitchFamily="34" charset="0"/>
          </a:endParaRPr>
        </a:p>
      </dgm:t>
    </dgm:pt>
    <dgm:pt modelId="{9407BC84-81CB-4319-92E0-E673DF0C042F}" type="parTrans" cxnId="{5DC4DF8A-746D-4688-ADBB-6C75B3AC4C7C}">
      <dgm:prSet custT="1"/>
      <dgm:spPr/>
      <dgm:t>
        <a:bodyPr/>
        <a:lstStyle/>
        <a:p>
          <a:pPr algn="l"/>
          <a:endParaRPr lang="en-CA" sz="900" b="1">
            <a:solidFill>
              <a:schemeClr val="tx1"/>
            </a:solidFill>
            <a:latin typeface="Arial" pitchFamily="34" charset="0"/>
            <a:cs typeface="Arial" pitchFamily="34" charset="0"/>
          </a:endParaRPr>
        </a:p>
      </dgm:t>
    </dgm:pt>
    <dgm:pt modelId="{32C69C8B-F07D-4562-98B7-10BDA6CEC812}">
      <dgm:prSet phldrT="[Tex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pPr algn="ctr"/>
          <a:endParaRPr lang="en-CA" sz="900" b="1">
            <a:latin typeface="Arial" pitchFamily="34" charset="0"/>
            <a:cs typeface="Arial" pitchFamily="34" charset="0"/>
          </a:endParaRPr>
        </a:p>
        <a:p>
          <a:pPr algn="ctr"/>
          <a:r>
            <a:rPr lang="en-CA" sz="900" b="1">
              <a:latin typeface="Arial" pitchFamily="34" charset="0"/>
              <a:cs typeface="Arial" pitchFamily="34" charset="0"/>
            </a:rPr>
            <a:t>Clock Icon</a:t>
          </a: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dgm:t>
    </dgm:pt>
    <dgm:pt modelId="{344BC630-5DF9-4BA4-A077-192E1DAF9F9C}" type="sibTrans" cxnId="{5DC4DF8A-746D-4688-ADBB-6C75B3AC4C7C}">
      <dgm:prSet custT="1"/>
      <dgm:spPr/>
      <dgm:t>
        <a:bodyPr/>
        <a:lstStyle/>
        <a:p>
          <a:pPr algn="l"/>
          <a:endParaRPr lang="en-CA" sz="900" b="1">
            <a:solidFill>
              <a:schemeClr val="tx1"/>
            </a:solidFill>
            <a:latin typeface="Arial" pitchFamily="34" charset="0"/>
            <a:cs typeface="Arial" pitchFamily="34" charset="0"/>
          </a:endParaRPr>
        </a:p>
      </dgm:t>
    </dgm:pt>
    <dgm:pt modelId="{79A23413-C864-4BAB-B62C-0807A740E658}" type="parTrans" cxnId="{BCE1DA02-21BC-4184-9848-0F3280CCEB3E}">
      <dgm:prSet custT="1"/>
      <dgm:spPr/>
      <dgm:t>
        <a:bodyPr/>
        <a:lstStyle/>
        <a:p>
          <a:pPr algn="l"/>
          <a:endParaRPr lang="en-CA" sz="900" b="1">
            <a:solidFill>
              <a:schemeClr val="tx1"/>
            </a:solidFill>
            <a:latin typeface="Arial" pitchFamily="34" charset="0"/>
            <a:cs typeface="Arial" pitchFamily="34" charset="0"/>
          </a:endParaRPr>
        </a:p>
      </dgm:t>
    </dgm:pt>
    <dgm:pt modelId="{1EC43935-F375-40D8-A364-FBDC0B1ED28D}">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pPr algn="ctr"/>
          <a:endParaRPr lang="en-CA" sz="900" b="1">
            <a:latin typeface="Arial" pitchFamily="34" charset="0"/>
            <a:cs typeface="Arial" pitchFamily="34" charset="0"/>
          </a:endParaRPr>
        </a:p>
        <a:p>
          <a:pPr algn="ctr"/>
          <a:r>
            <a:rPr lang="en-CA" sz="900" b="1">
              <a:latin typeface="Arial" pitchFamily="34" charset="0"/>
              <a:cs typeface="Arial" pitchFamily="34" charset="0"/>
            </a:rPr>
            <a:t>Money Icon (Option One)</a:t>
          </a: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dgm:t>
    </dgm:pt>
    <dgm:pt modelId="{B215356D-2B35-47EB-93C2-6D6F4C7284F1}" type="sibTrans" cxnId="{BCE1DA02-21BC-4184-9848-0F3280CCEB3E}">
      <dgm:prSet custT="1"/>
      <dgm:spPr/>
      <dgm:t>
        <a:bodyPr/>
        <a:lstStyle/>
        <a:p>
          <a:pPr algn="l"/>
          <a:endParaRPr lang="en-CA" sz="900" b="1">
            <a:solidFill>
              <a:schemeClr val="tx1"/>
            </a:solidFill>
            <a:latin typeface="Arial" pitchFamily="34" charset="0"/>
            <a:cs typeface="Arial" pitchFamily="34" charset="0"/>
          </a:endParaRPr>
        </a:p>
      </dgm:t>
    </dgm:pt>
    <dgm:pt modelId="{FF5D261D-13C8-4592-BF7F-09077F406299}" type="parTrans" cxnId="{41BAF13E-A54E-407F-8247-5388D1093226}">
      <dgm:prSet custT="1"/>
      <dgm:spPr/>
      <dgm:t>
        <a:bodyPr/>
        <a:lstStyle/>
        <a:p>
          <a:endParaRPr lang="en-CA" sz="900" b="1">
            <a:solidFill>
              <a:schemeClr val="tx1"/>
            </a:solidFill>
          </a:endParaRPr>
        </a:p>
      </dgm:t>
    </dgm:pt>
    <dgm:pt modelId="{62B0A04B-8788-476E-A206-4387E71F710F}">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Money Icon (Option Two)</a:t>
          </a:r>
        </a:p>
        <a:p>
          <a:endParaRPr lang="en-CA" sz="900" b="1"/>
        </a:p>
        <a:p>
          <a:endParaRPr lang="en-CA" sz="900" b="1"/>
        </a:p>
        <a:p>
          <a:endParaRPr lang="en-CA" sz="900" b="1"/>
        </a:p>
      </dgm:t>
    </dgm:pt>
    <dgm:pt modelId="{F7ABC51B-B9B0-4AD4-A61B-9D5F1E4BA694}" type="sibTrans" cxnId="{41BAF13E-A54E-407F-8247-5388D1093226}">
      <dgm:prSet custT="1"/>
      <dgm:spPr/>
      <dgm:t>
        <a:bodyPr/>
        <a:lstStyle/>
        <a:p>
          <a:endParaRPr lang="en-CA" sz="900" b="1">
            <a:solidFill>
              <a:schemeClr val="tx1"/>
            </a:solidFill>
          </a:endParaRPr>
        </a:p>
      </dgm:t>
    </dgm:pt>
    <dgm:pt modelId="{3FCCEDFF-D9A9-4093-96F1-A3C519A8E847}" type="parTrans" cxnId="{7FB70A8A-FBDA-4053-B875-5FA31ECFA350}">
      <dgm:prSet custT="1"/>
      <dgm:spPr/>
      <dgm:t>
        <a:bodyPr/>
        <a:lstStyle/>
        <a:p>
          <a:endParaRPr lang="en-CA" sz="900" b="1">
            <a:solidFill>
              <a:schemeClr val="tx1"/>
            </a:solidFill>
          </a:endParaRPr>
        </a:p>
      </dgm:t>
    </dgm:pt>
    <dgm:pt modelId="{E53BEFB9-2A99-4F29-9B8C-040E27D9B36F}">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Growth Icon (Option One)</a:t>
          </a:r>
        </a:p>
        <a:p>
          <a:endParaRPr lang="en-CA" sz="900" b="1"/>
        </a:p>
        <a:p>
          <a:endParaRPr lang="en-CA" sz="900" b="1"/>
        </a:p>
        <a:p>
          <a:endParaRPr lang="en-CA" sz="900" b="1"/>
        </a:p>
      </dgm:t>
    </dgm:pt>
    <dgm:pt modelId="{2067E5B4-4DF0-4531-A229-B6E4C5FF08A0}" type="sibTrans" cxnId="{7FB70A8A-FBDA-4053-B875-5FA31ECFA350}">
      <dgm:prSet custT="1"/>
      <dgm:spPr/>
      <dgm:t>
        <a:bodyPr/>
        <a:lstStyle/>
        <a:p>
          <a:endParaRPr lang="en-CA" sz="900" b="1">
            <a:solidFill>
              <a:schemeClr val="tx1"/>
            </a:solidFill>
          </a:endParaRPr>
        </a:p>
      </dgm:t>
    </dgm:pt>
    <dgm:pt modelId="{4D55B04D-F634-4F57-B23A-DB2732AC3A14}" type="parTrans" cxnId="{BB219A95-093D-4907-851C-DC5763C31E31}">
      <dgm:prSet custT="1"/>
      <dgm:spPr/>
      <dgm:t>
        <a:bodyPr/>
        <a:lstStyle/>
        <a:p>
          <a:endParaRPr lang="en-CA" sz="900" b="1">
            <a:solidFill>
              <a:schemeClr val="tx1"/>
            </a:solidFill>
          </a:endParaRPr>
        </a:p>
      </dgm:t>
    </dgm:pt>
    <dgm:pt modelId="{66194672-2182-4944-A465-3484CF46ADCB}">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Growth Icon (Option Two)</a:t>
          </a:r>
        </a:p>
        <a:p>
          <a:endParaRPr lang="en-CA" sz="900" b="1"/>
        </a:p>
        <a:p>
          <a:endParaRPr lang="en-CA" sz="900" b="1"/>
        </a:p>
        <a:p>
          <a:endParaRPr lang="en-CA" sz="900" b="1"/>
        </a:p>
      </dgm:t>
    </dgm:pt>
    <dgm:pt modelId="{DE4D47B2-1C53-4596-85E2-6BDE4344BE75}" type="sibTrans" cxnId="{BB219A95-093D-4907-851C-DC5763C31E31}">
      <dgm:prSet custT="1"/>
      <dgm:spPr/>
      <dgm:t>
        <a:bodyPr/>
        <a:lstStyle/>
        <a:p>
          <a:endParaRPr lang="en-CA" sz="900" b="1">
            <a:solidFill>
              <a:schemeClr val="tx1"/>
            </a:solidFill>
          </a:endParaRPr>
        </a:p>
      </dgm:t>
    </dgm:pt>
    <dgm:pt modelId="{5B6A3B69-46F4-42F3-829E-09F65D9D1F72}" type="parTrans" cxnId="{5534AF86-7DF7-4D55-BD74-3928CFC48227}">
      <dgm:prSet custT="1"/>
      <dgm:spPr/>
      <dgm:t>
        <a:bodyPr/>
        <a:lstStyle/>
        <a:p>
          <a:endParaRPr lang="en-CA" sz="900" b="1">
            <a:solidFill>
              <a:schemeClr val="tx1"/>
            </a:solidFill>
          </a:endParaRPr>
        </a:p>
      </dgm:t>
    </dgm:pt>
    <dgm:pt modelId="{55F232A3-5C70-4F34-85C1-43000E7DAFA2}">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Growth Icon (Option Three)</a:t>
          </a:r>
        </a:p>
        <a:p>
          <a:endParaRPr lang="en-CA" sz="900" b="1"/>
        </a:p>
        <a:p>
          <a:endParaRPr lang="en-CA" sz="900" b="1"/>
        </a:p>
        <a:p>
          <a:endParaRPr lang="en-CA" sz="900" b="1"/>
        </a:p>
      </dgm:t>
    </dgm:pt>
    <dgm:pt modelId="{35BEC1FD-7F07-448B-BD20-D55F8C4A61DC}" type="sibTrans" cxnId="{5534AF86-7DF7-4D55-BD74-3928CFC48227}">
      <dgm:prSet custT="1"/>
      <dgm:spPr/>
      <dgm:t>
        <a:bodyPr/>
        <a:lstStyle/>
        <a:p>
          <a:endParaRPr lang="en-CA" sz="900" b="1">
            <a:solidFill>
              <a:schemeClr val="tx1"/>
            </a:solidFill>
          </a:endParaRPr>
        </a:p>
      </dgm:t>
    </dgm:pt>
    <dgm:pt modelId="{157C26E5-D5FE-470A-A88B-D5C30B2DFD83}" type="parTrans" cxnId="{CC92BD05-B460-422E-9F92-F616B1C7F3C1}">
      <dgm:prSet custT="1"/>
      <dgm:spPr/>
      <dgm:t>
        <a:bodyPr/>
        <a:lstStyle/>
        <a:p>
          <a:endParaRPr lang="en-CA" sz="900" b="1">
            <a:solidFill>
              <a:schemeClr val="tx1"/>
            </a:solidFill>
          </a:endParaRPr>
        </a:p>
      </dgm:t>
    </dgm:pt>
    <dgm:pt modelId="{AA8E75FE-9A5F-46D6-9490-08727788955B}">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Group Icon</a:t>
          </a:r>
        </a:p>
        <a:p>
          <a:endParaRPr lang="en-CA" sz="900" b="1"/>
        </a:p>
        <a:p>
          <a:endParaRPr lang="en-CA" sz="900" b="1"/>
        </a:p>
        <a:p>
          <a:endParaRPr lang="en-CA" sz="900" b="1"/>
        </a:p>
      </dgm:t>
    </dgm:pt>
    <dgm:pt modelId="{4FFB2686-ECD8-4918-938B-1F6515840888}" type="sibTrans" cxnId="{CC92BD05-B460-422E-9F92-F616B1C7F3C1}">
      <dgm:prSet custT="1"/>
      <dgm:spPr/>
      <dgm:t>
        <a:bodyPr/>
        <a:lstStyle/>
        <a:p>
          <a:endParaRPr lang="en-CA" sz="900" b="1">
            <a:solidFill>
              <a:schemeClr val="tx1"/>
            </a:solidFill>
          </a:endParaRPr>
        </a:p>
      </dgm:t>
    </dgm:pt>
    <dgm:pt modelId="{855A0B6C-F46D-4CE1-ADE1-5227860AEC9F}" type="pres">
      <dgm:prSet presAssocID="{DB5C8EAE-74A0-461C-8EE9-583BCC6160A2}" presName="diagram" presStyleCnt="0">
        <dgm:presLayoutVars>
          <dgm:dir/>
          <dgm:resizeHandles val="exact"/>
        </dgm:presLayoutVars>
      </dgm:prSet>
      <dgm:spPr/>
    </dgm:pt>
    <dgm:pt modelId="{8431A257-D1EE-4906-B22D-50428E04DC31}" type="pres">
      <dgm:prSet presAssocID="{F5E92ECE-53E3-481B-AD1B-8BADE7359186}" presName="node" presStyleLbl="node1" presStyleIdx="0" presStyleCnt="10">
        <dgm:presLayoutVars>
          <dgm:bulletEnabled val="1"/>
        </dgm:presLayoutVars>
      </dgm:prSet>
      <dgm:spPr/>
    </dgm:pt>
    <dgm:pt modelId="{058229E5-8C13-4AAF-9453-FE2E9B69738B}" type="pres">
      <dgm:prSet presAssocID="{0503FED5-CB0B-40EF-B888-1299EE7CC1BD}" presName="sibTrans" presStyleCnt="0"/>
      <dgm:spPr/>
    </dgm:pt>
    <dgm:pt modelId="{121998A3-470B-456F-8307-F1334836BBC3}" type="pres">
      <dgm:prSet presAssocID="{BEDAE5CB-CF1A-405E-845A-9DFF475C76EF}" presName="node" presStyleLbl="node1" presStyleIdx="1" presStyleCnt="10">
        <dgm:presLayoutVars>
          <dgm:bulletEnabled val="1"/>
        </dgm:presLayoutVars>
      </dgm:prSet>
      <dgm:spPr/>
    </dgm:pt>
    <dgm:pt modelId="{CA7A1584-B57D-45D6-ABE3-5E58D6BBF4A3}" type="pres">
      <dgm:prSet presAssocID="{D84CF391-F158-469D-A070-D3503E3DB8AC}" presName="sibTrans" presStyleCnt="0"/>
      <dgm:spPr/>
    </dgm:pt>
    <dgm:pt modelId="{77790373-16C1-4013-8EAE-2F4886CA5633}" type="pres">
      <dgm:prSet presAssocID="{A62021F2-DFD7-4197-8B59-776A7A3277EF}" presName="node" presStyleLbl="node1" presStyleIdx="2" presStyleCnt="10">
        <dgm:presLayoutVars>
          <dgm:bulletEnabled val="1"/>
        </dgm:presLayoutVars>
      </dgm:prSet>
      <dgm:spPr/>
    </dgm:pt>
    <dgm:pt modelId="{C71AA85B-9EB7-47EA-AA90-46B039FAC613}" type="pres">
      <dgm:prSet presAssocID="{38621BEC-8A28-4048-93E9-2B32B858A30E}" presName="sibTrans" presStyleCnt="0"/>
      <dgm:spPr/>
    </dgm:pt>
    <dgm:pt modelId="{F0637768-38C7-4F60-B73A-1568B66E5676}" type="pres">
      <dgm:prSet presAssocID="{32C69C8B-F07D-4562-98B7-10BDA6CEC812}" presName="node" presStyleLbl="node1" presStyleIdx="3" presStyleCnt="10" custLinFactNeighborX="402" custLinFactNeighborY="944">
        <dgm:presLayoutVars>
          <dgm:bulletEnabled val="1"/>
        </dgm:presLayoutVars>
      </dgm:prSet>
      <dgm:spPr/>
    </dgm:pt>
    <dgm:pt modelId="{81B47527-1873-4B37-BE2C-8CA3F71CD964}" type="pres">
      <dgm:prSet presAssocID="{344BC630-5DF9-4BA4-A077-192E1DAF9F9C}" presName="sibTrans" presStyleCnt="0"/>
      <dgm:spPr/>
    </dgm:pt>
    <dgm:pt modelId="{312524A0-2064-4640-9040-8F89BFAE0881}" type="pres">
      <dgm:prSet presAssocID="{1EC43935-F375-40D8-A364-FBDC0B1ED28D}" presName="node" presStyleLbl="node1" presStyleIdx="4" presStyleCnt="10">
        <dgm:presLayoutVars>
          <dgm:bulletEnabled val="1"/>
        </dgm:presLayoutVars>
      </dgm:prSet>
      <dgm:spPr/>
    </dgm:pt>
    <dgm:pt modelId="{F6CCCB8E-3CAE-4F26-B566-125DD33AB1DD}" type="pres">
      <dgm:prSet presAssocID="{B215356D-2B35-47EB-93C2-6D6F4C7284F1}" presName="sibTrans" presStyleCnt="0"/>
      <dgm:spPr/>
    </dgm:pt>
    <dgm:pt modelId="{F7EE0649-B697-433A-8FB3-692CA3612A29}" type="pres">
      <dgm:prSet presAssocID="{62B0A04B-8788-476E-A206-4387E71F710F}" presName="node" presStyleLbl="node1" presStyleIdx="5" presStyleCnt="10">
        <dgm:presLayoutVars>
          <dgm:bulletEnabled val="1"/>
        </dgm:presLayoutVars>
      </dgm:prSet>
      <dgm:spPr/>
    </dgm:pt>
    <dgm:pt modelId="{132E21F2-EA92-40C1-BC1D-325CB25FCE3F}" type="pres">
      <dgm:prSet presAssocID="{F7ABC51B-B9B0-4AD4-A61B-9D5F1E4BA694}" presName="sibTrans" presStyleCnt="0"/>
      <dgm:spPr/>
    </dgm:pt>
    <dgm:pt modelId="{6F768592-486F-441A-A5B0-DCD7585D3506}" type="pres">
      <dgm:prSet presAssocID="{E53BEFB9-2A99-4F29-9B8C-040E27D9B36F}" presName="node" presStyleLbl="node1" presStyleIdx="6" presStyleCnt="10">
        <dgm:presLayoutVars>
          <dgm:bulletEnabled val="1"/>
        </dgm:presLayoutVars>
      </dgm:prSet>
      <dgm:spPr/>
    </dgm:pt>
    <dgm:pt modelId="{E31BA2EF-0091-43B3-8AAC-93E5AFDC22CE}" type="pres">
      <dgm:prSet presAssocID="{2067E5B4-4DF0-4531-A229-B6E4C5FF08A0}" presName="sibTrans" presStyleCnt="0"/>
      <dgm:spPr/>
    </dgm:pt>
    <dgm:pt modelId="{B75C7D0B-6270-49A6-9659-E3DDE26A54A2}" type="pres">
      <dgm:prSet presAssocID="{66194672-2182-4944-A465-3484CF46ADCB}" presName="node" presStyleLbl="node1" presStyleIdx="7" presStyleCnt="10">
        <dgm:presLayoutVars>
          <dgm:bulletEnabled val="1"/>
        </dgm:presLayoutVars>
      </dgm:prSet>
      <dgm:spPr/>
    </dgm:pt>
    <dgm:pt modelId="{B4111BA3-A1AD-4149-A4C7-6A813DC4AE9D}" type="pres">
      <dgm:prSet presAssocID="{DE4D47B2-1C53-4596-85E2-6BDE4344BE75}" presName="sibTrans" presStyleCnt="0"/>
      <dgm:spPr/>
    </dgm:pt>
    <dgm:pt modelId="{AB7B253B-D9D1-47A0-8192-D972A298C033}" type="pres">
      <dgm:prSet presAssocID="{55F232A3-5C70-4F34-85C1-43000E7DAFA2}" presName="node" presStyleLbl="node1" presStyleIdx="8" presStyleCnt="10">
        <dgm:presLayoutVars>
          <dgm:bulletEnabled val="1"/>
        </dgm:presLayoutVars>
      </dgm:prSet>
      <dgm:spPr/>
    </dgm:pt>
    <dgm:pt modelId="{3AD7BC12-8EC6-4786-B097-5EE2A739C42E}" type="pres">
      <dgm:prSet presAssocID="{35BEC1FD-7F07-448B-BD20-D55F8C4A61DC}" presName="sibTrans" presStyleCnt="0"/>
      <dgm:spPr/>
    </dgm:pt>
    <dgm:pt modelId="{81450517-1407-4878-B5CC-5A3C44EC23C3}" type="pres">
      <dgm:prSet presAssocID="{AA8E75FE-9A5F-46D6-9490-08727788955B}" presName="node" presStyleLbl="node1" presStyleIdx="9" presStyleCnt="10">
        <dgm:presLayoutVars>
          <dgm:bulletEnabled val="1"/>
        </dgm:presLayoutVars>
      </dgm:prSet>
      <dgm:spPr/>
    </dgm:pt>
  </dgm:ptLst>
  <dgm:cxnLst>
    <dgm:cxn modelId="{BCE1DA02-21BC-4184-9848-0F3280CCEB3E}" srcId="{DB5C8EAE-74A0-461C-8EE9-583BCC6160A2}" destId="{1EC43935-F375-40D8-A364-FBDC0B1ED28D}" srcOrd="4" destOrd="0" parTransId="{79A23413-C864-4BAB-B62C-0807A740E658}" sibTransId="{B215356D-2B35-47EB-93C2-6D6F4C7284F1}"/>
    <dgm:cxn modelId="{CC92BD05-B460-422E-9F92-F616B1C7F3C1}" srcId="{DB5C8EAE-74A0-461C-8EE9-583BCC6160A2}" destId="{AA8E75FE-9A5F-46D6-9490-08727788955B}" srcOrd="9" destOrd="0" parTransId="{157C26E5-D5FE-470A-A88B-D5C30B2DFD83}" sibTransId="{4FFB2686-ECD8-4918-938B-1F6515840888}"/>
    <dgm:cxn modelId="{82855D0F-FF8A-4E56-A1E2-BA1977021725}" type="presOf" srcId="{DB5C8EAE-74A0-461C-8EE9-583BCC6160A2}" destId="{855A0B6C-F46D-4CE1-ADE1-5227860AEC9F}" srcOrd="0" destOrd="0" presId="urn:microsoft.com/office/officeart/2005/8/layout/default"/>
    <dgm:cxn modelId="{532B8911-E143-43D9-9138-EDC8C63FE724}" type="presOf" srcId="{F5E92ECE-53E3-481B-AD1B-8BADE7359186}" destId="{8431A257-D1EE-4906-B22D-50428E04DC31}" srcOrd="0" destOrd="0" presId="urn:microsoft.com/office/officeart/2005/8/layout/default"/>
    <dgm:cxn modelId="{8C85752E-F695-4354-827D-05C06F0DA961}" type="presOf" srcId="{1EC43935-F375-40D8-A364-FBDC0B1ED28D}" destId="{312524A0-2064-4640-9040-8F89BFAE0881}" srcOrd="0" destOrd="0" presId="urn:microsoft.com/office/officeart/2005/8/layout/default"/>
    <dgm:cxn modelId="{273BAF33-3EC3-48DA-9815-443AED9FE702}" type="presOf" srcId="{AA8E75FE-9A5F-46D6-9490-08727788955B}" destId="{81450517-1407-4878-B5CC-5A3C44EC23C3}" srcOrd="0" destOrd="0" presId="urn:microsoft.com/office/officeart/2005/8/layout/default"/>
    <dgm:cxn modelId="{41BAF13E-A54E-407F-8247-5388D1093226}" srcId="{DB5C8EAE-74A0-461C-8EE9-583BCC6160A2}" destId="{62B0A04B-8788-476E-A206-4387E71F710F}" srcOrd="5" destOrd="0" parTransId="{FF5D261D-13C8-4592-BF7F-09077F406299}" sibTransId="{F7ABC51B-B9B0-4AD4-A61B-9D5F1E4BA694}"/>
    <dgm:cxn modelId="{43487F47-F0BA-4FCC-947F-1DA962E137FC}" type="presOf" srcId="{62B0A04B-8788-476E-A206-4387E71F710F}" destId="{F7EE0649-B697-433A-8FB3-692CA3612A29}" srcOrd="0" destOrd="0" presId="urn:microsoft.com/office/officeart/2005/8/layout/default"/>
    <dgm:cxn modelId="{2C2B064F-0D8A-4079-887A-CF330E4C8C64}" type="presOf" srcId="{E53BEFB9-2A99-4F29-9B8C-040E27D9B36F}" destId="{6F768592-486F-441A-A5B0-DCD7585D3506}" srcOrd="0" destOrd="0" presId="urn:microsoft.com/office/officeart/2005/8/layout/default"/>
    <dgm:cxn modelId="{9512FE53-309E-4353-8EE6-50A2CBCC7F7C}" type="presOf" srcId="{A62021F2-DFD7-4197-8B59-776A7A3277EF}" destId="{77790373-16C1-4013-8EAE-2F4886CA5633}" srcOrd="0" destOrd="0" presId="urn:microsoft.com/office/officeart/2005/8/layout/default"/>
    <dgm:cxn modelId="{3E526E57-0E5D-4747-97D4-4F2A7D67E835}" type="presOf" srcId="{55F232A3-5C70-4F34-85C1-43000E7DAFA2}" destId="{AB7B253B-D9D1-47A0-8192-D972A298C033}" srcOrd="0" destOrd="0" presId="urn:microsoft.com/office/officeart/2005/8/layout/default"/>
    <dgm:cxn modelId="{B01A6660-ECE9-48A3-A7EA-C62E6CF5C153}" type="presOf" srcId="{66194672-2182-4944-A465-3484CF46ADCB}" destId="{B75C7D0B-6270-49A6-9659-E3DDE26A54A2}" srcOrd="0" destOrd="0" presId="urn:microsoft.com/office/officeart/2005/8/layout/default"/>
    <dgm:cxn modelId="{5534AF86-7DF7-4D55-BD74-3928CFC48227}" srcId="{DB5C8EAE-74A0-461C-8EE9-583BCC6160A2}" destId="{55F232A3-5C70-4F34-85C1-43000E7DAFA2}" srcOrd="8" destOrd="0" parTransId="{5B6A3B69-46F4-42F3-829E-09F65D9D1F72}" sibTransId="{35BEC1FD-7F07-448B-BD20-D55F8C4A61DC}"/>
    <dgm:cxn modelId="{7FB70A8A-FBDA-4053-B875-5FA31ECFA350}" srcId="{DB5C8EAE-74A0-461C-8EE9-583BCC6160A2}" destId="{E53BEFB9-2A99-4F29-9B8C-040E27D9B36F}" srcOrd="6" destOrd="0" parTransId="{3FCCEDFF-D9A9-4093-96F1-A3C519A8E847}" sibTransId="{2067E5B4-4DF0-4531-A229-B6E4C5FF08A0}"/>
    <dgm:cxn modelId="{5DC4DF8A-746D-4688-ADBB-6C75B3AC4C7C}" srcId="{DB5C8EAE-74A0-461C-8EE9-583BCC6160A2}" destId="{32C69C8B-F07D-4562-98B7-10BDA6CEC812}" srcOrd="3" destOrd="0" parTransId="{9407BC84-81CB-4319-92E0-E673DF0C042F}" sibTransId="{344BC630-5DF9-4BA4-A077-192E1DAF9F9C}"/>
    <dgm:cxn modelId="{0571DE8E-76C4-4B88-A475-A3B620D0C879}" srcId="{DB5C8EAE-74A0-461C-8EE9-583BCC6160A2}" destId="{BEDAE5CB-CF1A-405E-845A-9DFF475C76EF}" srcOrd="1" destOrd="0" parTransId="{70CA9959-C563-425C-983F-2A78138E3116}" sibTransId="{D84CF391-F158-469D-A070-D3503E3DB8AC}"/>
    <dgm:cxn modelId="{FAB43592-F4BF-4048-9953-000DD5EEA450}" srcId="{DB5C8EAE-74A0-461C-8EE9-583BCC6160A2}" destId="{F5E92ECE-53E3-481B-AD1B-8BADE7359186}" srcOrd="0" destOrd="0" parTransId="{F62BD6C4-A362-495E-A772-82D086FC6C0C}" sibTransId="{0503FED5-CB0B-40EF-B888-1299EE7CC1BD}"/>
    <dgm:cxn modelId="{BB219A95-093D-4907-851C-DC5763C31E31}" srcId="{DB5C8EAE-74A0-461C-8EE9-583BCC6160A2}" destId="{66194672-2182-4944-A465-3484CF46ADCB}" srcOrd="7" destOrd="0" parTransId="{4D55B04D-F634-4F57-B23A-DB2732AC3A14}" sibTransId="{DE4D47B2-1C53-4596-85E2-6BDE4344BE75}"/>
    <dgm:cxn modelId="{E35CEB96-AF14-4B93-B550-AC552EFB9C30}" type="presOf" srcId="{BEDAE5CB-CF1A-405E-845A-9DFF475C76EF}" destId="{121998A3-470B-456F-8307-F1334836BBC3}" srcOrd="0" destOrd="0" presId="urn:microsoft.com/office/officeart/2005/8/layout/default"/>
    <dgm:cxn modelId="{602084B9-3F68-4FBD-9AC1-27D672AD288D}" srcId="{DB5C8EAE-74A0-461C-8EE9-583BCC6160A2}" destId="{A62021F2-DFD7-4197-8B59-776A7A3277EF}" srcOrd="2" destOrd="0" parTransId="{B4A1E7D7-52A3-44AC-A0DA-92B5D2E3A695}" sibTransId="{38621BEC-8A28-4048-93E9-2B32B858A30E}"/>
    <dgm:cxn modelId="{F21739F6-4E14-459A-9E17-0FC52BE48995}" type="presOf" srcId="{32C69C8B-F07D-4562-98B7-10BDA6CEC812}" destId="{F0637768-38C7-4F60-B73A-1568B66E5676}" srcOrd="0" destOrd="0" presId="urn:microsoft.com/office/officeart/2005/8/layout/default"/>
    <dgm:cxn modelId="{26AB4D43-5A35-4162-9A7A-C15C6F5D599B}" type="presParOf" srcId="{855A0B6C-F46D-4CE1-ADE1-5227860AEC9F}" destId="{8431A257-D1EE-4906-B22D-50428E04DC31}" srcOrd="0" destOrd="0" presId="urn:microsoft.com/office/officeart/2005/8/layout/default"/>
    <dgm:cxn modelId="{AFEC6AF0-76DB-4109-872C-E33B6728B846}" type="presParOf" srcId="{855A0B6C-F46D-4CE1-ADE1-5227860AEC9F}" destId="{058229E5-8C13-4AAF-9453-FE2E9B69738B}" srcOrd="1" destOrd="0" presId="urn:microsoft.com/office/officeart/2005/8/layout/default"/>
    <dgm:cxn modelId="{E29BCAEB-11FF-4F32-BEE1-87D45CB79905}" type="presParOf" srcId="{855A0B6C-F46D-4CE1-ADE1-5227860AEC9F}" destId="{121998A3-470B-456F-8307-F1334836BBC3}" srcOrd="2" destOrd="0" presId="urn:microsoft.com/office/officeart/2005/8/layout/default"/>
    <dgm:cxn modelId="{EBAEA99D-192B-4498-924D-39D70336D050}" type="presParOf" srcId="{855A0B6C-F46D-4CE1-ADE1-5227860AEC9F}" destId="{CA7A1584-B57D-45D6-ABE3-5E58D6BBF4A3}" srcOrd="3" destOrd="0" presId="urn:microsoft.com/office/officeart/2005/8/layout/default"/>
    <dgm:cxn modelId="{5C313486-03F1-421F-A9B9-3409ACB43A9E}" type="presParOf" srcId="{855A0B6C-F46D-4CE1-ADE1-5227860AEC9F}" destId="{77790373-16C1-4013-8EAE-2F4886CA5633}" srcOrd="4" destOrd="0" presId="urn:microsoft.com/office/officeart/2005/8/layout/default"/>
    <dgm:cxn modelId="{C12F5A09-DDDD-4B27-A5B1-C7197154DB96}" type="presParOf" srcId="{855A0B6C-F46D-4CE1-ADE1-5227860AEC9F}" destId="{C71AA85B-9EB7-47EA-AA90-46B039FAC613}" srcOrd="5" destOrd="0" presId="urn:microsoft.com/office/officeart/2005/8/layout/default"/>
    <dgm:cxn modelId="{DC1F5859-4EAC-4135-9EEB-1682D9E07774}" type="presParOf" srcId="{855A0B6C-F46D-4CE1-ADE1-5227860AEC9F}" destId="{F0637768-38C7-4F60-B73A-1568B66E5676}" srcOrd="6" destOrd="0" presId="urn:microsoft.com/office/officeart/2005/8/layout/default"/>
    <dgm:cxn modelId="{917D8F95-701D-4345-9290-0B38ABDAE4D7}" type="presParOf" srcId="{855A0B6C-F46D-4CE1-ADE1-5227860AEC9F}" destId="{81B47527-1873-4B37-BE2C-8CA3F71CD964}" srcOrd="7" destOrd="0" presId="urn:microsoft.com/office/officeart/2005/8/layout/default"/>
    <dgm:cxn modelId="{7C47D96A-69D4-4AE1-820D-87BF0F4CF696}" type="presParOf" srcId="{855A0B6C-F46D-4CE1-ADE1-5227860AEC9F}" destId="{312524A0-2064-4640-9040-8F89BFAE0881}" srcOrd="8" destOrd="0" presId="urn:microsoft.com/office/officeart/2005/8/layout/default"/>
    <dgm:cxn modelId="{2F60AD82-0374-4833-BB40-3FEB49B879DE}" type="presParOf" srcId="{855A0B6C-F46D-4CE1-ADE1-5227860AEC9F}" destId="{F6CCCB8E-3CAE-4F26-B566-125DD33AB1DD}" srcOrd="9" destOrd="0" presId="urn:microsoft.com/office/officeart/2005/8/layout/default"/>
    <dgm:cxn modelId="{CB21A836-31D5-400D-864E-FAA2B303F7B5}" type="presParOf" srcId="{855A0B6C-F46D-4CE1-ADE1-5227860AEC9F}" destId="{F7EE0649-B697-433A-8FB3-692CA3612A29}" srcOrd="10" destOrd="0" presId="urn:microsoft.com/office/officeart/2005/8/layout/default"/>
    <dgm:cxn modelId="{6E912392-C6A7-41F7-B3BC-4D42E0935DA8}" type="presParOf" srcId="{855A0B6C-F46D-4CE1-ADE1-5227860AEC9F}" destId="{132E21F2-EA92-40C1-BC1D-325CB25FCE3F}" srcOrd="11" destOrd="0" presId="urn:microsoft.com/office/officeart/2005/8/layout/default"/>
    <dgm:cxn modelId="{5DC5920E-027B-4B42-BCD2-EE25E30B095C}" type="presParOf" srcId="{855A0B6C-F46D-4CE1-ADE1-5227860AEC9F}" destId="{6F768592-486F-441A-A5B0-DCD7585D3506}" srcOrd="12" destOrd="0" presId="urn:microsoft.com/office/officeart/2005/8/layout/default"/>
    <dgm:cxn modelId="{D7E70DA5-5E96-4FA8-AF97-2E0CFC88DEA1}" type="presParOf" srcId="{855A0B6C-F46D-4CE1-ADE1-5227860AEC9F}" destId="{E31BA2EF-0091-43B3-8AAC-93E5AFDC22CE}" srcOrd="13" destOrd="0" presId="urn:microsoft.com/office/officeart/2005/8/layout/default"/>
    <dgm:cxn modelId="{ECF2D8AE-1697-4E2D-9226-99C032173AC5}" type="presParOf" srcId="{855A0B6C-F46D-4CE1-ADE1-5227860AEC9F}" destId="{B75C7D0B-6270-49A6-9659-E3DDE26A54A2}" srcOrd="14" destOrd="0" presId="urn:microsoft.com/office/officeart/2005/8/layout/default"/>
    <dgm:cxn modelId="{848F49EE-F45F-4A7A-BE14-DFE6884F8B8E}" type="presParOf" srcId="{855A0B6C-F46D-4CE1-ADE1-5227860AEC9F}" destId="{B4111BA3-A1AD-4149-A4C7-6A813DC4AE9D}" srcOrd="15" destOrd="0" presId="urn:microsoft.com/office/officeart/2005/8/layout/default"/>
    <dgm:cxn modelId="{28C6FB37-EBD6-45A8-B578-EEE968D61874}" type="presParOf" srcId="{855A0B6C-F46D-4CE1-ADE1-5227860AEC9F}" destId="{AB7B253B-D9D1-47A0-8192-D972A298C033}" srcOrd="16" destOrd="0" presId="urn:microsoft.com/office/officeart/2005/8/layout/default"/>
    <dgm:cxn modelId="{BE38F59E-F416-48EF-837B-0CD043170E61}" type="presParOf" srcId="{855A0B6C-F46D-4CE1-ADE1-5227860AEC9F}" destId="{3AD7BC12-8EC6-4786-B097-5EE2A739C42E}" srcOrd="17" destOrd="0" presId="urn:microsoft.com/office/officeart/2005/8/layout/default"/>
    <dgm:cxn modelId="{888FA4B5-98FE-4EE1-9799-D9CF6E6DAE2B}" type="presParOf" srcId="{855A0B6C-F46D-4CE1-ADE1-5227860AEC9F}" destId="{81450517-1407-4878-B5CC-5A3C44EC23C3}"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0.xml><?xml version="1.0" encoding="utf-8"?>
<dgm:dataModel xmlns:dgm="http://schemas.openxmlformats.org/drawingml/2006/diagram" xmlns:a="http://schemas.openxmlformats.org/drawingml/2006/main">
  <dgm:ptLst>
    <dgm:pt modelId="{B6E695EF-7059-48FD-8D8E-B40EA476B26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806489CA-BDAF-4EB5-AB72-07BC89C33456}" type="parTrans" cxnId="{AF873613-F678-415E-AD47-4EDD49592DC0}">
      <dgm:prSet custT="1"/>
      <dgm:spPr/>
      <dgm:t>
        <a:bodyPr/>
        <a:lstStyle/>
        <a:p>
          <a:endParaRPr lang="en-CA" sz="2000">
            <a:latin typeface="Arial" pitchFamily="34" charset="0"/>
            <a:cs typeface="Arial" pitchFamily="34" charset="0"/>
          </a:endParaRPr>
        </a:p>
      </dgm:t>
    </dgm:pt>
    <dgm:pt modelId="{47C3A698-6A42-4CCD-AD4F-812A1C550E50}">
      <dgm:prSet phldrT="[Tex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CA" sz="2000">
              <a:latin typeface="Arial" pitchFamily="34" charset="0"/>
              <a:cs typeface="Arial" pitchFamily="34" charset="0"/>
            </a:rPr>
            <a:t>General Usage:</a:t>
          </a:r>
        </a:p>
      </dgm:t>
    </dgm:pt>
    <dgm:pt modelId="{50516A14-D5D3-4A07-AD57-4FAD2B65A1FB}" type="parTrans" cxnId="{6DD1AF51-44D0-410B-876A-0A96A18D32C0}">
      <dgm:prSet custT="1"/>
      <dgm:spPr/>
      <dgm:t>
        <a:bodyPr/>
        <a:lstStyle/>
        <a:p>
          <a:endParaRPr lang="en-CA" sz="2000">
            <a:latin typeface="Arial" pitchFamily="34" charset="0"/>
            <a:cs typeface="Arial" pitchFamily="34" charset="0"/>
          </a:endParaRPr>
        </a:p>
      </dgm:t>
    </dgm:pt>
    <dgm:pt modelId="{22D84089-C109-47C3-8F21-579E8949EDA1}">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General conversations</a:t>
          </a:r>
        </a:p>
      </dgm:t>
    </dgm:pt>
    <dgm:pt modelId="{27C21D3E-BFB1-4E6C-BDB3-33156B72FAEA}" type="sibTrans" cxnId="{6DD1AF51-44D0-410B-876A-0A96A18D32C0}">
      <dgm:prSet custT="1"/>
      <dgm:spPr/>
      <dgm:t>
        <a:bodyPr/>
        <a:lstStyle/>
        <a:p>
          <a:endParaRPr lang="en-CA" sz="2000">
            <a:latin typeface="Arial" pitchFamily="34" charset="0"/>
            <a:cs typeface="Arial" pitchFamily="34" charset="0"/>
          </a:endParaRPr>
        </a:p>
      </dgm:t>
    </dgm:pt>
    <dgm:pt modelId="{6306B3E0-7BB7-4C38-8A81-7BBD35DB7B70}" type="parTrans" cxnId="{CFE72B85-326C-4500-ABF7-0F53E00B603F}">
      <dgm:prSet custT="1"/>
      <dgm:spPr/>
      <dgm:t>
        <a:bodyPr/>
        <a:lstStyle/>
        <a:p>
          <a:endParaRPr lang="en-CA" sz="2000">
            <a:latin typeface="Arial" pitchFamily="34" charset="0"/>
            <a:cs typeface="Arial" pitchFamily="34" charset="0"/>
          </a:endParaRPr>
        </a:p>
      </dgm:t>
    </dgm:pt>
    <dgm:pt modelId="{199D6DC0-299B-494B-BC62-21A36746217A}">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Internet research</a:t>
          </a:r>
        </a:p>
      </dgm:t>
    </dgm:pt>
    <dgm:pt modelId="{DA5D1011-E6DC-49A3-9827-4952A3A32577}" type="sibTrans" cxnId="{CFE72B85-326C-4500-ABF7-0F53E00B603F}">
      <dgm:prSet custT="1"/>
      <dgm:spPr/>
      <dgm:t>
        <a:bodyPr/>
        <a:lstStyle/>
        <a:p>
          <a:endParaRPr lang="en-CA" sz="2000">
            <a:latin typeface="Arial" pitchFamily="34" charset="0"/>
            <a:cs typeface="Arial" pitchFamily="34" charset="0"/>
          </a:endParaRPr>
        </a:p>
      </dgm:t>
    </dgm:pt>
    <dgm:pt modelId="{B060E8D9-ADE0-496B-AD71-490760E96BF0}" type="parTrans" cxnId="{94549C04-A951-4FD5-B21B-9BA887D85CD3}">
      <dgm:prSet custT="1"/>
      <dgm:spPr/>
      <dgm:t>
        <a:bodyPr/>
        <a:lstStyle/>
        <a:p>
          <a:endParaRPr lang="en-CA" sz="2000">
            <a:latin typeface="Arial" pitchFamily="34" charset="0"/>
            <a:cs typeface="Arial" pitchFamily="34" charset="0"/>
          </a:endParaRPr>
        </a:p>
      </dgm:t>
    </dgm:pt>
    <dgm:pt modelId="{064B437D-2BDA-4114-BD95-2F2D4CC67F37}">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Generative text (no links)</a:t>
          </a:r>
        </a:p>
      </dgm:t>
    </dgm:pt>
    <dgm:pt modelId="{F8CF42AA-5CE7-453C-B4F7-0F2733488F2F}" type="sibTrans" cxnId="{94549C04-A951-4FD5-B21B-9BA887D85CD3}">
      <dgm:prSet custT="1"/>
      <dgm:spPr/>
      <dgm:t>
        <a:bodyPr/>
        <a:lstStyle/>
        <a:p>
          <a:endParaRPr lang="en-CA" sz="2000">
            <a:latin typeface="Arial" pitchFamily="34" charset="0"/>
            <a:cs typeface="Arial" pitchFamily="34" charset="0"/>
          </a:endParaRPr>
        </a:p>
      </dgm:t>
    </dgm:pt>
    <dgm:pt modelId="{2953FEF3-6042-4800-977C-D2D43E4D1342}" type="parTrans" cxnId="{B4742876-07C5-46E8-BD42-13E86B5A8D70}">
      <dgm:prSet custT="1"/>
      <dgm:spPr/>
      <dgm:t>
        <a:bodyPr/>
        <a:lstStyle/>
        <a:p>
          <a:endParaRPr lang="en-CA" sz="2000">
            <a:latin typeface="Arial" pitchFamily="34" charset="0"/>
            <a:cs typeface="Arial" pitchFamily="34" charset="0"/>
          </a:endParaRPr>
        </a:p>
      </dgm:t>
    </dgm:pt>
    <dgm:pt modelId="{25DBAA85-6DCF-4463-A219-19AB032D6D19}">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Data analysis</a:t>
          </a:r>
        </a:p>
      </dgm:t>
    </dgm:pt>
    <dgm:pt modelId="{E1EA048E-0B50-4E17-B99B-5E57BF0733C6}" type="sibTrans" cxnId="{B4742876-07C5-46E8-BD42-13E86B5A8D70}">
      <dgm:prSet custT="1"/>
      <dgm:spPr/>
      <dgm:t>
        <a:bodyPr/>
        <a:lstStyle/>
        <a:p>
          <a:endParaRPr lang="en-CA" sz="2000">
            <a:latin typeface="Arial" pitchFamily="34" charset="0"/>
            <a:cs typeface="Arial" pitchFamily="34" charset="0"/>
          </a:endParaRPr>
        </a:p>
      </dgm:t>
    </dgm:pt>
    <dgm:pt modelId="{C6B5FC2E-CD7E-42B0-82CA-DF8F3824FCB1}" type="parTrans" cxnId="{B842E874-9C8E-4CC4-9BAD-469B055F9E7E}">
      <dgm:prSet custT="1"/>
      <dgm:spPr/>
      <dgm:t>
        <a:bodyPr/>
        <a:lstStyle/>
        <a:p>
          <a:endParaRPr lang="en-CA" sz="2000">
            <a:latin typeface="Arial" pitchFamily="34" charset="0"/>
            <a:cs typeface="Arial" pitchFamily="34" charset="0"/>
          </a:endParaRPr>
        </a:p>
      </dgm:t>
    </dgm:pt>
    <dgm:pt modelId="{E0E5A7AD-B69D-4E8E-B82C-17F6471801FE}">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Create lists</a:t>
          </a:r>
        </a:p>
      </dgm:t>
    </dgm:pt>
    <dgm:pt modelId="{73351EAC-AB2A-49A7-BD6E-744180FB335C}" type="sibTrans" cxnId="{B842E874-9C8E-4CC4-9BAD-469B055F9E7E}">
      <dgm:prSet custT="1"/>
      <dgm:spPr/>
      <dgm:t>
        <a:bodyPr/>
        <a:lstStyle/>
        <a:p>
          <a:endParaRPr lang="en-CA" sz="2000">
            <a:latin typeface="Arial" pitchFamily="34" charset="0"/>
            <a:cs typeface="Arial" pitchFamily="34" charset="0"/>
          </a:endParaRPr>
        </a:p>
      </dgm:t>
    </dgm:pt>
    <dgm:pt modelId="{A3F22463-E996-4890-9B39-46617B5F9B20}" type="parTrans" cxnId="{3D921A5A-83C5-4168-888A-DAA927745F19}">
      <dgm:prSet custT="1"/>
      <dgm:spPr/>
      <dgm:t>
        <a:bodyPr/>
        <a:lstStyle/>
        <a:p>
          <a:endParaRPr lang="en-CA" sz="2000">
            <a:latin typeface="Arial" pitchFamily="34" charset="0"/>
            <a:cs typeface="Arial" pitchFamily="34" charset="0"/>
          </a:endParaRPr>
        </a:p>
      </dgm:t>
    </dgm:pt>
    <dgm:pt modelId="{EF241846-3965-4F00-9F09-DC8599605C16}">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Explain complex topics</a:t>
          </a:r>
        </a:p>
      </dgm:t>
    </dgm:pt>
    <dgm:pt modelId="{EAFA4857-D4C8-45B7-B60D-0F3F8F3380F4}" type="sibTrans" cxnId="{3D921A5A-83C5-4168-888A-DAA927745F19}">
      <dgm:prSet custT="1"/>
      <dgm:spPr/>
      <dgm:t>
        <a:bodyPr/>
        <a:lstStyle/>
        <a:p>
          <a:endParaRPr lang="en-CA" sz="2000">
            <a:latin typeface="Arial" pitchFamily="34" charset="0"/>
            <a:cs typeface="Arial" pitchFamily="34" charset="0"/>
          </a:endParaRPr>
        </a:p>
      </dgm:t>
    </dgm:pt>
    <dgm:pt modelId="{4EBDF813-ECDD-475E-9101-12EA49BDAE91}" type="parTrans" cxnId="{18A32BF6-06B7-4010-A99B-2B029D5C4A2F}">
      <dgm:prSet custT="1"/>
      <dgm:spPr/>
      <dgm:t>
        <a:bodyPr/>
        <a:lstStyle/>
        <a:p>
          <a:endParaRPr sz="2000"/>
        </a:p>
      </dgm:t>
    </dgm:pt>
    <dgm:pt modelId="{2B61C977-EDEE-4873-84A6-E635CBF07C3C}">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Starting point (through midpoint and endpoint?!) for any written product </a:t>
          </a:r>
        </a:p>
      </dgm:t>
    </dgm:pt>
    <dgm:pt modelId="{7F00D8BC-B798-46B5-9FD3-4E4A9C6899B5}" type="sibTrans" cxnId="{18A32BF6-06B7-4010-A99B-2B029D5C4A2F}">
      <dgm:prSet custT="1"/>
      <dgm:spPr/>
      <dgm:t>
        <a:bodyPr/>
        <a:lstStyle/>
        <a:p>
          <a:endParaRPr sz="2000"/>
        </a:p>
      </dgm:t>
    </dgm:pt>
    <dgm:pt modelId="{D3AFE428-64C1-4611-AF74-EA9006779A5D}" type="sibTrans" cxnId="{AF873613-F678-415E-AD47-4EDD49592DC0}">
      <dgm:prSet custT="1"/>
      <dgm:spPr/>
      <dgm:t>
        <a:bodyPr/>
        <a:lstStyle/>
        <a:p>
          <a:endParaRPr lang="en-CA" sz="2000">
            <a:latin typeface="Arial" pitchFamily="34" charset="0"/>
            <a:cs typeface="Arial" pitchFamily="34" charset="0"/>
          </a:endParaRPr>
        </a:p>
      </dgm:t>
    </dgm:pt>
    <dgm:pt modelId="{746152D3-A20B-4C21-9A80-8C3902CEB8CB}" type="parTrans" cxnId="{DB734AF4-22EB-46C8-BE98-8A5077A94A02}">
      <dgm:prSet custT="1"/>
      <dgm:spPr/>
      <dgm:t>
        <a:bodyPr/>
        <a:lstStyle/>
        <a:p>
          <a:endParaRPr lang="en-CA" sz="2000">
            <a:latin typeface="Arial" pitchFamily="34" charset="0"/>
            <a:cs typeface="Arial" pitchFamily="34" charset="0"/>
          </a:endParaRPr>
        </a:p>
      </dgm:t>
    </dgm:pt>
    <dgm:pt modelId="{80CEAE43-8389-4496-A4E3-04BCD9242009}">
      <dgm:prSet phldrT="[Text]" custT="1"/>
      <dgm:spPr>
        <a:solidFill>
          <a:srgbClr val="45A7BE"/>
        </a:solidFill>
        <a:ln w="25400" cap="flat" cmpd="sng" algn="ctr">
          <a:solidFill>
            <a:srgbClr val="45A7BE"/>
          </a:solidFill>
          <a:prstDash val="solid"/>
        </a:ln>
      </dgm:spPr>
      <dgm:t>
        <a:bodyPr/>
        <a:lstStyle/>
        <a:p>
          <a:r>
            <a:rPr lang="en-CA" sz="2000">
              <a:latin typeface="Arial" pitchFamily="34" charset="0"/>
              <a:cs typeface="Arial" pitchFamily="34" charset="0"/>
            </a:rPr>
            <a:t>Workplace Usage:</a:t>
          </a:r>
        </a:p>
      </dgm:t>
    </dgm:pt>
    <dgm:pt modelId="{C7C01D48-3682-4DA2-81BE-87585B534652}" type="parTrans" cxnId="{494EEACA-9628-4F8A-9F63-E93E8ECAF432}">
      <dgm:prSet custT="1"/>
      <dgm:spPr/>
      <dgm:t>
        <a:bodyPr/>
        <a:lstStyle/>
        <a:p>
          <a:endParaRPr lang="en-CA" sz="2000">
            <a:latin typeface="Arial" pitchFamily="34" charset="0"/>
            <a:cs typeface="Arial" pitchFamily="34" charset="0"/>
          </a:endParaRPr>
        </a:p>
      </dgm:t>
    </dgm:pt>
    <dgm:pt modelId="{2EBB2CB0-ADBA-46E0-B5EB-CD9826B9D88D}">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On-line research</a:t>
          </a:r>
        </a:p>
      </dgm:t>
    </dgm:pt>
    <dgm:pt modelId="{3DC24F28-5B0D-408E-860C-38B16107A7E3}" type="sibTrans" cxnId="{494EEACA-9628-4F8A-9F63-E93E8ECAF432}">
      <dgm:prSet custT="1"/>
      <dgm:spPr/>
      <dgm:t>
        <a:bodyPr/>
        <a:lstStyle/>
        <a:p>
          <a:endParaRPr lang="en-CA" sz="2000">
            <a:latin typeface="Arial" pitchFamily="34" charset="0"/>
            <a:cs typeface="Arial" pitchFamily="34" charset="0"/>
          </a:endParaRPr>
        </a:p>
      </dgm:t>
    </dgm:pt>
    <dgm:pt modelId="{6C8FAE69-88D4-4135-8E92-2504A3E700E3}" type="parTrans" cxnId="{889800FD-B3AE-4C64-A9C3-6EB1660B9F47}">
      <dgm:prSet custT="1"/>
      <dgm:spPr/>
      <dgm:t>
        <a:bodyPr/>
        <a:lstStyle/>
        <a:p>
          <a:endParaRPr lang="en-CA" sz="2000">
            <a:latin typeface="Arial" pitchFamily="34" charset="0"/>
            <a:cs typeface="Arial" pitchFamily="34" charset="0"/>
          </a:endParaRPr>
        </a:p>
      </dgm:t>
    </dgm:pt>
    <dgm:pt modelId="{0F6F7F77-8FED-41EA-813F-9A672A83CEAB}">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Writing, speeches, correspondence, company communications, policies</a:t>
          </a:r>
        </a:p>
      </dgm:t>
    </dgm:pt>
    <dgm:pt modelId="{34428434-7E31-492B-B57B-B9A9EA0AE758}" type="sibTrans" cxnId="{889800FD-B3AE-4C64-A9C3-6EB1660B9F47}">
      <dgm:prSet custT="1"/>
      <dgm:spPr/>
      <dgm:t>
        <a:bodyPr/>
        <a:lstStyle/>
        <a:p>
          <a:endParaRPr lang="en-CA" sz="2000">
            <a:latin typeface="Arial" pitchFamily="34" charset="0"/>
            <a:cs typeface="Arial" pitchFamily="34" charset="0"/>
          </a:endParaRPr>
        </a:p>
      </dgm:t>
    </dgm:pt>
    <dgm:pt modelId="{027D3F39-5988-4062-B64F-5C878E8C34FA}" type="parTrans" cxnId="{AA7DFA15-6A54-4AE8-BFD5-16687B62863A}">
      <dgm:prSet custT="1"/>
      <dgm:spPr/>
      <dgm:t>
        <a:bodyPr/>
        <a:lstStyle/>
        <a:p>
          <a:endParaRPr lang="en-CA" sz="2000">
            <a:latin typeface="Arial" pitchFamily="34" charset="0"/>
            <a:cs typeface="Arial" pitchFamily="34" charset="0"/>
          </a:endParaRPr>
        </a:p>
      </dgm:t>
    </dgm:pt>
    <dgm:pt modelId="{A536DECD-E7F7-446E-B832-2782DE001F63}">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Employee evaluations</a:t>
          </a:r>
        </a:p>
      </dgm:t>
    </dgm:pt>
    <dgm:pt modelId="{0D0A7361-A71E-4C8B-BE2A-3E7DEE99434F}" type="sibTrans" cxnId="{AA7DFA15-6A54-4AE8-BFD5-16687B62863A}">
      <dgm:prSet custT="1"/>
      <dgm:spPr/>
      <dgm:t>
        <a:bodyPr/>
        <a:lstStyle/>
        <a:p>
          <a:endParaRPr lang="en-CA" sz="2000">
            <a:latin typeface="Arial" pitchFamily="34" charset="0"/>
            <a:cs typeface="Arial" pitchFamily="34" charset="0"/>
          </a:endParaRPr>
        </a:p>
      </dgm:t>
    </dgm:pt>
    <dgm:pt modelId="{F9CEB30F-EB41-423E-A516-5CC360F7BD4E}" type="parTrans" cxnId="{86447BE4-8683-4AAA-9AD3-79C21849E8B9}">
      <dgm:prSet custT="1"/>
      <dgm:spPr/>
      <dgm:t>
        <a:bodyPr/>
        <a:lstStyle/>
        <a:p>
          <a:endParaRPr lang="en-CA" sz="2000">
            <a:latin typeface="Arial" pitchFamily="34" charset="0"/>
            <a:cs typeface="Arial" pitchFamily="34" charset="0"/>
          </a:endParaRPr>
        </a:p>
      </dgm:t>
    </dgm:pt>
    <dgm:pt modelId="{D47E70CE-C576-4421-BBEE-9BD3CED7B964}">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Preliminary advice/assessment (medical/legal)</a:t>
          </a:r>
        </a:p>
      </dgm:t>
    </dgm:pt>
    <dgm:pt modelId="{4A38A32C-06F3-4132-B942-0134F0B77588}" type="sibTrans" cxnId="{86447BE4-8683-4AAA-9AD3-79C21849E8B9}">
      <dgm:prSet custT="1"/>
      <dgm:spPr/>
      <dgm:t>
        <a:bodyPr/>
        <a:lstStyle/>
        <a:p>
          <a:endParaRPr lang="en-CA" sz="2000">
            <a:latin typeface="Arial" pitchFamily="34" charset="0"/>
            <a:cs typeface="Arial" pitchFamily="34" charset="0"/>
          </a:endParaRPr>
        </a:p>
      </dgm:t>
    </dgm:pt>
    <dgm:pt modelId="{8EE88F4E-C41D-4331-AEDF-B39A842CE16D}" type="parTrans" cxnId="{86BEE97F-FE3D-486A-A842-1DD36CD1B92B}">
      <dgm:prSet custT="1"/>
      <dgm:spPr/>
      <dgm:t>
        <a:bodyPr/>
        <a:lstStyle/>
        <a:p>
          <a:endParaRPr lang="en-CA" sz="2000">
            <a:latin typeface="Arial" pitchFamily="34" charset="0"/>
            <a:cs typeface="Arial" pitchFamily="34" charset="0"/>
          </a:endParaRPr>
        </a:p>
      </dgm:t>
    </dgm:pt>
    <dgm:pt modelId="{1EF01EC8-8A15-4252-B87B-C0844B1BF495}">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Simple computer code</a:t>
          </a:r>
        </a:p>
      </dgm:t>
    </dgm:pt>
    <dgm:pt modelId="{8418BFB6-BD67-42A1-A2A8-59E5C44BA13C}" type="sibTrans" cxnId="{86BEE97F-FE3D-486A-A842-1DD36CD1B92B}">
      <dgm:prSet custT="1"/>
      <dgm:spPr/>
      <dgm:t>
        <a:bodyPr/>
        <a:lstStyle/>
        <a:p>
          <a:endParaRPr lang="en-CA" sz="2000">
            <a:latin typeface="Arial" pitchFamily="34" charset="0"/>
            <a:cs typeface="Arial" pitchFamily="34" charset="0"/>
          </a:endParaRPr>
        </a:p>
      </dgm:t>
    </dgm:pt>
    <dgm:pt modelId="{47853BDC-3864-4B05-A905-95234B9A3064}" type="parTrans" cxnId="{69068F31-0225-45E2-A3E0-A1148EE9E59C}">
      <dgm:prSet custT="1"/>
      <dgm:spPr/>
      <dgm:t>
        <a:bodyPr/>
        <a:lstStyle/>
        <a:p>
          <a:endParaRPr lang="en-CA" sz="2000">
            <a:latin typeface="Arial" pitchFamily="34" charset="0"/>
            <a:cs typeface="Arial" pitchFamily="34" charset="0"/>
          </a:endParaRPr>
        </a:p>
      </dgm:t>
    </dgm:pt>
    <dgm:pt modelId="{1B23CA78-AEDC-4995-9772-8410060970A3}">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Automated customer support</a:t>
          </a:r>
        </a:p>
      </dgm:t>
    </dgm:pt>
    <dgm:pt modelId="{6081C508-3413-4CE3-9448-5FCD297360BA}" type="sibTrans" cxnId="{69068F31-0225-45E2-A3E0-A1148EE9E59C}">
      <dgm:prSet custT="1"/>
      <dgm:spPr/>
      <dgm:t>
        <a:bodyPr/>
        <a:lstStyle/>
        <a:p>
          <a:endParaRPr lang="en-CA" sz="2000">
            <a:latin typeface="Arial" pitchFamily="34" charset="0"/>
            <a:cs typeface="Arial" pitchFamily="34" charset="0"/>
          </a:endParaRPr>
        </a:p>
      </dgm:t>
    </dgm:pt>
    <dgm:pt modelId="{2487F7A8-5432-43F4-A22D-DD0760A3518E}" type="sibTrans" cxnId="{DB734AF4-22EB-46C8-BE98-8A5077A94A02}">
      <dgm:prSet custT="1"/>
      <dgm:spPr/>
      <dgm:t>
        <a:bodyPr/>
        <a:lstStyle/>
        <a:p>
          <a:endParaRPr lang="en-CA" sz="2000">
            <a:latin typeface="Arial" pitchFamily="34" charset="0"/>
            <a:cs typeface="Arial" pitchFamily="34" charset="0"/>
          </a:endParaRPr>
        </a:p>
      </dgm:t>
    </dgm:pt>
    <dgm:pt modelId="{14361C01-89AE-4EA1-B477-92655478B281}" type="pres">
      <dgm:prSet presAssocID="{B6E695EF-7059-48FD-8D8E-B40EA476B260}" presName="Name0" presStyleCnt="0">
        <dgm:presLayoutVars>
          <dgm:dir/>
          <dgm:animLvl val="lvl"/>
          <dgm:resizeHandles val="exact"/>
        </dgm:presLayoutVars>
      </dgm:prSet>
      <dgm:spPr/>
    </dgm:pt>
    <dgm:pt modelId="{1C292AEF-CEC4-40F2-A830-7A4F8E7AAC9F}" type="pres">
      <dgm:prSet presAssocID="{47C3A698-6A42-4CCD-AD4F-812A1C550E50}" presName="composite" presStyleCnt="0"/>
      <dgm:spPr/>
    </dgm:pt>
    <dgm:pt modelId="{92AF54EA-A43F-44C1-BC94-B4A2A638718F}" type="pres">
      <dgm:prSet presAssocID="{47C3A698-6A42-4CCD-AD4F-812A1C550E50}" presName="parTx" presStyleLbl="alignNode1" presStyleIdx="0" presStyleCnt="2">
        <dgm:presLayoutVars>
          <dgm:chMax val="0"/>
          <dgm:chPref val="0"/>
          <dgm:bulletEnabled val="1"/>
        </dgm:presLayoutVars>
      </dgm:prSet>
      <dgm:spPr/>
    </dgm:pt>
    <dgm:pt modelId="{FB98D199-0D4F-48F0-8C80-965660B1AAA4}" type="pres">
      <dgm:prSet presAssocID="{47C3A698-6A42-4CCD-AD4F-812A1C550E50}" presName="desTx" presStyleLbl="alignAccFollowNode1" presStyleIdx="0" presStyleCnt="2">
        <dgm:presLayoutVars>
          <dgm:bulletEnabled val="1"/>
        </dgm:presLayoutVars>
      </dgm:prSet>
      <dgm:spPr/>
    </dgm:pt>
    <dgm:pt modelId="{09DD4F6E-F762-46F0-8B81-2594DFFB9F17}" type="pres">
      <dgm:prSet presAssocID="{D3AFE428-64C1-4611-AF74-EA9006779A5D}" presName="space" presStyleCnt="0"/>
      <dgm:spPr/>
    </dgm:pt>
    <dgm:pt modelId="{569E5A14-502C-4F6B-B280-3B9F7BE5AED4}" type="pres">
      <dgm:prSet presAssocID="{80CEAE43-8389-4496-A4E3-04BCD9242009}" presName="composite" presStyleCnt="0"/>
      <dgm:spPr/>
    </dgm:pt>
    <dgm:pt modelId="{022BCD51-E89C-45FD-ACA9-34CBB8B8C6E4}" type="pres">
      <dgm:prSet presAssocID="{80CEAE43-8389-4496-A4E3-04BCD9242009}" presName="parTx" presStyleLbl="alignNode1" presStyleIdx="1" presStyleCnt="2" custLinFactNeighborX="1">
        <dgm:presLayoutVars>
          <dgm:chMax val="0"/>
          <dgm:chPref val="0"/>
          <dgm:bulletEnabled val="1"/>
        </dgm:presLayoutVars>
      </dgm:prSet>
      <dgm:spPr/>
    </dgm:pt>
    <dgm:pt modelId="{D69ADF40-A244-44C8-BD33-4438ABD02728}" type="pres">
      <dgm:prSet presAssocID="{80CEAE43-8389-4496-A4E3-04BCD9242009}" presName="desTx" presStyleLbl="alignAccFollowNode1" presStyleIdx="1" presStyleCnt="2">
        <dgm:presLayoutVars>
          <dgm:bulletEnabled val="1"/>
        </dgm:presLayoutVars>
      </dgm:prSet>
      <dgm:spPr/>
    </dgm:pt>
  </dgm:ptLst>
  <dgm:cxnLst>
    <dgm:cxn modelId="{A74AD301-FA7C-4A28-9DC6-914B424D5A6A}" type="presOf" srcId="{25DBAA85-6DCF-4463-A219-19AB032D6D19}" destId="{FB98D199-0D4F-48F0-8C80-965660B1AAA4}" srcOrd="0" destOrd="3" presId="urn:microsoft.com/office/officeart/2005/8/layout/hList1"/>
    <dgm:cxn modelId="{94549C04-A951-4FD5-B21B-9BA887D85CD3}" srcId="{47C3A698-6A42-4CCD-AD4F-812A1C550E50}" destId="{064B437D-2BDA-4114-BD95-2F2D4CC67F37}" srcOrd="2" destOrd="0" parTransId="{B060E8D9-ADE0-496B-AD71-490760E96BF0}" sibTransId="{F8CF42AA-5CE7-453C-B4F7-0F2733488F2F}"/>
    <dgm:cxn modelId="{AF873613-F678-415E-AD47-4EDD49592DC0}" srcId="{B6E695EF-7059-48FD-8D8E-B40EA476B260}" destId="{47C3A698-6A42-4CCD-AD4F-812A1C550E50}" srcOrd="0" destOrd="0" parTransId="{806489CA-BDAF-4EB5-AB72-07BC89C33456}" sibTransId="{D3AFE428-64C1-4611-AF74-EA9006779A5D}"/>
    <dgm:cxn modelId="{AA7DFA15-6A54-4AE8-BFD5-16687B62863A}" srcId="{80CEAE43-8389-4496-A4E3-04BCD9242009}" destId="{A536DECD-E7F7-446E-B832-2782DE001F63}" srcOrd="2" destOrd="0" parTransId="{027D3F39-5988-4062-B64F-5C878E8C34FA}" sibTransId="{0D0A7361-A71E-4C8B-BE2A-3E7DEE99434F}"/>
    <dgm:cxn modelId="{3E658121-C22C-44B7-AE29-2E8E400D29D6}" type="presOf" srcId="{1B23CA78-AEDC-4995-9772-8410060970A3}" destId="{D69ADF40-A244-44C8-BD33-4438ABD02728}" srcOrd="0" destOrd="5" presId="urn:microsoft.com/office/officeart/2005/8/layout/hList1"/>
    <dgm:cxn modelId="{5566792B-0801-4638-9852-ADB889493C97}" type="presOf" srcId="{0F6F7F77-8FED-41EA-813F-9A672A83CEAB}" destId="{D69ADF40-A244-44C8-BD33-4438ABD02728}" srcOrd="0" destOrd="1" presId="urn:microsoft.com/office/officeart/2005/8/layout/hList1"/>
    <dgm:cxn modelId="{69068F31-0225-45E2-A3E0-A1148EE9E59C}" srcId="{80CEAE43-8389-4496-A4E3-04BCD9242009}" destId="{1B23CA78-AEDC-4995-9772-8410060970A3}" srcOrd="5" destOrd="0" parTransId="{47853BDC-3864-4B05-A905-95234B9A3064}" sibTransId="{6081C508-3413-4CE3-9448-5FCD297360BA}"/>
    <dgm:cxn modelId="{A9E35039-9A46-42F7-95E9-8C66A14DA4A7}" type="presOf" srcId="{B6E695EF-7059-48FD-8D8E-B40EA476B260}" destId="{14361C01-89AE-4EA1-B477-92655478B281}" srcOrd="0" destOrd="0" presId="urn:microsoft.com/office/officeart/2005/8/layout/hList1"/>
    <dgm:cxn modelId="{C9CAB94A-C4B5-40A0-A064-258647808A36}" type="presOf" srcId="{064B437D-2BDA-4114-BD95-2F2D4CC67F37}" destId="{FB98D199-0D4F-48F0-8C80-965660B1AAA4}" srcOrd="0" destOrd="2" presId="urn:microsoft.com/office/officeart/2005/8/layout/hList1"/>
    <dgm:cxn modelId="{6DD1AF51-44D0-410B-876A-0A96A18D32C0}" srcId="{47C3A698-6A42-4CCD-AD4F-812A1C550E50}" destId="{22D84089-C109-47C3-8F21-579E8949EDA1}" srcOrd="0" destOrd="0" parTransId="{50516A14-D5D3-4A07-AD57-4FAD2B65A1FB}" sibTransId="{27C21D3E-BFB1-4E6C-BDB3-33156B72FAEA}"/>
    <dgm:cxn modelId="{39A32C55-4F9F-4B94-9C30-37C71A69B85E}" type="presOf" srcId="{1EF01EC8-8A15-4252-B87B-C0844B1BF495}" destId="{D69ADF40-A244-44C8-BD33-4438ABD02728}" srcOrd="0" destOrd="4" presId="urn:microsoft.com/office/officeart/2005/8/layout/hList1"/>
    <dgm:cxn modelId="{3D921A5A-83C5-4168-888A-DAA927745F19}" srcId="{47C3A698-6A42-4CCD-AD4F-812A1C550E50}" destId="{EF241846-3965-4F00-9F09-DC8599605C16}" srcOrd="5" destOrd="0" parTransId="{A3F22463-E996-4890-9B39-46617B5F9B20}" sibTransId="{EAFA4857-D4C8-45B7-B60D-0F3F8F3380F4}"/>
    <dgm:cxn modelId="{BE35425A-0D1C-4BB0-A6A7-008E56C50261}" type="presOf" srcId="{80CEAE43-8389-4496-A4E3-04BCD9242009}" destId="{022BCD51-E89C-45FD-ACA9-34CBB8B8C6E4}" srcOrd="0" destOrd="0" presId="urn:microsoft.com/office/officeart/2005/8/layout/hList1"/>
    <dgm:cxn modelId="{29904C5E-A97D-495B-AE4E-718B6613A106}" type="presOf" srcId="{2EBB2CB0-ADBA-46E0-B5EB-CD9826B9D88D}" destId="{D69ADF40-A244-44C8-BD33-4438ABD02728}" srcOrd="0" destOrd="0" presId="urn:microsoft.com/office/officeart/2005/8/layout/hList1"/>
    <dgm:cxn modelId="{0216A262-FAB3-4B81-BCE6-D0482C0413E4}" type="presOf" srcId="{2B61C977-EDEE-4873-84A6-E635CBF07C3C}" destId="{FB98D199-0D4F-48F0-8C80-965660B1AAA4}" srcOrd="0" destOrd="6" presId="urn:microsoft.com/office/officeart/2005/8/layout/hList1"/>
    <dgm:cxn modelId="{8B2FF063-5831-4966-9F39-9F064C829159}" type="presOf" srcId="{47C3A698-6A42-4CCD-AD4F-812A1C550E50}" destId="{92AF54EA-A43F-44C1-BC94-B4A2A638718F}" srcOrd="0" destOrd="0" presId="urn:microsoft.com/office/officeart/2005/8/layout/hList1"/>
    <dgm:cxn modelId="{A5AC2972-C9F9-49EA-8D84-1A3B5184CDB1}" type="presOf" srcId="{22D84089-C109-47C3-8F21-579E8949EDA1}" destId="{FB98D199-0D4F-48F0-8C80-965660B1AAA4}" srcOrd="0" destOrd="0" presId="urn:microsoft.com/office/officeart/2005/8/layout/hList1"/>
    <dgm:cxn modelId="{B842E874-9C8E-4CC4-9BAD-469B055F9E7E}" srcId="{47C3A698-6A42-4CCD-AD4F-812A1C550E50}" destId="{E0E5A7AD-B69D-4E8E-B82C-17F6471801FE}" srcOrd="4" destOrd="0" parTransId="{C6B5FC2E-CD7E-42B0-82CA-DF8F3824FCB1}" sibTransId="{73351EAC-AB2A-49A7-BD6E-744180FB335C}"/>
    <dgm:cxn modelId="{B4742876-07C5-46E8-BD42-13E86B5A8D70}" srcId="{47C3A698-6A42-4CCD-AD4F-812A1C550E50}" destId="{25DBAA85-6DCF-4463-A219-19AB032D6D19}" srcOrd="3" destOrd="0" parTransId="{2953FEF3-6042-4800-977C-D2D43E4D1342}" sibTransId="{E1EA048E-0B50-4E17-B99B-5E57BF0733C6}"/>
    <dgm:cxn modelId="{0FFF417C-873A-4221-8FF8-805460EF8E4E}" type="presOf" srcId="{A536DECD-E7F7-446E-B832-2782DE001F63}" destId="{D69ADF40-A244-44C8-BD33-4438ABD02728}" srcOrd="0" destOrd="2" presId="urn:microsoft.com/office/officeart/2005/8/layout/hList1"/>
    <dgm:cxn modelId="{86BEE97F-FE3D-486A-A842-1DD36CD1B92B}" srcId="{80CEAE43-8389-4496-A4E3-04BCD9242009}" destId="{1EF01EC8-8A15-4252-B87B-C0844B1BF495}" srcOrd="4" destOrd="0" parTransId="{8EE88F4E-C41D-4331-AEDF-B39A842CE16D}" sibTransId="{8418BFB6-BD67-42A1-A2A8-59E5C44BA13C}"/>
    <dgm:cxn modelId="{CFE72B85-326C-4500-ABF7-0F53E00B603F}" srcId="{47C3A698-6A42-4CCD-AD4F-812A1C550E50}" destId="{199D6DC0-299B-494B-BC62-21A36746217A}" srcOrd="1" destOrd="0" parTransId="{6306B3E0-7BB7-4C38-8A81-7BBD35DB7B70}" sibTransId="{DA5D1011-E6DC-49A3-9827-4952A3A32577}"/>
    <dgm:cxn modelId="{1075EA8D-9BB9-411C-970D-EFC006601676}" type="presOf" srcId="{D47E70CE-C576-4421-BBEE-9BD3CED7B964}" destId="{D69ADF40-A244-44C8-BD33-4438ABD02728}" srcOrd="0" destOrd="3" presId="urn:microsoft.com/office/officeart/2005/8/layout/hList1"/>
    <dgm:cxn modelId="{31F5C0B0-A253-46B0-9304-80DF36C9E969}" type="presOf" srcId="{199D6DC0-299B-494B-BC62-21A36746217A}" destId="{FB98D199-0D4F-48F0-8C80-965660B1AAA4}" srcOrd="0" destOrd="1" presId="urn:microsoft.com/office/officeart/2005/8/layout/hList1"/>
    <dgm:cxn modelId="{494EEACA-9628-4F8A-9F63-E93E8ECAF432}" srcId="{80CEAE43-8389-4496-A4E3-04BCD9242009}" destId="{2EBB2CB0-ADBA-46E0-B5EB-CD9826B9D88D}" srcOrd="0" destOrd="0" parTransId="{C7C01D48-3682-4DA2-81BE-87585B534652}" sibTransId="{3DC24F28-5B0D-408E-860C-38B16107A7E3}"/>
    <dgm:cxn modelId="{86447BE4-8683-4AAA-9AD3-79C21849E8B9}" srcId="{80CEAE43-8389-4496-A4E3-04BCD9242009}" destId="{D47E70CE-C576-4421-BBEE-9BD3CED7B964}" srcOrd="3" destOrd="0" parTransId="{F9CEB30F-EB41-423E-A516-5CC360F7BD4E}" sibTransId="{4A38A32C-06F3-4132-B942-0134F0B77588}"/>
    <dgm:cxn modelId="{ACD181E5-1011-4C1F-81B5-D2E16A3095E8}" type="presOf" srcId="{EF241846-3965-4F00-9F09-DC8599605C16}" destId="{FB98D199-0D4F-48F0-8C80-965660B1AAA4}" srcOrd="0" destOrd="5" presId="urn:microsoft.com/office/officeart/2005/8/layout/hList1"/>
    <dgm:cxn modelId="{AE100BF2-63B7-461F-BE6B-6A43D0A42C2B}" type="presOf" srcId="{E0E5A7AD-B69D-4E8E-B82C-17F6471801FE}" destId="{FB98D199-0D4F-48F0-8C80-965660B1AAA4}" srcOrd="0" destOrd="4" presId="urn:microsoft.com/office/officeart/2005/8/layout/hList1"/>
    <dgm:cxn modelId="{DB734AF4-22EB-46C8-BE98-8A5077A94A02}" srcId="{B6E695EF-7059-48FD-8D8E-B40EA476B260}" destId="{80CEAE43-8389-4496-A4E3-04BCD9242009}" srcOrd="1" destOrd="0" parTransId="{746152D3-A20B-4C21-9A80-8C3902CEB8CB}" sibTransId="{2487F7A8-5432-43F4-A22D-DD0760A3518E}"/>
    <dgm:cxn modelId="{18A32BF6-06B7-4010-A99B-2B029D5C4A2F}" srcId="{47C3A698-6A42-4CCD-AD4F-812A1C550E50}" destId="{2B61C977-EDEE-4873-84A6-E635CBF07C3C}" srcOrd="6" destOrd="0" parTransId="{4EBDF813-ECDD-475E-9101-12EA49BDAE91}" sibTransId="{7F00D8BC-B798-46B5-9FD3-4E4A9C6899B5}"/>
    <dgm:cxn modelId="{889800FD-B3AE-4C64-A9C3-6EB1660B9F47}" srcId="{80CEAE43-8389-4496-A4E3-04BCD9242009}" destId="{0F6F7F77-8FED-41EA-813F-9A672A83CEAB}" srcOrd="1" destOrd="0" parTransId="{6C8FAE69-88D4-4135-8E92-2504A3E700E3}" sibTransId="{34428434-7E31-492B-B57B-B9A9EA0AE758}"/>
    <dgm:cxn modelId="{C5BFC28B-00E9-47E7-9819-9C79D54B8868}" type="presParOf" srcId="{14361C01-89AE-4EA1-B477-92655478B281}" destId="{1C292AEF-CEC4-40F2-A830-7A4F8E7AAC9F}" srcOrd="0" destOrd="0" presId="urn:microsoft.com/office/officeart/2005/8/layout/hList1"/>
    <dgm:cxn modelId="{984936D8-BD68-481F-AD54-AC6DAF1125C5}" type="presParOf" srcId="{1C292AEF-CEC4-40F2-A830-7A4F8E7AAC9F}" destId="{92AF54EA-A43F-44C1-BC94-B4A2A638718F}" srcOrd="0" destOrd="0" presId="urn:microsoft.com/office/officeart/2005/8/layout/hList1"/>
    <dgm:cxn modelId="{34887A96-C271-4B0B-841E-6ADE81B1B248}" type="presParOf" srcId="{1C292AEF-CEC4-40F2-A830-7A4F8E7AAC9F}" destId="{FB98D199-0D4F-48F0-8C80-965660B1AAA4}" srcOrd="1" destOrd="0" presId="urn:microsoft.com/office/officeart/2005/8/layout/hList1"/>
    <dgm:cxn modelId="{743144FD-DDEF-486A-96DE-BE0EFBD181E5}" type="presParOf" srcId="{14361C01-89AE-4EA1-B477-92655478B281}" destId="{09DD4F6E-F762-46F0-8B81-2594DFFB9F17}" srcOrd="1" destOrd="0" presId="urn:microsoft.com/office/officeart/2005/8/layout/hList1"/>
    <dgm:cxn modelId="{755AED68-2727-45D1-9F20-7549EE9C3C5B}" type="presParOf" srcId="{14361C01-89AE-4EA1-B477-92655478B281}" destId="{569E5A14-502C-4F6B-B280-3B9F7BE5AED4}" srcOrd="2" destOrd="0" presId="urn:microsoft.com/office/officeart/2005/8/layout/hList1"/>
    <dgm:cxn modelId="{A7CB1F35-FE1B-43F1-8DD6-338BA6E9E608}" type="presParOf" srcId="{569E5A14-502C-4F6B-B280-3B9F7BE5AED4}" destId="{022BCD51-E89C-45FD-ACA9-34CBB8B8C6E4}" srcOrd="0" destOrd="0" presId="urn:microsoft.com/office/officeart/2005/8/layout/hList1"/>
    <dgm:cxn modelId="{ED30032A-4FA2-4E70-87D6-C7DCD7612895}" type="presParOf" srcId="{569E5A14-502C-4F6B-B280-3B9F7BE5AED4}" destId="{D69ADF40-A244-44C8-BD33-4438ABD0272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1.xml><?xml version="1.0" encoding="utf-8"?>
<dgm:dataModel xmlns:dgm="http://schemas.openxmlformats.org/drawingml/2006/diagram" xmlns:a="http://schemas.openxmlformats.org/drawingml/2006/main">
  <dgm:ptLst>
    <dgm:pt modelId="{B6E695EF-7059-48FD-8D8E-B40EA476B26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806489CA-BDAF-4EB5-AB72-07BC89C33456}" type="parTrans" cxnId="{E0D0679D-51BC-4DD3-ABEF-E45CC0DAD6BF}">
      <dgm:prSet custT="1"/>
      <dgm:spPr/>
      <dgm:t>
        <a:bodyPr/>
        <a:lstStyle/>
        <a:p>
          <a:endParaRPr lang="en-CA" sz="1800" i="0">
            <a:latin typeface="Arial" pitchFamily="34" charset="0"/>
            <a:cs typeface="Arial" pitchFamily="34" charset="0"/>
          </a:endParaRPr>
        </a:p>
      </dgm:t>
    </dgm:pt>
    <dgm:pt modelId="{47C3A698-6A42-4CCD-AD4F-812A1C550E50}">
      <dgm:prSet phldrT="[Tex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US" sz="1800" b="1" i="0">
              <a:latin typeface="Arial" pitchFamily="34" charset="0"/>
              <a:cs typeface="Arial" pitchFamily="34" charset="0"/>
            </a:rPr>
            <a:t>Amazon AI Recruitment Tool</a:t>
          </a:r>
          <a:endParaRPr lang="en-CA" sz="1800" i="0">
            <a:latin typeface="Arial" pitchFamily="34" charset="0"/>
            <a:cs typeface="Arial" pitchFamily="34" charset="0"/>
          </a:endParaRPr>
        </a:p>
      </dgm:t>
    </dgm:pt>
    <dgm:pt modelId="{50516A14-D5D3-4A07-AD57-4FAD2B65A1FB}" type="parTrans" cxnId="{751EAB6E-02B1-4C06-B859-B1783ED6AFA3}">
      <dgm:prSet custT="1"/>
      <dgm:spPr/>
      <dgm:t>
        <a:bodyPr/>
        <a:lstStyle/>
        <a:p>
          <a:endParaRPr lang="en-CA" sz="1800" i="0">
            <a:latin typeface="Arial" pitchFamily="34" charset="0"/>
            <a:cs typeface="Arial" pitchFamily="34" charset="0"/>
          </a:endParaRPr>
        </a:p>
      </dgm:t>
    </dgm:pt>
    <dgm:pt modelId="{22D84089-C109-47C3-8F21-579E8949EDA1}">
      <dgm:prSet phldrT="[Text]" custT="1"/>
      <dgm:spPr>
        <a:solidFill>
          <a:schemeClr val="bg2">
            <a:lumMod val="85000"/>
            <a:alpha val="90000"/>
          </a:schemeClr>
        </a:solidFill>
        <a:ln>
          <a:solidFill>
            <a:schemeClr val="bg2">
              <a:lumMod val="85000"/>
              <a:alpha val="90000"/>
            </a:schemeClr>
          </a:solidFill>
        </a:ln>
      </dgm:spPr>
      <dgm:t>
        <a:bodyPr/>
        <a:lstStyle/>
        <a:p>
          <a:r>
            <a:rPr lang="en-CA" sz="1800" i="0">
              <a:solidFill>
                <a:schemeClr val="tx1"/>
              </a:solidFill>
              <a:latin typeface="Arial" pitchFamily="34" charset="0"/>
              <a:cs typeface="Arial" pitchFamily="34" charset="0"/>
            </a:rPr>
            <a:t>Computer Program to review job applicants’ resumes </a:t>
          </a:r>
          <a:endParaRPr lang="en-CA" sz="1800" i="0">
            <a:latin typeface="Arial" pitchFamily="34" charset="0"/>
            <a:cs typeface="Arial" pitchFamily="34" charset="0"/>
          </a:endParaRPr>
        </a:p>
      </dgm:t>
    </dgm:pt>
    <dgm:pt modelId="{27C21D3E-BFB1-4E6C-BDB3-33156B72FAEA}" type="sibTrans" cxnId="{751EAB6E-02B1-4C06-B859-B1783ED6AFA3}">
      <dgm:prSet custT="1"/>
      <dgm:spPr/>
      <dgm:t>
        <a:bodyPr/>
        <a:lstStyle/>
        <a:p>
          <a:endParaRPr lang="en-CA" sz="1800" i="0">
            <a:latin typeface="Arial" pitchFamily="34" charset="0"/>
            <a:cs typeface="Arial" pitchFamily="34" charset="0"/>
          </a:endParaRPr>
        </a:p>
      </dgm:t>
    </dgm:pt>
    <dgm:pt modelId="{6CF27AA6-7A16-4095-8BA4-9DAB033620FD}" type="parTrans" cxnId="{AC82EA8A-2308-4899-9B12-5A186E8137A1}">
      <dgm:prSet custT="1"/>
      <dgm:spPr/>
      <dgm:t>
        <a:bodyPr/>
        <a:lstStyle/>
        <a:p>
          <a:endParaRPr lang="en-CA" sz="1800" i="0"/>
        </a:p>
      </dgm:t>
    </dgm:pt>
    <dgm:pt modelId="{209F6F38-B33F-44A2-84DF-2BEB08B00CF0}">
      <dgm:prSet custT="1"/>
      <dgm:spPr>
        <a:solidFill>
          <a:schemeClr val="bg2">
            <a:lumMod val="85000"/>
            <a:alpha val="90000"/>
          </a:schemeClr>
        </a:solidFill>
        <a:ln>
          <a:solidFill>
            <a:schemeClr val="bg2">
              <a:lumMod val="85000"/>
              <a:alpha val="90000"/>
            </a:schemeClr>
          </a:solidFill>
        </a:ln>
      </dgm:spPr>
      <dgm:t>
        <a:bodyPr/>
        <a:lstStyle/>
        <a:p>
          <a:r>
            <a:rPr lang="en-CA" sz="1800" i="0">
              <a:solidFill>
                <a:schemeClr val="tx1"/>
              </a:solidFill>
              <a:latin typeface="Arial" pitchFamily="34" charset="0"/>
              <a:cs typeface="Arial" pitchFamily="34" charset="0"/>
            </a:rPr>
            <a:t>Trained to vet applicants by observing patterns in resumes submitted to the company over a ten-year period</a:t>
          </a:r>
        </a:p>
      </dgm:t>
    </dgm:pt>
    <dgm:pt modelId="{D4D9D540-7487-417D-A2E9-7797F49D6681}" type="sibTrans" cxnId="{AC82EA8A-2308-4899-9B12-5A186E8137A1}">
      <dgm:prSet custT="1"/>
      <dgm:spPr/>
      <dgm:t>
        <a:bodyPr/>
        <a:lstStyle/>
        <a:p>
          <a:endParaRPr lang="en-CA" sz="1800" i="0"/>
        </a:p>
      </dgm:t>
    </dgm:pt>
    <dgm:pt modelId="{98D5F5F6-8C9C-48B9-BF39-405DE12187CE}" type="parTrans" cxnId="{BA3DA168-BD76-413F-B994-6265562954E7}">
      <dgm:prSet custT="1"/>
      <dgm:spPr/>
      <dgm:t>
        <a:bodyPr/>
        <a:lstStyle/>
        <a:p>
          <a:endParaRPr lang="en-CA" sz="1800" i="0"/>
        </a:p>
      </dgm:t>
    </dgm:pt>
    <dgm:pt modelId="{018CFFD6-F2E2-4B57-83BC-7FE359BE95F8}">
      <dgm:prSet custT="1"/>
      <dgm:spPr>
        <a:solidFill>
          <a:schemeClr val="bg2">
            <a:lumMod val="85000"/>
            <a:alpha val="90000"/>
          </a:schemeClr>
        </a:solidFill>
        <a:ln>
          <a:solidFill>
            <a:schemeClr val="bg2">
              <a:lumMod val="85000"/>
              <a:alpha val="90000"/>
            </a:schemeClr>
          </a:solidFill>
        </a:ln>
      </dgm:spPr>
      <dgm:t>
        <a:bodyPr/>
        <a:lstStyle/>
        <a:p>
          <a:r>
            <a:rPr lang="en-CA" sz="1800" i="0">
              <a:solidFill>
                <a:schemeClr val="tx1"/>
              </a:solidFill>
              <a:latin typeface="Arial" pitchFamily="34" charset="0"/>
              <a:cs typeface="Arial" pitchFamily="34" charset="0"/>
            </a:rPr>
            <a:t>Prioritized male applicants over female applicants</a:t>
          </a:r>
        </a:p>
      </dgm:t>
    </dgm:pt>
    <dgm:pt modelId="{A9D4D7BC-8126-4557-BE17-1D49E1DBCF6A}" type="sibTrans" cxnId="{BA3DA168-BD76-413F-B994-6265562954E7}">
      <dgm:prSet custT="1"/>
      <dgm:spPr/>
      <dgm:t>
        <a:bodyPr/>
        <a:lstStyle/>
        <a:p>
          <a:endParaRPr lang="en-CA" sz="1800" i="0"/>
        </a:p>
      </dgm:t>
    </dgm:pt>
    <dgm:pt modelId="{FD53FB0C-5561-4FA8-BAA6-214AD4763F16}" type="parTrans" cxnId="{AD8B264D-D874-49B1-8690-B3044DC4CAB3}">
      <dgm:prSet custT="1"/>
      <dgm:spPr/>
      <dgm:t>
        <a:bodyPr/>
        <a:lstStyle/>
        <a:p>
          <a:endParaRPr lang="en-CA" sz="1800" i="0"/>
        </a:p>
      </dgm:t>
    </dgm:pt>
    <dgm:pt modelId="{DE4C36D2-A357-48C6-ACE5-E4FDC8B25426}">
      <dgm:prSet custT="1"/>
      <dgm:spPr>
        <a:solidFill>
          <a:schemeClr val="bg2">
            <a:lumMod val="85000"/>
            <a:alpha val="90000"/>
          </a:schemeClr>
        </a:solidFill>
        <a:ln>
          <a:solidFill>
            <a:schemeClr val="bg2">
              <a:lumMod val="85000"/>
              <a:alpha val="90000"/>
            </a:schemeClr>
          </a:solidFill>
        </a:ln>
      </dgm:spPr>
      <dgm:t>
        <a:bodyPr/>
        <a:lstStyle/>
        <a:p>
          <a:r>
            <a:rPr lang="en-CA" sz="1800" i="0">
              <a:solidFill>
                <a:schemeClr val="tx1"/>
              </a:solidFill>
              <a:latin typeface="Arial" pitchFamily="34" charset="0"/>
              <a:cs typeface="Arial" pitchFamily="34" charset="0"/>
            </a:rPr>
            <a:t>Reflection of male dominance across the tech industry</a:t>
          </a:r>
        </a:p>
      </dgm:t>
    </dgm:pt>
    <dgm:pt modelId="{D5B90F56-C679-4EA1-9FCC-581307206221}" type="sibTrans" cxnId="{AD8B264D-D874-49B1-8690-B3044DC4CAB3}">
      <dgm:prSet custT="1"/>
      <dgm:spPr/>
      <dgm:t>
        <a:bodyPr/>
        <a:lstStyle/>
        <a:p>
          <a:endParaRPr lang="en-CA" sz="1800" i="0"/>
        </a:p>
      </dgm:t>
    </dgm:pt>
    <dgm:pt modelId="{D3AFE428-64C1-4611-AF74-EA9006779A5D}" type="sibTrans" cxnId="{E0D0679D-51BC-4DD3-ABEF-E45CC0DAD6BF}">
      <dgm:prSet custT="1"/>
      <dgm:spPr/>
      <dgm:t>
        <a:bodyPr/>
        <a:lstStyle/>
        <a:p>
          <a:endParaRPr lang="en-CA" sz="1800" i="0">
            <a:latin typeface="Arial" pitchFamily="34" charset="0"/>
            <a:cs typeface="Arial" pitchFamily="34" charset="0"/>
          </a:endParaRPr>
        </a:p>
      </dgm:t>
    </dgm:pt>
    <dgm:pt modelId="{14361C01-89AE-4EA1-B477-92655478B281}" type="pres">
      <dgm:prSet presAssocID="{B6E695EF-7059-48FD-8D8E-B40EA476B260}" presName="Name0" presStyleCnt="0">
        <dgm:presLayoutVars>
          <dgm:dir/>
          <dgm:animLvl val="lvl"/>
          <dgm:resizeHandles val="exact"/>
        </dgm:presLayoutVars>
      </dgm:prSet>
      <dgm:spPr/>
    </dgm:pt>
    <dgm:pt modelId="{1C292AEF-CEC4-40F2-A830-7A4F8E7AAC9F}" type="pres">
      <dgm:prSet presAssocID="{47C3A698-6A42-4CCD-AD4F-812A1C550E50}" presName="composite" presStyleCnt="0"/>
      <dgm:spPr/>
    </dgm:pt>
    <dgm:pt modelId="{92AF54EA-A43F-44C1-BC94-B4A2A638718F}" type="pres">
      <dgm:prSet presAssocID="{47C3A698-6A42-4CCD-AD4F-812A1C550E50}" presName="parTx" presStyleLbl="alignNode1" presStyleIdx="0" presStyleCnt="1">
        <dgm:presLayoutVars>
          <dgm:chMax val="0"/>
          <dgm:chPref val="0"/>
          <dgm:bulletEnabled val="1"/>
        </dgm:presLayoutVars>
      </dgm:prSet>
      <dgm:spPr/>
    </dgm:pt>
    <dgm:pt modelId="{FB98D199-0D4F-48F0-8C80-965660B1AAA4}" type="pres">
      <dgm:prSet presAssocID="{47C3A698-6A42-4CCD-AD4F-812A1C550E50}" presName="desTx" presStyleLbl="alignAccFollowNode1" presStyleIdx="0" presStyleCnt="1">
        <dgm:presLayoutVars>
          <dgm:bulletEnabled val="1"/>
        </dgm:presLayoutVars>
      </dgm:prSet>
      <dgm:spPr/>
    </dgm:pt>
  </dgm:ptLst>
  <dgm:cxnLst>
    <dgm:cxn modelId="{AD8B264D-D874-49B1-8690-B3044DC4CAB3}" srcId="{47C3A698-6A42-4CCD-AD4F-812A1C550E50}" destId="{DE4C36D2-A357-48C6-ACE5-E4FDC8B25426}" srcOrd="3" destOrd="0" parTransId="{FD53FB0C-5561-4FA8-BAA6-214AD4763F16}" sibTransId="{D5B90F56-C679-4EA1-9FCC-581307206221}"/>
    <dgm:cxn modelId="{BA3DA168-BD76-413F-B994-6265562954E7}" srcId="{47C3A698-6A42-4CCD-AD4F-812A1C550E50}" destId="{018CFFD6-F2E2-4B57-83BC-7FE359BE95F8}" srcOrd="2" destOrd="0" parTransId="{98D5F5F6-8C9C-48B9-BF39-405DE12187CE}" sibTransId="{A9D4D7BC-8126-4557-BE17-1D49E1DBCF6A}"/>
    <dgm:cxn modelId="{751EAB6E-02B1-4C06-B859-B1783ED6AFA3}" srcId="{47C3A698-6A42-4CCD-AD4F-812A1C550E50}" destId="{22D84089-C109-47C3-8F21-579E8949EDA1}" srcOrd="0" destOrd="0" parTransId="{50516A14-D5D3-4A07-AD57-4FAD2B65A1FB}" sibTransId="{27C21D3E-BFB1-4E6C-BDB3-33156B72FAEA}"/>
    <dgm:cxn modelId="{B9DD2D81-63B1-4D50-85F7-4CE0D70FECA5}" type="presOf" srcId="{22D84089-C109-47C3-8F21-579E8949EDA1}" destId="{FB98D199-0D4F-48F0-8C80-965660B1AAA4}" srcOrd="0" destOrd="0" presId="urn:microsoft.com/office/officeart/2005/8/layout/hList1"/>
    <dgm:cxn modelId="{AC82EA8A-2308-4899-9B12-5A186E8137A1}" srcId="{47C3A698-6A42-4CCD-AD4F-812A1C550E50}" destId="{209F6F38-B33F-44A2-84DF-2BEB08B00CF0}" srcOrd="1" destOrd="0" parTransId="{6CF27AA6-7A16-4095-8BA4-9DAB033620FD}" sibTransId="{D4D9D540-7487-417D-A2E9-7797F49D6681}"/>
    <dgm:cxn modelId="{5040408E-B39C-429E-8038-1FE714B1123F}" type="presOf" srcId="{209F6F38-B33F-44A2-84DF-2BEB08B00CF0}" destId="{FB98D199-0D4F-48F0-8C80-965660B1AAA4}" srcOrd="0" destOrd="1" presId="urn:microsoft.com/office/officeart/2005/8/layout/hList1"/>
    <dgm:cxn modelId="{E0D0679D-51BC-4DD3-ABEF-E45CC0DAD6BF}" srcId="{B6E695EF-7059-48FD-8D8E-B40EA476B260}" destId="{47C3A698-6A42-4CCD-AD4F-812A1C550E50}" srcOrd="0" destOrd="0" parTransId="{806489CA-BDAF-4EB5-AB72-07BC89C33456}" sibTransId="{D3AFE428-64C1-4611-AF74-EA9006779A5D}"/>
    <dgm:cxn modelId="{4C22FEBF-C07F-4967-897D-FA7A5886CEF5}" type="presOf" srcId="{47C3A698-6A42-4CCD-AD4F-812A1C550E50}" destId="{92AF54EA-A43F-44C1-BC94-B4A2A638718F}" srcOrd="0" destOrd="0" presId="urn:microsoft.com/office/officeart/2005/8/layout/hList1"/>
    <dgm:cxn modelId="{F16684C2-DCE5-49F1-802A-C72D4390D6A3}" type="presOf" srcId="{DE4C36D2-A357-48C6-ACE5-E4FDC8B25426}" destId="{FB98D199-0D4F-48F0-8C80-965660B1AAA4}" srcOrd="0" destOrd="3" presId="urn:microsoft.com/office/officeart/2005/8/layout/hList1"/>
    <dgm:cxn modelId="{6C51F6CB-5817-43AD-BD0F-A0980B992AC0}" type="presOf" srcId="{018CFFD6-F2E2-4B57-83BC-7FE359BE95F8}" destId="{FB98D199-0D4F-48F0-8C80-965660B1AAA4}" srcOrd="0" destOrd="2" presId="urn:microsoft.com/office/officeart/2005/8/layout/hList1"/>
    <dgm:cxn modelId="{49F0F8E6-A062-4964-AF1D-0893AFEC1AF4}" type="presOf" srcId="{B6E695EF-7059-48FD-8D8E-B40EA476B260}" destId="{14361C01-89AE-4EA1-B477-92655478B281}" srcOrd="0" destOrd="0" presId="urn:microsoft.com/office/officeart/2005/8/layout/hList1"/>
    <dgm:cxn modelId="{579468EC-BF27-4549-A2A1-CDDEC0B281AF}" type="presParOf" srcId="{14361C01-89AE-4EA1-B477-92655478B281}" destId="{1C292AEF-CEC4-40F2-A830-7A4F8E7AAC9F}" srcOrd="0" destOrd="0" presId="urn:microsoft.com/office/officeart/2005/8/layout/hList1"/>
    <dgm:cxn modelId="{908B876C-BAE9-48B9-9AA1-056A77FB6D17}" type="presParOf" srcId="{1C292AEF-CEC4-40F2-A830-7A4F8E7AAC9F}" destId="{92AF54EA-A43F-44C1-BC94-B4A2A638718F}" srcOrd="0" destOrd="0" presId="urn:microsoft.com/office/officeart/2005/8/layout/hList1"/>
    <dgm:cxn modelId="{6C37533B-FB49-4AD8-AD5F-84E31C64961F}" type="presParOf" srcId="{1C292AEF-CEC4-40F2-A830-7A4F8E7AAC9F}" destId="{FB98D199-0D4F-48F0-8C80-965660B1AAA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2.xml><?xml version="1.0" encoding="utf-8"?>
<dgm:dataModel xmlns:dgm="http://schemas.openxmlformats.org/drawingml/2006/diagram" xmlns:a="http://schemas.openxmlformats.org/drawingml/2006/main">
  <dgm:ptLst>
    <dgm:pt modelId="{4C923C1C-034E-4F7A-983B-CCEEE48241E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18A2F27D-57DF-4D6B-B2B1-B0602D6D8EDA}" type="parTrans" cxnId="{EFDB3C30-09DD-4F38-B6B1-CAD31D832A05}">
      <dgm:prSet custT="1"/>
      <dgm:spPr/>
      <dgm:t>
        <a:bodyPr/>
        <a:lstStyle/>
        <a:p>
          <a:endParaRPr lang="en-CA" sz="2400"/>
        </a:p>
      </dgm:t>
    </dgm:pt>
    <dgm:pt modelId="{2A5F8961-4AA6-432F-A43C-CCB3ED182D81}">
      <dgm:prSe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CA" sz="2400"/>
            <a:t>New challenges to authentication</a:t>
          </a:r>
        </a:p>
      </dgm:t>
    </dgm:pt>
    <dgm:pt modelId="{B92A2D8C-B9FF-4667-ABD7-36FCE694AFFC}" type="parTrans" cxnId="{0B1F7A9E-1F2B-4D31-AB7A-1EFBDE550EB0}">
      <dgm:prSet custT="1"/>
      <dgm:spPr/>
      <dgm:t>
        <a:bodyPr/>
        <a:lstStyle/>
        <a:p>
          <a:endParaRPr lang="en-CA" sz="2400"/>
        </a:p>
      </dgm:t>
    </dgm:pt>
    <dgm:pt modelId="{C647F987-E789-4433-AC8C-E3C206633C85}">
      <dgm:prSet custT="1"/>
      <dgm:spPr>
        <a:solidFill>
          <a:schemeClr val="bg2">
            <a:lumMod val="85000"/>
            <a:alpha val="90000"/>
          </a:schemeClr>
        </a:solidFill>
        <a:ln>
          <a:solidFill>
            <a:schemeClr val="bg2">
              <a:lumMod val="85000"/>
              <a:alpha val="90000"/>
            </a:schemeClr>
          </a:solidFill>
        </a:ln>
      </dgm:spPr>
      <dgm:t>
        <a:bodyPr/>
        <a:lstStyle/>
        <a:p>
          <a:r>
            <a:rPr lang="en-CA" sz="2400"/>
            <a:t>Ease of fabrication</a:t>
          </a:r>
        </a:p>
      </dgm:t>
    </dgm:pt>
    <dgm:pt modelId="{0D396132-F33B-4042-A844-974E5159F6D7}" type="sibTrans" cxnId="{0B1F7A9E-1F2B-4D31-AB7A-1EFBDE550EB0}">
      <dgm:prSet custT="1"/>
      <dgm:spPr/>
      <dgm:t>
        <a:bodyPr/>
        <a:lstStyle/>
        <a:p>
          <a:endParaRPr lang="en-CA" sz="2400"/>
        </a:p>
      </dgm:t>
    </dgm:pt>
    <dgm:pt modelId="{1EB16A84-893B-46B5-8CAC-EA2A26222406}" type="parTrans" cxnId="{A00E7E3F-D290-4BBB-8609-834687E2A047}">
      <dgm:prSet custT="1"/>
      <dgm:spPr/>
      <dgm:t>
        <a:bodyPr/>
        <a:lstStyle/>
        <a:p>
          <a:endParaRPr lang="en-CA" sz="2400"/>
        </a:p>
      </dgm:t>
    </dgm:pt>
    <dgm:pt modelId="{0433E12C-AD87-46DD-93B5-D8C5826D1537}">
      <dgm:prSet custT="1"/>
      <dgm:spPr>
        <a:solidFill>
          <a:schemeClr val="bg2">
            <a:lumMod val="85000"/>
            <a:alpha val="90000"/>
          </a:schemeClr>
        </a:solidFill>
        <a:ln>
          <a:solidFill>
            <a:schemeClr val="bg2">
              <a:lumMod val="85000"/>
              <a:alpha val="90000"/>
            </a:schemeClr>
          </a:solidFill>
        </a:ln>
      </dgm:spPr>
      <dgm:t>
        <a:bodyPr/>
        <a:lstStyle/>
        <a:p>
          <a:r>
            <a:rPr lang="en-CA" sz="2400"/>
            <a:t>Fake Text Message Generators</a:t>
          </a:r>
        </a:p>
      </dgm:t>
    </dgm:pt>
    <dgm:pt modelId="{4FF71AFA-02F9-41CC-8E1C-BB97F72DB444}" type="sibTrans" cxnId="{A00E7E3F-D290-4BBB-8609-834687E2A047}">
      <dgm:prSet custT="1"/>
      <dgm:spPr/>
      <dgm:t>
        <a:bodyPr/>
        <a:lstStyle/>
        <a:p>
          <a:endParaRPr lang="en-CA" sz="2400"/>
        </a:p>
      </dgm:t>
    </dgm:pt>
    <dgm:pt modelId="{D52D5ED6-5999-4AE9-85C4-8A6566801480}" type="parTrans" cxnId="{82FBEC4B-1DB4-4278-B92B-3F380B4C604B}">
      <dgm:prSet custT="1"/>
      <dgm:spPr/>
      <dgm:t>
        <a:bodyPr/>
        <a:lstStyle/>
        <a:p>
          <a:endParaRPr lang="en-CA" sz="2400"/>
        </a:p>
      </dgm:t>
    </dgm:pt>
    <dgm:pt modelId="{EE02875D-122A-4FED-A104-C0411528C8EF}">
      <dgm:prSet custT="1"/>
      <dgm:spPr>
        <a:solidFill>
          <a:schemeClr val="bg2">
            <a:lumMod val="85000"/>
            <a:alpha val="90000"/>
          </a:schemeClr>
        </a:solidFill>
        <a:ln>
          <a:solidFill>
            <a:schemeClr val="bg2">
              <a:lumMod val="85000"/>
              <a:alpha val="90000"/>
            </a:schemeClr>
          </a:solidFill>
        </a:ln>
      </dgm:spPr>
      <dgm:t>
        <a:bodyPr/>
        <a:lstStyle/>
        <a:p>
          <a:r>
            <a:rPr lang="en-CA" sz="2400"/>
            <a:t>AI Voice Spoofing</a:t>
          </a:r>
        </a:p>
      </dgm:t>
    </dgm:pt>
    <dgm:pt modelId="{A0FA97C4-82A0-4E1C-8867-D01C64D57479}" type="sibTrans" cxnId="{82FBEC4B-1DB4-4278-B92B-3F380B4C604B}">
      <dgm:prSet custT="1"/>
      <dgm:spPr/>
      <dgm:t>
        <a:bodyPr/>
        <a:lstStyle/>
        <a:p>
          <a:endParaRPr lang="en-CA" sz="2400"/>
        </a:p>
      </dgm:t>
    </dgm:pt>
    <dgm:pt modelId="{F19CE56D-5595-45F0-A250-377EA800461C}" type="parTrans" cxnId="{6BD021C7-0774-4B71-969B-2CF77D6B4E82}">
      <dgm:prSet custT="1"/>
      <dgm:spPr/>
      <dgm:t>
        <a:bodyPr/>
        <a:lstStyle/>
        <a:p>
          <a:endParaRPr lang="en-CA" sz="2400"/>
        </a:p>
      </dgm:t>
    </dgm:pt>
    <dgm:pt modelId="{DDB35E3C-CAFE-4E0E-8554-BE29878C5071}">
      <dgm:prSet custT="1"/>
      <dgm:spPr>
        <a:solidFill>
          <a:schemeClr val="bg2">
            <a:lumMod val="85000"/>
            <a:alpha val="90000"/>
          </a:schemeClr>
        </a:solidFill>
        <a:ln>
          <a:solidFill>
            <a:schemeClr val="bg2">
              <a:lumMod val="85000"/>
              <a:alpha val="90000"/>
            </a:schemeClr>
          </a:solidFill>
        </a:ln>
      </dgm:spPr>
      <dgm:t>
        <a:bodyPr/>
        <a:lstStyle/>
        <a:p>
          <a:r>
            <a:rPr lang="en-CA" sz="2400"/>
            <a:t>Image and Video</a:t>
          </a:r>
        </a:p>
      </dgm:t>
    </dgm:pt>
    <dgm:pt modelId="{71226C8F-3CC6-459D-825A-FFF47E579216}" type="sibTrans" cxnId="{6BD021C7-0774-4B71-969B-2CF77D6B4E82}">
      <dgm:prSet custT="1"/>
      <dgm:spPr/>
      <dgm:t>
        <a:bodyPr/>
        <a:lstStyle/>
        <a:p>
          <a:endParaRPr lang="en-CA" sz="2400"/>
        </a:p>
      </dgm:t>
    </dgm:pt>
    <dgm:pt modelId="{F7FE2633-EAFA-434D-8BF2-3699F9844CB0}" type="parTrans" cxnId="{D56D1F4E-1175-40B2-8FA2-EA50472A979A}">
      <dgm:prSet custT="1"/>
      <dgm:spPr/>
      <dgm:t>
        <a:bodyPr/>
        <a:lstStyle/>
        <a:p>
          <a:endParaRPr lang="en-CA" sz="2400"/>
        </a:p>
      </dgm:t>
    </dgm:pt>
    <dgm:pt modelId="{0FD20D54-9D98-4976-A9B6-06F811F3E75B}">
      <dgm:prSet custT="1"/>
      <dgm:spPr>
        <a:solidFill>
          <a:schemeClr val="bg2">
            <a:lumMod val="85000"/>
            <a:alpha val="90000"/>
          </a:schemeClr>
        </a:solidFill>
        <a:ln>
          <a:solidFill>
            <a:schemeClr val="bg2">
              <a:lumMod val="85000"/>
              <a:alpha val="90000"/>
            </a:schemeClr>
          </a:solidFill>
        </a:ln>
      </dgm:spPr>
      <dgm:t>
        <a:bodyPr/>
        <a:lstStyle/>
        <a:p>
          <a:r>
            <a:rPr lang="en-CA" sz="2400"/>
            <a:t>iPhone “Adjust Date and Time” </a:t>
          </a:r>
        </a:p>
      </dgm:t>
    </dgm:pt>
    <dgm:pt modelId="{8E65A2E2-ED71-4D70-ABA2-99F1CFFF6D53}" type="sibTrans" cxnId="{D56D1F4E-1175-40B2-8FA2-EA50472A979A}">
      <dgm:prSet custT="1"/>
      <dgm:spPr/>
      <dgm:t>
        <a:bodyPr/>
        <a:lstStyle/>
        <a:p>
          <a:endParaRPr lang="en-CA" sz="2400"/>
        </a:p>
      </dgm:t>
    </dgm:pt>
    <dgm:pt modelId="{E72153A5-3C09-4E4B-BB07-4638B65135CA}" type="sibTrans" cxnId="{EFDB3C30-09DD-4F38-B6B1-CAD31D832A05}">
      <dgm:prSet custT="1"/>
      <dgm:spPr/>
      <dgm:t>
        <a:bodyPr/>
        <a:lstStyle/>
        <a:p>
          <a:endParaRPr lang="en-CA" sz="2400"/>
        </a:p>
      </dgm:t>
    </dgm:pt>
    <dgm:pt modelId="{2745CA0E-8C12-4F00-A601-BAF8EF221C88}" type="pres">
      <dgm:prSet presAssocID="{4C923C1C-034E-4F7A-983B-CCEEE48241E8}" presName="Name0" presStyleCnt="0">
        <dgm:presLayoutVars>
          <dgm:dir/>
          <dgm:animLvl val="lvl"/>
          <dgm:resizeHandles val="exact"/>
        </dgm:presLayoutVars>
      </dgm:prSet>
      <dgm:spPr/>
    </dgm:pt>
    <dgm:pt modelId="{B8A5ECC0-667E-4A13-99B0-0EB75D129D19}" type="pres">
      <dgm:prSet presAssocID="{2A5F8961-4AA6-432F-A43C-CCB3ED182D81}" presName="composite" presStyleCnt="0"/>
      <dgm:spPr/>
    </dgm:pt>
    <dgm:pt modelId="{10AE959C-DF36-4DC7-B3D7-1E3C08066EF0}" type="pres">
      <dgm:prSet presAssocID="{2A5F8961-4AA6-432F-A43C-CCB3ED182D81}" presName="parTx" presStyleLbl="alignNode1" presStyleIdx="0" presStyleCnt="1">
        <dgm:presLayoutVars>
          <dgm:chMax val="0"/>
          <dgm:chPref val="0"/>
          <dgm:bulletEnabled val="1"/>
        </dgm:presLayoutVars>
      </dgm:prSet>
      <dgm:spPr/>
    </dgm:pt>
    <dgm:pt modelId="{3AA62DAE-0813-4AFD-A884-2E168DB083E1}" type="pres">
      <dgm:prSet presAssocID="{2A5F8961-4AA6-432F-A43C-CCB3ED182D81}" presName="desTx" presStyleLbl="alignAccFollowNode1" presStyleIdx="0" presStyleCnt="1">
        <dgm:presLayoutVars>
          <dgm:bulletEnabled val="1"/>
        </dgm:presLayoutVars>
      </dgm:prSet>
      <dgm:spPr/>
    </dgm:pt>
  </dgm:ptLst>
  <dgm:cxnLst>
    <dgm:cxn modelId="{C8AB0F0E-E6ED-4DB1-9B31-08D5FCCBAD99}" type="presOf" srcId="{4C923C1C-034E-4F7A-983B-CCEEE48241E8}" destId="{2745CA0E-8C12-4F00-A601-BAF8EF221C88}" srcOrd="0" destOrd="0" presId="urn:microsoft.com/office/officeart/2005/8/layout/hList1"/>
    <dgm:cxn modelId="{03A58428-4382-4293-917D-615EC3D76FE6}" type="presOf" srcId="{EE02875D-122A-4FED-A104-C0411528C8EF}" destId="{3AA62DAE-0813-4AFD-A884-2E168DB083E1}" srcOrd="0" destOrd="2" presId="urn:microsoft.com/office/officeart/2005/8/layout/hList1"/>
    <dgm:cxn modelId="{AA4E082A-5A85-4CAA-9F48-12EEDC90CFBB}" type="presOf" srcId="{DDB35E3C-CAFE-4E0E-8554-BE29878C5071}" destId="{3AA62DAE-0813-4AFD-A884-2E168DB083E1}" srcOrd="0" destOrd="3" presId="urn:microsoft.com/office/officeart/2005/8/layout/hList1"/>
    <dgm:cxn modelId="{EFDB3C30-09DD-4F38-B6B1-CAD31D832A05}" srcId="{4C923C1C-034E-4F7A-983B-CCEEE48241E8}" destId="{2A5F8961-4AA6-432F-A43C-CCB3ED182D81}" srcOrd="0" destOrd="0" parTransId="{18A2F27D-57DF-4D6B-B2B1-B0602D6D8EDA}" sibTransId="{E72153A5-3C09-4E4B-BB07-4638B65135CA}"/>
    <dgm:cxn modelId="{A00E7E3F-D290-4BBB-8609-834687E2A047}" srcId="{2A5F8961-4AA6-432F-A43C-CCB3ED182D81}" destId="{0433E12C-AD87-46DD-93B5-D8C5826D1537}" srcOrd="1" destOrd="0" parTransId="{1EB16A84-893B-46B5-8CAC-EA2A26222406}" sibTransId="{4FF71AFA-02F9-41CC-8E1C-BB97F72DB444}"/>
    <dgm:cxn modelId="{82FBEC4B-1DB4-4278-B92B-3F380B4C604B}" srcId="{2A5F8961-4AA6-432F-A43C-CCB3ED182D81}" destId="{EE02875D-122A-4FED-A104-C0411528C8EF}" srcOrd="2" destOrd="0" parTransId="{D52D5ED6-5999-4AE9-85C4-8A6566801480}" sibTransId="{A0FA97C4-82A0-4E1C-8867-D01C64D57479}"/>
    <dgm:cxn modelId="{D56D1F4E-1175-40B2-8FA2-EA50472A979A}" srcId="{2A5F8961-4AA6-432F-A43C-CCB3ED182D81}" destId="{0FD20D54-9D98-4976-A9B6-06F811F3E75B}" srcOrd="4" destOrd="0" parTransId="{F7FE2633-EAFA-434D-8BF2-3699F9844CB0}" sibTransId="{8E65A2E2-ED71-4D70-ABA2-99F1CFFF6D53}"/>
    <dgm:cxn modelId="{DF79618E-950A-486C-887E-2A22AC19520D}" type="presOf" srcId="{0FD20D54-9D98-4976-A9B6-06F811F3E75B}" destId="{3AA62DAE-0813-4AFD-A884-2E168DB083E1}" srcOrd="0" destOrd="4" presId="urn:microsoft.com/office/officeart/2005/8/layout/hList1"/>
    <dgm:cxn modelId="{F5EA1A9B-303B-42DC-BAE5-7E2E0EC37DAB}" type="presOf" srcId="{C647F987-E789-4433-AC8C-E3C206633C85}" destId="{3AA62DAE-0813-4AFD-A884-2E168DB083E1}" srcOrd="0" destOrd="0" presId="urn:microsoft.com/office/officeart/2005/8/layout/hList1"/>
    <dgm:cxn modelId="{0B1F7A9E-1F2B-4D31-AB7A-1EFBDE550EB0}" srcId="{2A5F8961-4AA6-432F-A43C-CCB3ED182D81}" destId="{C647F987-E789-4433-AC8C-E3C206633C85}" srcOrd="0" destOrd="0" parTransId="{B92A2D8C-B9FF-4667-ABD7-36FCE694AFFC}" sibTransId="{0D396132-F33B-4042-A844-974E5159F6D7}"/>
    <dgm:cxn modelId="{7EC28DB0-F07A-45EA-B6B0-D31B6D896A36}" type="presOf" srcId="{0433E12C-AD87-46DD-93B5-D8C5826D1537}" destId="{3AA62DAE-0813-4AFD-A884-2E168DB083E1}" srcOrd="0" destOrd="1" presId="urn:microsoft.com/office/officeart/2005/8/layout/hList1"/>
    <dgm:cxn modelId="{6BD021C7-0774-4B71-969B-2CF77D6B4E82}" srcId="{2A5F8961-4AA6-432F-A43C-CCB3ED182D81}" destId="{DDB35E3C-CAFE-4E0E-8554-BE29878C5071}" srcOrd="3" destOrd="0" parTransId="{F19CE56D-5595-45F0-A250-377EA800461C}" sibTransId="{71226C8F-3CC6-459D-825A-FFF47E579216}"/>
    <dgm:cxn modelId="{D553C0D8-FD31-452E-A301-0F81CA272954}" type="presOf" srcId="{2A5F8961-4AA6-432F-A43C-CCB3ED182D81}" destId="{10AE959C-DF36-4DC7-B3D7-1E3C08066EF0}" srcOrd="0" destOrd="0" presId="urn:microsoft.com/office/officeart/2005/8/layout/hList1"/>
    <dgm:cxn modelId="{0529CE42-CB94-4371-951E-00B8B6E2C8A7}" type="presParOf" srcId="{2745CA0E-8C12-4F00-A601-BAF8EF221C88}" destId="{B8A5ECC0-667E-4A13-99B0-0EB75D129D19}" srcOrd="0" destOrd="0" presId="urn:microsoft.com/office/officeart/2005/8/layout/hList1"/>
    <dgm:cxn modelId="{5C1154DF-AF68-4C78-A25A-15C148FC0EC4}" type="presParOf" srcId="{B8A5ECC0-667E-4A13-99B0-0EB75D129D19}" destId="{10AE959C-DF36-4DC7-B3D7-1E3C08066EF0}" srcOrd="0" destOrd="0" presId="urn:microsoft.com/office/officeart/2005/8/layout/hList1"/>
    <dgm:cxn modelId="{0608BA41-B270-4850-ACAE-BC0AF903DCF0}" type="presParOf" srcId="{B8A5ECC0-667E-4A13-99B0-0EB75D129D19}" destId="{3AA62DAE-0813-4AFD-A884-2E168DB083E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3.xml><?xml version="1.0" encoding="utf-8"?>
<dgm:dataModel xmlns:dgm="http://schemas.openxmlformats.org/drawingml/2006/diagram" xmlns:a="http://schemas.openxmlformats.org/drawingml/2006/main">
  <dgm:ptLst>
    <dgm:pt modelId="{1735AC45-A05C-4922-B825-6B7DEF5FA38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F61E8D9E-B042-4E4E-915B-85C2D665FC7B}" type="parTrans" cxnId="{FCDC4019-E381-4F4A-A228-1821F1CFD738}">
      <dgm:prSet custT="1"/>
      <dgm:spPr/>
      <dgm:t>
        <a:bodyPr/>
        <a:lstStyle/>
        <a:p>
          <a:endParaRPr lang="en-CA" sz="2000">
            <a:latin typeface="Arial" pitchFamily="34" charset="0"/>
            <a:cs typeface="Arial" pitchFamily="34" charset="0"/>
          </a:endParaRPr>
        </a:p>
      </dgm:t>
    </dgm:pt>
    <dgm:pt modelId="{883DB355-C5BA-444A-8042-00665649C913}">
      <dgm:prSet phldrT="[Tex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pPr>
            <a:buFont typeface="Arial" pitchFamily="34" charset="0"/>
            <a:buChar char="•"/>
          </a:pPr>
          <a:r>
            <a:rPr lang="en-CA" sz="2000">
              <a:latin typeface="Arial" pitchFamily="34" charset="0"/>
              <a:cs typeface="Arial" pitchFamily="34" charset="0"/>
            </a:rPr>
            <a:t>Outright ban v limited ban</a:t>
          </a:r>
        </a:p>
      </dgm:t>
    </dgm:pt>
    <dgm:pt modelId="{FA694891-AFDA-436A-8579-21B46586A61E}" type="sibTrans" cxnId="{FCDC4019-E381-4F4A-A228-1821F1CFD738}">
      <dgm:prSet custT="1"/>
      <dgm:spPr>
        <a:noFill/>
        <a:ln w="25400" cap="flat" cmpd="sng" algn="ctr">
          <a:solidFill>
            <a:schemeClr val="accent1">
              <a:shade val="60000"/>
              <a:hueOff val="0"/>
              <a:satOff val="0"/>
              <a:lumOff val="0"/>
              <a:alphaOff val="0"/>
            </a:schemeClr>
          </a:solidFill>
          <a:prstDash val="solid"/>
        </a:ln>
      </dgm:spPr>
      <dgm:t>
        <a:bodyPr/>
        <a:lstStyle/>
        <a:p>
          <a:endParaRPr lang="en-CA" sz="2000">
            <a:latin typeface="Arial" pitchFamily="34" charset="0"/>
            <a:cs typeface="Arial" pitchFamily="34" charset="0"/>
          </a:endParaRPr>
        </a:p>
      </dgm:t>
    </dgm:pt>
    <dgm:pt modelId="{A3A1ECFD-35E9-4401-9110-C08E6BAABED3}" type="parTrans" cxnId="{E1390F9F-8C3C-4DB2-BACE-C1878919BB01}">
      <dgm:prSet custT="1"/>
      <dgm:spPr/>
      <dgm:t>
        <a:bodyPr/>
        <a:lstStyle/>
        <a:p>
          <a:endParaRPr lang="en-CA" sz="2000">
            <a:latin typeface="Arial" pitchFamily="34" charset="0"/>
            <a:cs typeface="Arial" pitchFamily="34" charset="0"/>
          </a:endParaRPr>
        </a:p>
      </dgm:t>
    </dgm:pt>
    <dgm:pt modelId="{9FB63F9B-2E1A-4871-BCFD-DA06F3A662F7}">
      <dgm:prSet custT="1"/>
      <dgm:spPr>
        <a:solidFill>
          <a:srgbClr val="45A7BE"/>
        </a:solidFill>
        <a:ln>
          <a:solidFill>
            <a:srgbClr val="45A7BE"/>
          </a:solidFill>
        </a:ln>
      </dgm:spPr>
      <dgm:t>
        <a:bodyPr/>
        <a:lstStyle/>
        <a:p>
          <a:r>
            <a:rPr lang="en-CA" sz="2000">
              <a:latin typeface="Arial" pitchFamily="34" charset="0"/>
              <a:cs typeface="Arial" pitchFamily="34" charset="0"/>
            </a:rPr>
            <a:t>Restriction on inputting confidential/personal/proprietary information (may not be enough to delete names) </a:t>
          </a:r>
        </a:p>
      </dgm:t>
    </dgm:pt>
    <dgm:pt modelId="{FC16058B-04F6-41B2-9FC8-063DE087CCAD}" type="sibTrans" cxnId="{E1390F9F-8C3C-4DB2-BACE-C1878919BB01}">
      <dgm:prSet custT="1"/>
      <dgm:spPr/>
      <dgm:t>
        <a:bodyPr/>
        <a:lstStyle/>
        <a:p>
          <a:endParaRPr lang="en-CA" sz="2000">
            <a:latin typeface="Arial" pitchFamily="34" charset="0"/>
            <a:cs typeface="Arial" pitchFamily="34" charset="0"/>
          </a:endParaRPr>
        </a:p>
      </dgm:t>
    </dgm:pt>
    <dgm:pt modelId="{72F126D8-3A12-4FD5-A106-51C03F6F251C}" type="parTrans" cxnId="{71F9D75D-CB85-4B13-9327-F7219E243043}">
      <dgm:prSet custT="1"/>
      <dgm:spPr/>
      <dgm:t>
        <a:bodyPr/>
        <a:lstStyle/>
        <a:p>
          <a:endParaRPr lang="en-CA" sz="2000">
            <a:latin typeface="Arial" pitchFamily="34" charset="0"/>
            <a:cs typeface="Arial" pitchFamily="34" charset="0"/>
          </a:endParaRPr>
        </a:p>
      </dgm:t>
    </dgm:pt>
    <dgm:pt modelId="{8A6F99A6-9C6F-49B9-8917-EB14199DF2E6}">
      <dgm:prSet custT="1"/>
      <dgm:spPr>
        <a:solidFill>
          <a:srgbClr val="58595B"/>
        </a:solidFill>
        <a:ln>
          <a:solidFill>
            <a:srgbClr val="58595B"/>
          </a:solidFill>
        </a:ln>
      </dgm:spPr>
      <dgm:t>
        <a:bodyPr/>
        <a:lstStyle/>
        <a:p>
          <a:r>
            <a:rPr lang="en-CA" sz="2000">
              <a:latin typeface="Arial" pitchFamily="34" charset="0"/>
              <a:cs typeface="Arial" pitchFamily="34" charset="0"/>
            </a:rPr>
            <a:t>Restrict particular use cases (for example, preparation of RFPs, sales pitches, materials respecting pricing or business strategy)</a:t>
          </a:r>
        </a:p>
      </dgm:t>
    </dgm:pt>
    <dgm:pt modelId="{1151D034-56FF-4D51-B5AD-B54BAACB104C}" type="sibTrans" cxnId="{71F9D75D-CB85-4B13-9327-F7219E243043}">
      <dgm:prSet custT="1"/>
      <dgm:spPr/>
      <dgm:t>
        <a:bodyPr/>
        <a:lstStyle/>
        <a:p>
          <a:endParaRPr lang="en-CA" sz="2000">
            <a:latin typeface="Arial" pitchFamily="34" charset="0"/>
            <a:cs typeface="Arial" pitchFamily="34" charset="0"/>
          </a:endParaRPr>
        </a:p>
      </dgm:t>
    </dgm:pt>
    <dgm:pt modelId="{724B0676-A0D7-4801-AABC-A33D6BEB8547}" type="parTrans" cxnId="{2E8ACD72-1EF3-421B-84C9-D56C5E6820E8}">
      <dgm:prSet custT="1"/>
      <dgm:spPr/>
      <dgm:t>
        <a:bodyPr/>
        <a:lstStyle/>
        <a:p>
          <a:endParaRPr lang="en-CA" sz="2000">
            <a:latin typeface="Arial" pitchFamily="34" charset="0"/>
            <a:cs typeface="Arial" pitchFamily="34" charset="0"/>
          </a:endParaRPr>
        </a:p>
      </dgm:t>
    </dgm:pt>
    <dgm:pt modelId="{E77F0B23-8FE8-46C8-BC4E-86D3B7880D32}">
      <dgm:prSet custT="1"/>
      <dgm:spPr>
        <a:solidFill>
          <a:srgbClr val="A6ACAC"/>
        </a:solidFill>
        <a:ln>
          <a:solidFill>
            <a:srgbClr val="A6ACAC"/>
          </a:solidFill>
        </a:ln>
      </dgm:spPr>
      <dgm:t>
        <a:bodyPr/>
        <a:lstStyle/>
        <a:p>
          <a:r>
            <a:rPr lang="en-CA" sz="2000">
              <a:latin typeface="Arial" pitchFamily="34" charset="0"/>
              <a:cs typeface="Arial" pitchFamily="34" charset="0"/>
            </a:rPr>
            <a:t>Expressly make user responsible for reviewing and correcting content</a:t>
          </a:r>
        </a:p>
      </dgm:t>
    </dgm:pt>
    <dgm:pt modelId="{6BFCD2E2-A773-416D-A0D3-412D2CC7FCCA}" type="sibTrans" cxnId="{2E8ACD72-1EF3-421B-84C9-D56C5E6820E8}">
      <dgm:prSet custT="1"/>
      <dgm:spPr/>
      <dgm:t>
        <a:bodyPr/>
        <a:lstStyle/>
        <a:p>
          <a:endParaRPr lang="en-CA" sz="2000">
            <a:latin typeface="Arial" pitchFamily="34" charset="0"/>
            <a:cs typeface="Arial" pitchFamily="34" charset="0"/>
          </a:endParaRPr>
        </a:p>
      </dgm:t>
    </dgm:pt>
    <dgm:pt modelId="{BFA4F05B-46BE-45AB-B8DF-570974AAD5E9}" type="pres">
      <dgm:prSet presAssocID="{1735AC45-A05C-4922-B825-6B7DEF5FA383}" presName="Name0" presStyleCnt="0">
        <dgm:presLayoutVars>
          <dgm:chMax val="7"/>
          <dgm:chPref val="7"/>
          <dgm:dir/>
        </dgm:presLayoutVars>
      </dgm:prSet>
      <dgm:spPr/>
    </dgm:pt>
    <dgm:pt modelId="{490AADD7-7EB2-453A-85D6-514F4E2DD24B}" type="pres">
      <dgm:prSet presAssocID="{1735AC45-A05C-4922-B825-6B7DEF5FA383}" presName="Name1" presStyleCnt="0"/>
      <dgm:spPr/>
    </dgm:pt>
    <dgm:pt modelId="{DDAC6BD9-EDED-496E-A334-D8939A233D2E}" type="pres">
      <dgm:prSet presAssocID="{1735AC45-A05C-4922-B825-6B7DEF5FA383}" presName="cycle" presStyleCnt="0"/>
      <dgm:spPr/>
    </dgm:pt>
    <dgm:pt modelId="{0A8AE684-2BC6-4264-8DCB-BE36DBD8A118}" type="pres">
      <dgm:prSet presAssocID="{1735AC45-A05C-4922-B825-6B7DEF5FA383}" presName="srcNode" presStyleLbl="node1" presStyleIdx="0" presStyleCnt="4"/>
      <dgm:spPr/>
    </dgm:pt>
    <dgm:pt modelId="{5D1307A5-3AE9-43B1-862B-7FD185608C05}" type="pres">
      <dgm:prSet presAssocID="{1735AC45-A05C-4922-B825-6B7DEF5FA383}" presName="conn" presStyleLbl="parChTrans1D2" presStyleIdx="0" presStyleCnt="1"/>
      <dgm:spPr/>
    </dgm:pt>
    <dgm:pt modelId="{AE4B6A34-A2D4-4675-A857-2DBF3E293D05}" type="pres">
      <dgm:prSet presAssocID="{1735AC45-A05C-4922-B825-6B7DEF5FA383}" presName="extraNode" presStyleLbl="node1" presStyleIdx="0" presStyleCnt="4"/>
      <dgm:spPr/>
    </dgm:pt>
    <dgm:pt modelId="{C5DA61B4-10BA-4A54-B2AC-16AE99048EB9}" type="pres">
      <dgm:prSet presAssocID="{1735AC45-A05C-4922-B825-6B7DEF5FA383}" presName="dstNode" presStyleLbl="node1" presStyleIdx="0" presStyleCnt="4"/>
      <dgm:spPr/>
    </dgm:pt>
    <dgm:pt modelId="{E7F74196-5141-4283-8587-58C5A7977113}" type="pres">
      <dgm:prSet presAssocID="{883DB355-C5BA-444A-8042-00665649C913}" presName="text_1" presStyleLbl="node1" presStyleIdx="0" presStyleCnt="4">
        <dgm:presLayoutVars>
          <dgm:bulletEnabled val="1"/>
        </dgm:presLayoutVars>
      </dgm:prSet>
      <dgm:spPr/>
    </dgm:pt>
    <dgm:pt modelId="{870DF9D2-69B4-49F7-B695-A250CFD671BB}" type="pres">
      <dgm:prSet presAssocID="{883DB355-C5BA-444A-8042-00665649C913}" presName="accent_1" presStyleCnt="0"/>
      <dgm:spPr/>
    </dgm:pt>
    <dgm:pt modelId="{641F3447-EFC5-4D87-946A-7E3ED0926E65}" type="pres">
      <dgm:prSet presAssocID="{883DB355-C5BA-444A-8042-00665649C913}" presName="accentRepeatNode" presStyleLbl="solidFgAcc1" presStyleIdx="0" presStyleCnt="4"/>
      <dgm:spPr>
        <a:solidFill>
          <a:schemeClr val="lt1">
            <a:hueOff val="0"/>
            <a:satOff val="0"/>
            <a:lumOff val="0"/>
            <a:alphaOff val="0"/>
          </a:schemeClr>
        </a:solidFill>
        <a:ln w="25400" cap="flat" cmpd="sng" algn="ctr">
          <a:solidFill>
            <a:schemeClr val="accent1">
              <a:hueOff val="0"/>
              <a:satOff val="0"/>
              <a:lumOff val="0"/>
              <a:alphaOff val="0"/>
            </a:schemeClr>
          </a:solidFill>
          <a:prstDash val="solid"/>
        </a:ln>
      </dgm:spPr>
    </dgm:pt>
    <dgm:pt modelId="{309F7F03-43D3-4E93-93A5-3ED7E12C8640}" type="pres">
      <dgm:prSet presAssocID="{9FB63F9B-2E1A-4871-BCFD-DA06F3A662F7}" presName="text_2" presStyleLbl="node1" presStyleIdx="1" presStyleCnt="4">
        <dgm:presLayoutVars>
          <dgm:bulletEnabled val="1"/>
        </dgm:presLayoutVars>
      </dgm:prSet>
      <dgm:spPr/>
    </dgm:pt>
    <dgm:pt modelId="{29D58A50-33C2-4FF9-9401-144D50DB5B88}" type="pres">
      <dgm:prSet presAssocID="{9FB63F9B-2E1A-4871-BCFD-DA06F3A662F7}" presName="accent_2" presStyleCnt="0"/>
      <dgm:spPr/>
    </dgm:pt>
    <dgm:pt modelId="{D91B639B-4E68-473A-963D-6FA63BA3AF98}" type="pres">
      <dgm:prSet presAssocID="{9FB63F9B-2E1A-4871-BCFD-DA06F3A662F7}" presName="accentRepeatNode" presStyleLbl="solidFgAcc1" presStyleIdx="1" presStyleCnt="4"/>
      <dgm:spPr>
        <a:solidFill>
          <a:schemeClr val="lt1">
            <a:hueOff val="0"/>
            <a:satOff val="0"/>
            <a:lumOff val="0"/>
            <a:alphaOff val="0"/>
          </a:schemeClr>
        </a:solidFill>
        <a:ln>
          <a:solidFill>
            <a:srgbClr val="45A7BE"/>
          </a:solidFill>
        </a:ln>
      </dgm:spPr>
    </dgm:pt>
    <dgm:pt modelId="{36BD227E-AC32-4613-8683-E42CCD1FCEEB}" type="pres">
      <dgm:prSet presAssocID="{8A6F99A6-9C6F-49B9-8917-EB14199DF2E6}" presName="text_3" presStyleLbl="node1" presStyleIdx="2" presStyleCnt="4">
        <dgm:presLayoutVars>
          <dgm:bulletEnabled val="1"/>
        </dgm:presLayoutVars>
      </dgm:prSet>
      <dgm:spPr/>
    </dgm:pt>
    <dgm:pt modelId="{564440B0-C489-4B47-9449-38CEE6FDAB7E}" type="pres">
      <dgm:prSet presAssocID="{8A6F99A6-9C6F-49B9-8917-EB14199DF2E6}" presName="accent_3" presStyleCnt="0"/>
      <dgm:spPr/>
    </dgm:pt>
    <dgm:pt modelId="{C0F903DF-0AB7-4C32-82E0-864271B20AA5}" type="pres">
      <dgm:prSet presAssocID="{8A6F99A6-9C6F-49B9-8917-EB14199DF2E6}" presName="accentRepeatNode" presStyleLbl="solidFgAcc1" presStyleIdx="2" presStyleCnt="4"/>
      <dgm:spPr>
        <a:solidFill>
          <a:schemeClr val="lt1">
            <a:hueOff val="0"/>
            <a:satOff val="0"/>
            <a:lumOff val="0"/>
            <a:alphaOff val="0"/>
          </a:schemeClr>
        </a:solidFill>
        <a:ln>
          <a:solidFill>
            <a:srgbClr val="58595B"/>
          </a:solidFill>
        </a:ln>
      </dgm:spPr>
    </dgm:pt>
    <dgm:pt modelId="{64714042-A907-4B65-979D-09AD6CBB9993}" type="pres">
      <dgm:prSet presAssocID="{E77F0B23-8FE8-46C8-BC4E-86D3B7880D32}" presName="text_4" presStyleLbl="node1" presStyleIdx="3" presStyleCnt="4">
        <dgm:presLayoutVars>
          <dgm:bulletEnabled val="1"/>
        </dgm:presLayoutVars>
      </dgm:prSet>
      <dgm:spPr/>
    </dgm:pt>
    <dgm:pt modelId="{2395F579-A6B4-499B-A5C0-A1FBA324908B}" type="pres">
      <dgm:prSet presAssocID="{E77F0B23-8FE8-46C8-BC4E-86D3B7880D32}" presName="accent_4" presStyleCnt="0"/>
      <dgm:spPr/>
    </dgm:pt>
    <dgm:pt modelId="{5AF878D6-B7F7-4779-A1AD-80CEBB6C999B}" type="pres">
      <dgm:prSet presAssocID="{E77F0B23-8FE8-46C8-BC4E-86D3B7880D32}" presName="accentRepeatNode" presStyleLbl="solidFgAcc1" presStyleIdx="3" presStyleCnt="4"/>
      <dgm:spPr>
        <a:solidFill>
          <a:schemeClr val="lt1">
            <a:hueOff val="0"/>
            <a:satOff val="0"/>
            <a:lumOff val="0"/>
            <a:alphaOff val="0"/>
          </a:schemeClr>
        </a:solidFill>
        <a:ln>
          <a:solidFill>
            <a:srgbClr val="A6ACAC"/>
          </a:solidFill>
        </a:ln>
      </dgm:spPr>
    </dgm:pt>
  </dgm:ptLst>
  <dgm:cxnLst>
    <dgm:cxn modelId="{6E84EA0C-2D3E-48FE-893D-0F843F2F9128}" type="presOf" srcId="{883DB355-C5BA-444A-8042-00665649C913}" destId="{E7F74196-5141-4283-8587-58C5A7977113}" srcOrd="0" destOrd="0" presId="urn:microsoft.com/office/officeart/2008/layout/VerticalCurvedList"/>
    <dgm:cxn modelId="{FCDC4019-E381-4F4A-A228-1821F1CFD738}" srcId="{1735AC45-A05C-4922-B825-6B7DEF5FA383}" destId="{883DB355-C5BA-444A-8042-00665649C913}" srcOrd="0" destOrd="0" parTransId="{F61E8D9E-B042-4E4E-915B-85C2D665FC7B}" sibTransId="{FA694891-AFDA-436A-8579-21B46586A61E}"/>
    <dgm:cxn modelId="{957FEB3F-3BF3-485E-9210-3793E2193B34}" type="presOf" srcId="{1735AC45-A05C-4922-B825-6B7DEF5FA383}" destId="{BFA4F05B-46BE-45AB-B8DF-570974AAD5E9}" srcOrd="0" destOrd="0" presId="urn:microsoft.com/office/officeart/2008/layout/VerticalCurvedList"/>
    <dgm:cxn modelId="{70EF6047-4E54-4DFA-8491-F21C101BC897}" type="presOf" srcId="{E77F0B23-8FE8-46C8-BC4E-86D3B7880D32}" destId="{64714042-A907-4B65-979D-09AD6CBB9993}" srcOrd="0" destOrd="0" presId="urn:microsoft.com/office/officeart/2008/layout/VerticalCurvedList"/>
    <dgm:cxn modelId="{71F9D75D-CB85-4B13-9327-F7219E243043}" srcId="{1735AC45-A05C-4922-B825-6B7DEF5FA383}" destId="{8A6F99A6-9C6F-49B9-8917-EB14199DF2E6}" srcOrd="2" destOrd="0" parTransId="{72F126D8-3A12-4FD5-A106-51C03F6F251C}" sibTransId="{1151D034-56FF-4D51-B5AD-B54BAACB104C}"/>
    <dgm:cxn modelId="{2E8ACD72-1EF3-421B-84C9-D56C5E6820E8}" srcId="{1735AC45-A05C-4922-B825-6B7DEF5FA383}" destId="{E77F0B23-8FE8-46C8-BC4E-86D3B7880D32}" srcOrd="3" destOrd="0" parTransId="{724B0676-A0D7-4801-AABC-A33D6BEB8547}" sibTransId="{6BFCD2E2-A773-416D-A0D3-412D2CC7FCCA}"/>
    <dgm:cxn modelId="{73027A96-F1AD-4555-90EA-985F8CB1753E}" type="presOf" srcId="{FA694891-AFDA-436A-8579-21B46586A61E}" destId="{5D1307A5-3AE9-43B1-862B-7FD185608C05}" srcOrd="0" destOrd="0" presId="urn:microsoft.com/office/officeart/2008/layout/VerticalCurvedList"/>
    <dgm:cxn modelId="{E1390F9F-8C3C-4DB2-BACE-C1878919BB01}" srcId="{1735AC45-A05C-4922-B825-6B7DEF5FA383}" destId="{9FB63F9B-2E1A-4871-BCFD-DA06F3A662F7}" srcOrd="1" destOrd="0" parTransId="{A3A1ECFD-35E9-4401-9110-C08E6BAABED3}" sibTransId="{FC16058B-04F6-41B2-9FC8-063DE087CCAD}"/>
    <dgm:cxn modelId="{3A1B8FC3-769A-43CE-8E15-348E6A65A05F}" type="presOf" srcId="{8A6F99A6-9C6F-49B9-8917-EB14199DF2E6}" destId="{36BD227E-AC32-4613-8683-E42CCD1FCEEB}" srcOrd="0" destOrd="0" presId="urn:microsoft.com/office/officeart/2008/layout/VerticalCurvedList"/>
    <dgm:cxn modelId="{1305DFE6-940B-4513-9CF3-2CAEA4FAAE58}" type="presOf" srcId="{9FB63F9B-2E1A-4871-BCFD-DA06F3A662F7}" destId="{309F7F03-43D3-4E93-93A5-3ED7E12C8640}" srcOrd="0" destOrd="0" presId="urn:microsoft.com/office/officeart/2008/layout/VerticalCurvedList"/>
    <dgm:cxn modelId="{C34458C8-8979-44D3-9AA4-D496475BD10F}" type="presParOf" srcId="{BFA4F05B-46BE-45AB-B8DF-570974AAD5E9}" destId="{490AADD7-7EB2-453A-85D6-514F4E2DD24B}" srcOrd="0" destOrd="0" presId="urn:microsoft.com/office/officeart/2008/layout/VerticalCurvedList"/>
    <dgm:cxn modelId="{2C31A834-C505-467C-8A4D-A12574CE256F}" type="presParOf" srcId="{490AADD7-7EB2-453A-85D6-514F4E2DD24B}" destId="{DDAC6BD9-EDED-496E-A334-D8939A233D2E}" srcOrd="0" destOrd="0" presId="urn:microsoft.com/office/officeart/2008/layout/VerticalCurvedList"/>
    <dgm:cxn modelId="{46C202EE-2CFD-416F-A33D-93161493559F}" type="presParOf" srcId="{DDAC6BD9-EDED-496E-A334-D8939A233D2E}" destId="{0A8AE684-2BC6-4264-8DCB-BE36DBD8A118}" srcOrd="0" destOrd="0" presId="urn:microsoft.com/office/officeart/2008/layout/VerticalCurvedList"/>
    <dgm:cxn modelId="{BEA5BEBD-BF81-4F86-805A-969CE51F9091}" type="presParOf" srcId="{DDAC6BD9-EDED-496E-A334-D8939A233D2E}" destId="{5D1307A5-3AE9-43B1-862B-7FD185608C05}" srcOrd="1" destOrd="0" presId="urn:microsoft.com/office/officeart/2008/layout/VerticalCurvedList"/>
    <dgm:cxn modelId="{82854F8D-DF96-4C10-BCFB-EF7DD6409A1C}" type="presParOf" srcId="{DDAC6BD9-EDED-496E-A334-D8939A233D2E}" destId="{AE4B6A34-A2D4-4675-A857-2DBF3E293D05}" srcOrd="2" destOrd="0" presId="urn:microsoft.com/office/officeart/2008/layout/VerticalCurvedList"/>
    <dgm:cxn modelId="{D7581A18-8F6F-425E-ABC1-5652F21F80EA}" type="presParOf" srcId="{DDAC6BD9-EDED-496E-A334-D8939A233D2E}" destId="{C5DA61B4-10BA-4A54-B2AC-16AE99048EB9}" srcOrd="3" destOrd="0" presId="urn:microsoft.com/office/officeart/2008/layout/VerticalCurvedList"/>
    <dgm:cxn modelId="{F8831D10-0227-4928-A61A-2BC6685D097E}" type="presParOf" srcId="{490AADD7-7EB2-453A-85D6-514F4E2DD24B}" destId="{E7F74196-5141-4283-8587-58C5A7977113}" srcOrd="1" destOrd="0" presId="urn:microsoft.com/office/officeart/2008/layout/VerticalCurvedList"/>
    <dgm:cxn modelId="{CB6A78B3-C348-4C25-A430-09283D599315}" type="presParOf" srcId="{490AADD7-7EB2-453A-85D6-514F4E2DD24B}" destId="{870DF9D2-69B4-49F7-B695-A250CFD671BB}" srcOrd="2" destOrd="0" presId="urn:microsoft.com/office/officeart/2008/layout/VerticalCurvedList"/>
    <dgm:cxn modelId="{26577BDA-F455-4820-910C-63C6F4BDEC1A}" type="presParOf" srcId="{870DF9D2-69B4-49F7-B695-A250CFD671BB}" destId="{641F3447-EFC5-4D87-946A-7E3ED0926E65}" srcOrd="0" destOrd="0" presId="urn:microsoft.com/office/officeart/2008/layout/VerticalCurvedList"/>
    <dgm:cxn modelId="{64DE6D4E-BD93-45F4-99E7-3C5FE0341A34}" type="presParOf" srcId="{490AADD7-7EB2-453A-85D6-514F4E2DD24B}" destId="{309F7F03-43D3-4E93-93A5-3ED7E12C8640}" srcOrd="3" destOrd="0" presId="urn:microsoft.com/office/officeart/2008/layout/VerticalCurvedList"/>
    <dgm:cxn modelId="{69C2E684-4BF1-40DF-9DB6-9EFEA9E2B117}" type="presParOf" srcId="{490AADD7-7EB2-453A-85D6-514F4E2DD24B}" destId="{29D58A50-33C2-4FF9-9401-144D50DB5B88}" srcOrd="4" destOrd="0" presId="urn:microsoft.com/office/officeart/2008/layout/VerticalCurvedList"/>
    <dgm:cxn modelId="{61CFF307-FE64-4273-B0ED-E52A08E1957B}" type="presParOf" srcId="{29D58A50-33C2-4FF9-9401-144D50DB5B88}" destId="{D91B639B-4E68-473A-963D-6FA63BA3AF98}" srcOrd="0" destOrd="0" presId="urn:microsoft.com/office/officeart/2008/layout/VerticalCurvedList"/>
    <dgm:cxn modelId="{D387F999-51D0-4981-A5AE-AC57B60FE821}" type="presParOf" srcId="{490AADD7-7EB2-453A-85D6-514F4E2DD24B}" destId="{36BD227E-AC32-4613-8683-E42CCD1FCEEB}" srcOrd="5" destOrd="0" presId="urn:microsoft.com/office/officeart/2008/layout/VerticalCurvedList"/>
    <dgm:cxn modelId="{847B8342-07CA-453A-BF64-0BDD0CDA9AEE}" type="presParOf" srcId="{490AADD7-7EB2-453A-85D6-514F4E2DD24B}" destId="{564440B0-C489-4B47-9449-38CEE6FDAB7E}" srcOrd="6" destOrd="0" presId="urn:microsoft.com/office/officeart/2008/layout/VerticalCurvedList"/>
    <dgm:cxn modelId="{DD5958AF-1F14-4BF4-91D0-8B14C346E767}" type="presParOf" srcId="{564440B0-C489-4B47-9449-38CEE6FDAB7E}" destId="{C0F903DF-0AB7-4C32-82E0-864271B20AA5}" srcOrd="0" destOrd="0" presId="urn:microsoft.com/office/officeart/2008/layout/VerticalCurvedList"/>
    <dgm:cxn modelId="{B94EC388-4C5D-4883-861C-01899B6DB31A}" type="presParOf" srcId="{490AADD7-7EB2-453A-85D6-514F4E2DD24B}" destId="{64714042-A907-4B65-979D-09AD6CBB9993}" srcOrd="7" destOrd="0" presId="urn:microsoft.com/office/officeart/2008/layout/VerticalCurvedList"/>
    <dgm:cxn modelId="{70C9D174-FBDF-415D-B2B4-575B01218F07}" type="presParOf" srcId="{490AADD7-7EB2-453A-85D6-514F4E2DD24B}" destId="{2395F579-A6B4-499B-A5C0-A1FBA324908B}" srcOrd="8" destOrd="0" presId="urn:microsoft.com/office/officeart/2008/layout/VerticalCurvedList"/>
    <dgm:cxn modelId="{C87A15D4-0432-4099-B736-7778CA0C01B9}" type="presParOf" srcId="{2395F579-A6B4-499B-A5C0-A1FBA324908B}" destId="{5AF878D6-B7F7-4779-A1AD-80CEBB6C999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4.xml><?xml version="1.0" encoding="utf-8"?>
<dgm:dataModel xmlns:dgm="http://schemas.openxmlformats.org/drawingml/2006/diagram" xmlns:a="http://schemas.openxmlformats.org/drawingml/2006/main">
  <dgm:ptLst>
    <dgm:pt modelId="{484C9347-250C-4E60-A0AA-F66C8E1EA92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6FA9AA86-44FA-41DE-AC1E-7A27512AED82}" type="parTrans" cxnId="{B3143632-26B5-4919-AD43-14A57CCAD06A}">
      <dgm:prSet custT="1"/>
      <dgm:spPr/>
      <dgm:t>
        <a:bodyPr/>
        <a:lstStyle/>
        <a:p>
          <a:pPr algn="l"/>
          <a:endParaRPr lang="en-CA" sz="1800">
            <a:latin typeface="Arial" pitchFamily="34" charset="0"/>
            <a:cs typeface="Arial" pitchFamily="34" charset="0"/>
          </a:endParaRPr>
        </a:p>
      </dgm:t>
    </dgm:pt>
    <dgm:pt modelId="{3A90CF24-BC93-41ED-9011-9C0EF7D3BC91}">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lgn="l"/>
          <a:r>
            <a:rPr lang="en-CA" sz="1800"/>
            <a:t>Employees may decide to record any kind of meeting in an attempt to aid some future case against the employer (i.e. investigation meetings, disciplinary meetings, interactions with coworkers, etc.)</a:t>
          </a:r>
          <a:endParaRPr lang="en-CA" sz="1800">
            <a:latin typeface="Arial" pitchFamily="34" charset="0"/>
            <a:cs typeface="Arial" pitchFamily="34" charset="0"/>
          </a:endParaRPr>
        </a:p>
      </dgm:t>
    </dgm:pt>
    <dgm:pt modelId="{4CE1CF7C-80A5-460B-9365-B5946C70487C}" type="sibTrans" cxnId="{B3143632-26B5-4919-AD43-14A57CCAD06A}">
      <dgm:prSet custT="1"/>
      <dgm:spPr/>
      <dgm:t>
        <a:bodyPr/>
        <a:lstStyle/>
        <a:p>
          <a:pPr algn="l"/>
          <a:endParaRPr lang="en-CA" sz="1800">
            <a:latin typeface="Arial" pitchFamily="34" charset="0"/>
            <a:cs typeface="Arial" pitchFamily="34" charset="0"/>
          </a:endParaRPr>
        </a:p>
      </dgm:t>
    </dgm:pt>
    <dgm:pt modelId="{E9C2FF59-2D84-431F-9B3D-455F76680B58}" type="parTrans" cxnId="{0B66D4FF-D19B-4642-8356-B48C77E26F83}">
      <dgm:prSet custT="1"/>
      <dgm:spPr/>
      <dgm:t>
        <a:bodyPr/>
        <a:lstStyle/>
        <a:p>
          <a:pPr algn="l"/>
          <a:endParaRPr lang="en-CA" sz="1800">
            <a:latin typeface="Arial" pitchFamily="34" charset="0"/>
            <a:cs typeface="Arial" pitchFamily="34" charset="0"/>
          </a:endParaRPr>
        </a:p>
      </dgm:t>
    </dgm:pt>
    <dgm:pt modelId="{ECDB09C1-053D-4E5F-BE88-536B0EB864B0}">
      <dgm:prSet phldrT="[Text]" custT="1"/>
      <dgm:spPr>
        <a:solidFill>
          <a:srgbClr val="45A7BE"/>
        </a:solidFill>
        <a:ln w="25400" cap="flat" cmpd="sng" algn="ctr">
          <a:solidFill>
            <a:schemeClr val="lt1">
              <a:hueOff val="0"/>
              <a:satOff val="0"/>
              <a:lumOff val="0"/>
              <a:alphaOff val="0"/>
            </a:schemeClr>
          </a:solidFill>
          <a:prstDash val="solid"/>
        </a:ln>
      </dgm:spPr>
      <dgm:t>
        <a:bodyPr/>
        <a:lstStyle/>
        <a:p>
          <a:pPr algn="l"/>
          <a:r>
            <a:rPr lang="en-CA" sz="1800"/>
            <a:t>Difficult to know when being recorded or how it will be used</a:t>
          </a:r>
          <a:endParaRPr lang="en-CA" sz="1800">
            <a:latin typeface="Arial" pitchFamily="34" charset="0"/>
            <a:cs typeface="Arial" pitchFamily="34" charset="0"/>
          </a:endParaRPr>
        </a:p>
      </dgm:t>
    </dgm:pt>
    <dgm:pt modelId="{74B9F3BE-E5C2-48FA-AB36-AC9F5DB14140}" type="sibTrans" cxnId="{0B66D4FF-D19B-4642-8356-B48C77E26F83}">
      <dgm:prSet custT="1"/>
      <dgm:spPr/>
      <dgm:t>
        <a:bodyPr/>
        <a:lstStyle/>
        <a:p>
          <a:pPr algn="l"/>
          <a:endParaRPr lang="en-CA" sz="1800">
            <a:latin typeface="Arial" pitchFamily="34" charset="0"/>
            <a:cs typeface="Arial" pitchFamily="34" charset="0"/>
          </a:endParaRPr>
        </a:p>
      </dgm:t>
    </dgm:pt>
    <dgm:pt modelId="{B2032F7D-20D1-45F2-A42C-10C164C846EF}" type="parTrans" cxnId="{CA1314E3-F96B-4D95-A25E-FAB68A353F77}">
      <dgm:prSet custT="1"/>
      <dgm:spPr/>
      <dgm:t>
        <a:bodyPr/>
        <a:lstStyle/>
        <a:p>
          <a:pPr algn="l"/>
          <a:endParaRPr lang="en-CA" sz="1800">
            <a:latin typeface="Arial" pitchFamily="34" charset="0"/>
            <a:cs typeface="Arial" pitchFamily="34" charset="0"/>
          </a:endParaRPr>
        </a:p>
      </dgm:t>
    </dgm:pt>
    <dgm:pt modelId="{DD05D3BC-FB53-4BD5-AEC2-AD6DDBE35DAA}">
      <dgm:prSet phldrT="[Text]" custT="1"/>
      <dgm:spPr>
        <a:solidFill>
          <a:srgbClr val="58595B"/>
        </a:solidFill>
        <a:ln w="25400" cap="flat" cmpd="sng" algn="ctr">
          <a:solidFill>
            <a:schemeClr val="lt1">
              <a:hueOff val="0"/>
              <a:satOff val="0"/>
              <a:lumOff val="0"/>
              <a:alphaOff val="0"/>
            </a:schemeClr>
          </a:solidFill>
          <a:prstDash val="solid"/>
        </a:ln>
      </dgm:spPr>
      <dgm:t>
        <a:bodyPr/>
        <a:lstStyle/>
        <a:p>
          <a:pPr algn="l"/>
          <a:r>
            <a:rPr lang="en-CA" sz="1800"/>
            <a:t>What happens if an employee does record a meeting and then uses it in their civil claim?</a:t>
          </a:r>
          <a:endParaRPr lang="en-CA" sz="1800">
            <a:latin typeface="Arial" pitchFamily="34" charset="0"/>
            <a:cs typeface="Arial" pitchFamily="34" charset="0"/>
          </a:endParaRPr>
        </a:p>
      </dgm:t>
    </dgm:pt>
    <dgm:pt modelId="{AEE04E2B-7D89-4DEB-ACEE-ED13BB942E6A}" type="sibTrans" cxnId="{CA1314E3-F96B-4D95-A25E-FAB68A353F77}">
      <dgm:prSet custT="1"/>
      <dgm:spPr/>
      <dgm:t>
        <a:bodyPr/>
        <a:lstStyle/>
        <a:p>
          <a:pPr algn="l"/>
          <a:endParaRPr lang="en-CA" sz="1800">
            <a:latin typeface="Arial" pitchFamily="34" charset="0"/>
            <a:cs typeface="Arial" pitchFamily="34" charset="0"/>
          </a:endParaRPr>
        </a:p>
      </dgm:t>
    </dgm:pt>
    <dgm:pt modelId="{E71D9F17-1B05-4198-BF97-5F34BA546796}" type="pres">
      <dgm:prSet presAssocID="{484C9347-250C-4E60-A0AA-F66C8E1EA92B}" presName="linearFlow" presStyleCnt="0">
        <dgm:presLayoutVars>
          <dgm:dir/>
          <dgm:resizeHandles val="exact"/>
        </dgm:presLayoutVars>
      </dgm:prSet>
      <dgm:spPr/>
    </dgm:pt>
    <dgm:pt modelId="{6D92E505-C3D2-4747-B4B0-AE0265B21FDB}" type="pres">
      <dgm:prSet presAssocID="{3A90CF24-BC93-41ED-9011-9C0EF7D3BC91}" presName="composite" presStyleCnt="0"/>
      <dgm:spPr/>
    </dgm:pt>
    <dgm:pt modelId="{E456EC89-0AAA-4349-8291-8D06D212F722}" type="pres">
      <dgm:prSet presAssocID="{3A90CF24-BC93-41ED-9011-9C0EF7D3BC91}" presName="imgShp" presStyleLbl="fgImgPlace1" presStyleIdx="0" presStyleCnt="3" custLinFactX="-100000" custLinFactNeighborX="-127933" custLinFactNeighborY="546"/>
      <dgm:spPr>
        <a:blipFill>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E2527F44-0C8E-4102-9D07-8074EF8AAEB6}" type="pres">
      <dgm:prSet presAssocID="{3A90CF24-BC93-41ED-9011-9C0EF7D3BC91}" presName="txShp" presStyleLbl="node1" presStyleIdx="0" presStyleCnt="3" custScaleX="142308" custLinFactNeighborX="23928">
        <dgm:presLayoutVars>
          <dgm:bulletEnabled val="1"/>
        </dgm:presLayoutVars>
      </dgm:prSet>
      <dgm:spPr/>
    </dgm:pt>
    <dgm:pt modelId="{FE7315D7-4F51-478E-AAB5-A0E434009C02}" type="pres">
      <dgm:prSet presAssocID="{4CE1CF7C-80A5-460B-9365-B5946C70487C}" presName="spacing" presStyleCnt="0"/>
      <dgm:spPr/>
    </dgm:pt>
    <dgm:pt modelId="{C98E721C-2457-429D-8D6D-B3D31B785E00}" type="pres">
      <dgm:prSet presAssocID="{ECDB09C1-053D-4E5F-BE88-536B0EB864B0}" presName="composite" presStyleCnt="0"/>
      <dgm:spPr/>
    </dgm:pt>
    <dgm:pt modelId="{103A9BAA-E1DE-4373-A8A0-0C25D6B9AADF}" type="pres">
      <dgm:prSet presAssocID="{ECDB09C1-053D-4E5F-BE88-536B0EB864B0}" presName="imgShp" presStyleLbl="fgImgPlace1" presStyleIdx="1" presStyleCnt="3" custLinFactX="-100000" custLinFactNeighborX="-127933" custLinFactNeighborY="546"/>
      <dgm:spPr>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31264EF7-A09A-42D4-8B49-6AF2DEB33B6E}" type="pres">
      <dgm:prSet presAssocID="{ECDB09C1-053D-4E5F-BE88-536B0EB864B0}" presName="txShp" presStyleLbl="node1" presStyleIdx="1" presStyleCnt="3" custScaleX="142308" custLinFactNeighborX="23928">
        <dgm:presLayoutVars>
          <dgm:bulletEnabled val="1"/>
        </dgm:presLayoutVars>
      </dgm:prSet>
      <dgm:spPr/>
    </dgm:pt>
    <dgm:pt modelId="{7F35D2B8-816D-4236-A75C-4A6867AAADA4}" type="pres">
      <dgm:prSet presAssocID="{74B9F3BE-E5C2-48FA-AB36-AC9F5DB14140}" presName="spacing" presStyleCnt="0"/>
      <dgm:spPr/>
    </dgm:pt>
    <dgm:pt modelId="{75731BAE-14B8-400A-9530-0D8B51B5961A}" type="pres">
      <dgm:prSet presAssocID="{DD05D3BC-FB53-4BD5-AEC2-AD6DDBE35DAA}" presName="composite" presStyleCnt="0"/>
      <dgm:spPr/>
    </dgm:pt>
    <dgm:pt modelId="{7AA2034F-2471-42FC-A7C8-D5B84B3C761B}" type="pres">
      <dgm:prSet presAssocID="{DD05D3BC-FB53-4BD5-AEC2-AD6DDBE35DAA}" presName="imgShp" presStyleLbl="fgImgPlace1" presStyleIdx="2" presStyleCnt="3" custLinFactX="-100000" custLinFactNeighborX="-127933" custLinFactNeighborY="546"/>
      <dgm:spPr>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E03FBF26-EE05-42DF-ABAF-EE82938560C9}" type="pres">
      <dgm:prSet presAssocID="{DD05D3BC-FB53-4BD5-AEC2-AD6DDBE35DAA}" presName="txShp" presStyleLbl="node1" presStyleIdx="2" presStyleCnt="3" custScaleX="142308" custLinFactNeighborX="23928">
        <dgm:presLayoutVars>
          <dgm:bulletEnabled val="1"/>
        </dgm:presLayoutVars>
      </dgm:prSet>
      <dgm:spPr/>
    </dgm:pt>
  </dgm:ptLst>
  <dgm:cxnLst>
    <dgm:cxn modelId="{1A13D01F-84BC-4F57-9BC7-281F51982056}" type="presOf" srcId="{DD05D3BC-FB53-4BD5-AEC2-AD6DDBE35DAA}" destId="{E03FBF26-EE05-42DF-ABAF-EE82938560C9}" srcOrd="0" destOrd="0" presId="urn:microsoft.com/office/officeart/2005/8/layout/vList3"/>
    <dgm:cxn modelId="{175B9227-AEBF-435C-9FC1-CDBC25A824AC}" type="presOf" srcId="{3A90CF24-BC93-41ED-9011-9C0EF7D3BC91}" destId="{E2527F44-0C8E-4102-9D07-8074EF8AAEB6}" srcOrd="0" destOrd="0" presId="urn:microsoft.com/office/officeart/2005/8/layout/vList3"/>
    <dgm:cxn modelId="{B3143632-26B5-4919-AD43-14A57CCAD06A}" srcId="{484C9347-250C-4E60-A0AA-F66C8E1EA92B}" destId="{3A90CF24-BC93-41ED-9011-9C0EF7D3BC91}" srcOrd="0" destOrd="0" parTransId="{6FA9AA86-44FA-41DE-AC1E-7A27512AED82}" sibTransId="{4CE1CF7C-80A5-460B-9365-B5946C70487C}"/>
    <dgm:cxn modelId="{CEF01667-ED21-4021-A69C-23A867B4BA76}" type="presOf" srcId="{484C9347-250C-4E60-A0AA-F66C8E1EA92B}" destId="{E71D9F17-1B05-4198-BF97-5F34BA546796}" srcOrd="0" destOrd="0" presId="urn:microsoft.com/office/officeart/2005/8/layout/vList3"/>
    <dgm:cxn modelId="{26AB3D9D-ECB4-439C-98F8-A395A9E94589}" type="presOf" srcId="{ECDB09C1-053D-4E5F-BE88-536B0EB864B0}" destId="{31264EF7-A09A-42D4-8B49-6AF2DEB33B6E}" srcOrd="0" destOrd="0" presId="urn:microsoft.com/office/officeart/2005/8/layout/vList3"/>
    <dgm:cxn modelId="{CA1314E3-F96B-4D95-A25E-FAB68A353F77}" srcId="{484C9347-250C-4E60-A0AA-F66C8E1EA92B}" destId="{DD05D3BC-FB53-4BD5-AEC2-AD6DDBE35DAA}" srcOrd="2" destOrd="0" parTransId="{B2032F7D-20D1-45F2-A42C-10C164C846EF}" sibTransId="{AEE04E2B-7D89-4DEB-ACEE-ED13BB942E6A}"/>
    <dgm:cxn modelId="{0B66D4FF-D19B-4642-8356-B48C77E26F83}" srcId="{484C9347-250C-4E60-A0AA-F66C8E1EA92B}" destId="{ECDB09C1-053D-4E5F-BE88-536B0EB864B0}" srcOrd="1" destOrd="0" parTransId="{E9C2FF59-2D84-431F-9B3D-455F76680B58}" sibTransId="{74B9F3BE-E5C2-48FA-AB36-AC9F5DB14140}"/>
    <dgm:cxn modelId="{287CD10D-FABD-45C1-A319-0DDB6EDD57E7}" type="presParOf" srcId="{E71D9F17-1B05-4198-BF97-5F34BA546796}" destId="{6D92E505-C3D2-4747-B4B0-AE0265B21FDB}" srcOrd="0" destOrd="0" presId="urn:microsoft.com/office/officeart/2005/8/layout/vList3"/>
    <dgm:cxn modelId="{EC92C14C-7DC0-4DEE-B965-F7F5F29F789E}" type="presParOf" srcId="{6D92E505-C3D2-4747-B4B0-AE0265B21FDB}" destId="{E456EC89-0AAA-4349-8291-8D06D212F722}" srcOrd="0" destOrd="0" presId="urn:microsoft.com/office/officeart/2005/8/layout/vList3"/>
    <dgm:cxn modelId="{9DE2C7B0-3331-4EC1-B62A-C13CB74770E7}" type="presParOf" srcId="{6D92E505-C3D2-4747-B4B0-AE0265B21FDB}" destId="{E2527F44-0C8E-4102-9D07-8074EF8AAEB6}" srcOrd="1" destOrd="0" presId="urn:microsoft.com/office/officeart/2005/8/layout/vList3"/>
    <dgm:cxn modelId="{5B0BE5F3-1C8F-4ADF-AEE8-F3A565B1D622}" type="presParOf" srcId="{E71D9F17-1B05-4198-BF97-5F34BA546796}" destId="{FE7315D7-4F51-478E-AAB5-A0E434009C02}" srcOrd="1" destOrd="0" presId="urn:microsoft.com/office/officeart/2005/8/layout/vList3"/>
    <dgm:cxn modelId="{0A970DA0-DAF9-4963-A07E-F774ADEC2BDE}" type="presParOf" srcId="{E71D9F17-1B05-4198-BF97-5F34BA546796}" destId="{C98E721C-2457-429D-8D6D-B3D31B785E00}" srcOrd="2" destOrd="0" presId="urn:microsoft.com/office/officeart/2005/8/layout/vList3"/>
    <dgm:cxn modelId="{8A96323C-8765-49D7-A146-A72BA8BB75C0}" type="presParOf" srcId="{C98E721C-2457-429D-8D6D-B3D31B785E00}" destId="{103A9BAA-E1DE-4373-A8A0-0C25D6B9AADF}" srcOrd="0" destOrd="0" presId="urn:microsoft.com/office/officeart/2005/8/layout/vList3"/>
    <dgm:cxn modelId="{9957C4F2-730B-4B64-B8E3-3DEE6250159B}" type="presParOf" srcId="{C98E721C-2457-429D-8D6D-B3D31B785E00}" destId="{31264EF7-A09A-42D4-8B49-6AF2DEB33B6E}" srcOrd="1" destOrd="0" presId="urn:microsoft.com/office/officeart/2005/8/layout/vList3"/>
    <dgm:cxn modelId="{9C4C8A70-FC31-4009-90FA-E06207D9D513}" type="presParOf" srcId="{E71D9F17-1B05-4198-BF97-5F34BA546796}" destId="{7F35D2B8-816D-4236-A75C-4A6867AAADA4}" srcOrd="3" destOrd="0" presId="urn:microsoft.com/office/officeart/2005/8/layout/vList3"/>
    <dgm:cxn modelId="{38AEC51E-5410-40D5-B51A-A3ABAA477FF6}" type="presParOf" srcId="{E71D9F17-1B05-4198-BF97-5F34BA546796}" destId="{75731BAE-14B8-400A-9530-0D8B51B5961A}" srcOrd="4" destOrd="0" presId="urn:microsoft.com/office/officeart/2005/8/layout/vList3"/>
    <dgm:cxn modelId="{6CA56636-F07B-49B1-AC02-902B08FE5C35}" type="presParOf" srcId="{75731BAE-14B8-400A-9530-0D8B51B5961A}" destId="{7AA2034F-2471-42FC-A7C8-D5B84B3C761B}" srcOrd="0" destOrd="0" presId="urn:microsoft.com/office/officeart/2005/8/layout/vList3"/>
    <dgm:cxn modelId="{0389D97D-0B18-49F3-945C-985750058C5D}" type="presParOf" srcId="{75731BAE-14B8-400A-9530-0D8B51B5961A}" destId="{E03FBF26-EE05-42DF-ABAF-EE82938560C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5.xml><?xml version="1.0" encoding="utf-8"?>
<dgm:dataModel xmlns:dgm="http://schemas.openxmlformats.org/drawingml/2006/diagram" xmlns:a="http://schemas.openxmlformats.org/drawingml/2006/main">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AA0278FB-CCC2-4FE0-BBFD-1D52EE25040D}">
      <dgm:prSet custT="1"/>
      <dgm:spPr/>
      <dgm:t>
        <a:bodyPr/>
        <a:lstStyle/>
        <a:p>
          <a:endParaRPr lang="en-CA" sz="1800"/>
        </a:p>
      </dgm:t>
    </dgm:pt>
    <dgm:pt modelId="{7CD7F05F-058A-4185-BE8F-C6B4374D81B4}">
      <dgm:prSet phldrT="[Text]" custT="1"/>
      <dgm:spPr/>
      <dgm:t>
        <a:bodyPr/>
        <a:lstStyle/>
        <a:p>
          <a:r>
            <a:rPr lang="en-CA" sz="1800" b="1" i="1" err="1">
              <a:solidFill>
                <a:schemeClr val="bg1"/>
              </a:solidFill>
              <a:effectLst/>
              <a:latin typeface="+mj-lt"/>
            </a:rPr>
            <a:t>Shalagin v Mercer Celgar Limited Partnership</a:t>
          </a:r>
          <a:r>
            <a:rPr lang="en-CA" sz="1800" b="1" i="0">
              <a:solidFill>
                <a:schemeClr val="bg1"/>
              </a:solidFill>
              <a:effectLst/>
              <a:latin typeface="+mj-lt"/>
            </a:rPr>
            <a:t>, 2023 BCCA 373</a:t>
          </a:r>
          <a:endParaRPr lang="en-CA" sz="1800" b="1"/>
        </a:p>
      </dgm:t>
    </dgm:pt>
    <dgm:pt modelId="{A8234B17-1654-4C20-B371-93962B3080EB}" type="parTrans" cxnId="{B4DF593C-86D8-4229-8D07-E0AC2F3351AD}">
      <dgm:prSet custT="1"/>
      <dgm:spPr/>
      <dgm:t>
        <a:bodyPr/>
        <a:lstStyle/>
        <a:p>
          <a:endParaRPr lang="en-CA" sz="1800"/>
        </a:p>
      </dgm:t>
    </dgm:pt>
    <dgm:pt modelId="{A498FE85-333B-405E-8907-7757356B4061}">
      <dgm:prSet custT="1"/>
      <dgm:spPr/>
      <dgm:t>
        <a:bodyPr/>
        <a:lstStyle/>
        <a:p>
          <a:r>
            <a:rPr lang="en-CA" sz="1800" b="0" i="0">
              <a:solidFill>
                <a:srgbClr val="212529"/>
              </a:solidFill>
              <a:effectLst/>
              <a:latin typeface="+mn-lt"/>
            </a:rPr>
            <a:t>Employee was terminated and sued in the civil court, the BCHRT, and under the BC </a:t>
          </a:r>
          <a:r>
            <a:rPr lang="en-CA" sz="1800" b="0" i="1">
              <a:solidFill>
                <a:srgbClr val="212529"/>
              </a:solidFill>
              <a:effectLst/>
              <a:latin typeface="+mn-lt"/>
            </a:rPr>
            <a:t>ESA</a:t>
          </a:r>
          <a:endParaRPr lang="en-CA" sz="1800">
            <a:solidFill>
              <a:schemeClr val="tx1"/>
            </a:solidFill>
          </a:endParaRPr>
        </a:p>
      </dgm:t>
    </dgm:pt>
    <dgm:pt modelId="{4E6FC84B-AE6F-431B-95CA-92A54BEAFCB8}" type="sibTrans" cxnId="{B4DF593C-86D8-4229-8D07-E0AC2F3351AD}">
      <dgm:prSet custT="1"/>
      <dgm:spPr/>
      <dgm:t>
        <a:bodyPr/>
        <a:lstStyle/>
        <a:p>
          <a:endParaRPr lang="en-CA" sz="1800"/>
        </a:p>
      </dgm:t>
    </dgm:pt>
    <dgm:pt modelId="{B85D286B-2DF4-4DFF-A64D-C890E12853EF}" type="parTrans" cxnId="{BE9A8E70-9A75-4BFF-B585-600B22665D71}">
      <dgm:prSet custT="1"/>
      <dgm:spPr/>
      <dgm:t>
        <a:bodyPr/>
        <a:lstStyle/>
        <a:p>
          <a:endParaRPr lang="en-CA" sz="1800"/>
        </a:p>
      </dgm:t>
    </dgm:pt>
    <dgm:pt modelId="{F7C93D2E-ADE3-40C9-84B9-D7A68FA06EAA}">
      <dgm:prSet custT="1"/>
      <dgm:spPr/>
      <dgm:t>
        <a:bodyPr/>
        <a:lstStyle/>
        <a:p>
          <a:r>
            <a:rPr lang="en-CA" sz="1800">
              <a:solidFill>
                <a:srgbClr val="212529"/>
              </a:solidFill>
              <a:latin typeface="+mn-lt"/>
            </a:rPr>
            <a:t>Proceeding before BCHRT revealed employee surreptitiously recorded many conversations with supervisors and others during his ten years of employment</a:t>
          </a:r>
        </a:p>
      </dgm:t>
    </dgm:pt>
    <dgm:pt modelId="{7508940F-87EB-4FD0-8E9B-04608E898621}" type="sibTrans" cxnId="{BE9A8E70-9A75-4BFF-B585-600B22665D71}">
      <dgm:prSet custT="1"/>
      <dgm:spPr/>
      <dgm:t>
        <a:bodyPr/>
        <a:lstStyle/>
        <a:p>
          <a:endParaRPr lang="en-CA" sz="1800"/>
        </a:p>
      </dgm:t>
    </dgm:pt>
    <dgm:pt modelId="{27C3F14B-2366-4707-B849-82535027D5A4}" type="parTrans" cxnId="{AD06813D-501D-4FAC-8E6D-2D4997611968}">
      <dgm:prSet custT="1"/>
      <dgm:spPr/>
      <dgm:t>
        <a:bodyPr/>
        <a:lstStyle/>
        <a:p>
          <a:endParaRPr lang="en-CA" sz="1800"/>
        </a:p>
      </dgm:t>
    </dgm:pt>
    <dgm:pt modelId="{212B649B-427F-48B8-BACE-4136BF1E23D9}">
      <dgm:prSet custT="1"/>
      <dgm:spPr/>
      <dgm:t>
        <a:bodyPr/>
        <a:lstStyle/>
        <a:p>
          <a:r>
            <a:rPr lang="en-CA" sz="1800">
              <a:solidFill>
                <a:srgbClr val="212529"/>
              </a:solidFill>
              <a:latin typeface="+mn-lt"/>
            </a:rPr>
            <a:t>In response, employer amended its civil pleadings to plead </a:t>
          </a:r>
          <a:r>
            <a:rPr lang="en-CA" sz="1800" b="1">
              <a:solidFill>
                <a:srgbClr val="212529"/>
              </a:solidFill>
              <a:latin typeface="+mn-lt"/>
            </a:rPr>
            <a:t>just cause</a:t>
          </a:r>
          <a:r>
            <a:rPr lang="en-CA" sz="1800">
              <a:solidFill>
                <a:srgbClr val="212529"/>
              </a:solidFill>
              <a:latin typeface="+mn-lt"/>
            </a:rPr>
            <a:t> for termination</a:t>
          </a:r>
        </a:p>
      </dgm:t>
    </dgm:pt>
    <dgm:pt modelId="{ECE486F0-978F-481A-BF98-35BA4E9DF3C2}" type="sibTrans" cxnId="{AD06813D-501D-4FAC-8E6D-2D4997611968}">
      <dgm:prSet custT="1"/>
      <dgm:spPr/>
      <dgm:t>
        <a:bodyPr/>
        <a:lstStyle/>
        <a:p>
          <a:endParaRPr lang="en-CA" sz="1800"/>
        </a:p>
      </dgm:t>
    </dgm:pt>
    <dgm:pt modelId="{56B08188-E684-428D-A5AB-B678B80D8DBA}" type="parTrans" cxnId="{1C062F48-F147-4846-AF98-6EBB9CA1941F}">
      <dgm:prSet custT="1"/>
      <dgm:spPr/>
      <dgm:t>
        <a:bodyPr/>
        <a:lstStyle/>
        <a:p>
          <a:endParaRPr lang="en-CA" sz="1800"/>
        </a:p>
      </dgm:t>
    </dgm:pt>
    <dgm:pt modelId="{B848C83A-FF7B-4088-8084-A21818F62C40}">
      <dgm:prSet custT="1"/>
      <dgm:spPr/>
      <dgm:t>
        <a:bodyPr/>
        <a:lstStyle/>
        <a:p>
          <a:r>
            <a:rPr lang="en-CA" sz="1800" b="0" i="0">
              <a:solidFill>
                <a:srgbClr val="212529"/>
              </a:solidFill>
              <a:effectLst/>
              <a:latin typeface="+mn-lt"/>
            </a:rPr>
            <a:t>Trial judge found employer </a:t>
          </a:r>
          <a:r>
            <a:rPr lang="en-CA" sz="1800" b="1" i="0">
              <a:solidFill>
                <a:srgbClr val="212529"/>
              </a:solidFill>
              <a:effectLst/>
              <a:latin typeface="+mn-lt"/>
            </a:rPr>
            <a:t>had established just cause</a:t>
          </a:r>
        </a:p>
      </dgm:t>
    </dgm:pt>
    <dgm:pt modelId="{919EE17C-70AB-4CA5-BC33-E0A893A2B159}" type="sibTrans" cxnId="{1C062F48-F147-4846-AF98-6EBB9CA1941F}">
      <dgm:prSet custT="1"/>
      <dgm:spPr/>
      <dgm:t>
        <a:bodyPr/>
        <a:lstStyle/>
        <a:p>
          <a:endParaRPr lang="en-CA" sz="1800"/>
        </a:p>
      </dgm:t>
    </dgm:pt>
    <dgm:pt modelId="{CC63636F-3226-44DB-AEFE-B3DB5B8A0C96}" type="parTrans" cxnId="{DAE8EC02-1304-4497-B7B7-874A5F88151D}">
      <dgm:prSet custT="1"/>
      <dgm:spPr/>
      <dgm:t>
        <a:bodyPr/>
        <a:lstStyle/>
        <a:p>
          <a:endParaRPr lang="en-CA" sz="1800"/>
        </a:p>
      </dgm:t>
    </dgm:pt>
    <dgm:pt modelId="{416C9271-A924-41FC-8BA7-386DD8AFA1E8}">
      <dgm:prSet custT="1"/>
      <dgm:spPr/>
      <dgm:t>
        <a:bodyPr/>
        <a:lstStyle/>
        <a:p>
          <a:r>
            <a:rPr lang="en-CA" sz="1800">
              <a:solidFill>
                <a:srgbClr val="212529"/>
              </a:solidFill>
              <a:latin typeface="+mn-lt"/>
            </a:rPr>
            <a:t>Upheld by the BCCA: trial judge correctly considered the surreptitious recordings in the context of the case and did not err in application of the law of just cause or by failing to consider relevant factors</a:t>
          </a:r>
          <a:endParaRPr lang="en-CA" sz="1800" b="0" i="0">
            <a:solidFill>
              <a:srgbClr val="212529"/>
            </a:solidFill>
            <a:effectLst/>
            <a:latin typeface="+mn-lt"/>
          </a:endParaRPr>
        </a:p>
      </dgm:t>
    </dgm:pt>
    <dgm:pt modelId="{D1B79FEB-FC0C-4D77-A938-F68C64C3D65F}" type="sibTrans" cxnId="{DAE8EC02-1304-4497-B7B7-874A5F88151D}">
      <dgm:prSet custT="1"/>
      <dgm:spPr/>
      <dgm:t>
        <a:bodyPr/>
        <a:lstStyle/>
        <a:p>
          <a:endParaRPr lang="en-CA" sz="1800"/>
        </a:p>
      </dgm:t>
    </dgm:pt>
    <dgm:pt modelId="{965A611C-E077-467A-B373-4BE70EF8D428}" type="sibTrans" cxnId="{AA0278FB-CCC2-4FE0-BBFD-1D52EE25040D}">
      <dgm:prSet custT="1"/>
      <dgm:spPr/>
      <dgm:t>
        <a:bodyPr/>
        <a:lstStyle/>
        <a:p>
          <a:endParaRPr lang="en-CA" sz="1800"/>
        </a:p>
      </dgm:t>
    </dgm:pt>
    <dgm:pt modelId="{77CE3F9E-5984-4E41-A9BB-4A47FBF34D31}" type="pres">
      <dgm:prSet presAssocID="{ABF43145-B80D-41A3-8C79-1613BD2EEE66}" presName="linear" presStyleCnt="0">
        <dgm:presLayoutVars>
          <dgm:dir/>
          <dgm:animLvl val="lvl"/>
          <dgm:resizeHandles val="exact"/>
        </dgm:presLayoutVars>
      </dgm:prSet>
      <dgm:spPr/>
    </dgm:pt>
    <dgm:pt modelId="{365DC1DB-D588-4192-B35F-69D706B7912F}" type="pres">
      <dgm:prSet presAssocID="{7CD7F05F-058A-4185-BE8F-C6B4374D81B4}" presName="parentLin" presStyleCnt="0"/>
      <dgm:spPr/>
    </dgm:pt>
    <dgm:pt modelId="{4FE92F9D-D443-48E3-89A0-D93162622BD4}" type="pres">
      <dgm:prSet presAssocID="{7CD7F05F-058A-4185-BE8F-C6B4374D81B4}" presName="parentLeftMargin" presStyleLbl="node1" presStyleIdx="0" presStyleCnt="1"/>
      <dgm:spPr/>
    </dgm:pt>
    <dgm:pt modelId="{84DFEC15-5738-4EA4-B113-EFBE4D4E7DC7}" type="pres">
      <dgm:prSet presAssocID="{7CD7F05F-058A-4185-BE8F-C6B4374D81B4}" presName="parentText" presStyleLbl="node1" presStyleIdx="0" presStyleCnt="1">
        <dgm:presLayoutVars>
          <dgm:chMax val="0"/>
          <dgm:bulletEnabled val="1"/>
        </dgm:presLayoutVars>
      </dgm:prSet>
      <dgm:spPr/>
    </dgm:pt>
    <dgm:pt modelId="{41B72CE8-E79C-41D0-B705-3678B5D6FFD9}" type="pres">
      <dgm:prSet presAssocID="{7CD7F05F-058A-4185-BE8F-C6B4374D81B4}" presName="negativeSpace" presStyleCnt="0"/>
      <dgm:spPr/>
    </dgm:pt>
    <dgm:pt modelId="{F0B60718-BE1F-4802-A493-792C39E69B7E}" type="pres">
      <dgm:prSet presAssocID="{7CD7F05F-058A-4185-BE8F-C6B4374D81B4}" presName="childText" presStyleLbl="conFgAcc1" presStyleIdx="0" presStyleCnt="1">
        <dgm:presLayoutVars>
          <dgm:bulletEnabled val="1"/>
        </dgm:presLayoutVars>
      </dgm:prSet>
      <dgm:spPr/>
    </dgm:pt>
  </dgm:ptLst>
  <dgm:cxnLst>
    <dgm:cxn modelId="{DAE8EC02-1304-4497-B7B7-874A5F88151D}" srcId="{7CD7F05F-058A-4185-BE8F-C6B4374D81B4}" destId="{416C9271-A924-41FC-8BA7-386DD8AFA1E8}" srcOrd="4" destOrd="0" parTransId="{CC63636F-3226-44DB-AEFE-B3DB5B8A0C96}" sibTransId="{D1B79FEB-FC0C-4D77-A938-F68C64C3D65F}"/>
    <dgm:cxn modelId="{D77E0003-8AEB-47A9-8187-90F36D036AFA}" type="presOf" srcId="{B848C83A-FF7B-4088-8084-A21818F62C40}" destId="{F0B60718-BE1F-4802-A493-792C39E69B7E}" srcOrd="0" destOrd="3" presId="urn:microsoft.com/office/officeart/2005/8/layout/list1"/>
    <dgm:cxn modelId="{16410C3B-0CB2-404E-AB78-5122816CB8F3}" type="presOf" srcId="{F7C93D2E-ADE3-40C9-84B9-D7A68FA06EAA}" destId="{F0B60718-BE1F-4802-A493-792C39E69B7E}" srcOrd="0" destOrd="1" presId="urn:microsoft.com/office/officeart/2005/8/layout/list1"/>
    <dgm:cxn modelId="{B4DF593C-86D8-4229-8D07-E0AC2F3351AD}" srcId="{7CD7F05F-058A-4185-BE8F-C6B4374D81B4}" destId="{A498FE85-333B-405E-8907-7757356B4061}" srcOrd="0" destOrd="0" parTransId="{A8234B17-1654-4C20-B371-93962B3080EB}" sibTransId="{4E6FC84B-AE6F-431B-95CA-92A54BEAFCB8}"/>
    <dgm:cxn modelId="{AD06813D-501D-4FAC-8E6D-2D4997611968}" srcId="{7CD7F05F-058A-4185-BE8F-C6B4374D81B4}" destId="{212B649B-427F-48B8-BACE-4136BF1E23D9}" srcOrd="2" destOrd="0" parTransId="{27C3F14B-2366-4707-B849-82535027D5A4}" sibTransId="{ECE486F0-978F-481A-BF98-35BA4E9DF3C2}"/>
    <dgm:cxn modelId="{4B0BDE41-0DDF-460A-8551-9BC29700EF10}" type="presOf" srcId="{416C9271-A924-41FC-8BA7-386DD8AFA1E8}" destId="{F0B60718-BE1F-4802-A493-792C39E69B7E}" srcOrd="0" destOrd="4" presId="urn:microsoft.com/office/officeart/2005/8/layout/list1"/>
    <dgm:cxn modelId="{1C062F48-F147-4846-AF98-6EBB9CA1941F}" srcId="{7CD7F05F-058A-4185-BE8F-C6B4374D81B4}" destId="{B848C83A-FF7B-4088-8084-A21818F62C40}" srcOrd="3" destOrd="0" parTransId="{56B08188-E684-428D-A5AB-B678B80D8DBA}" sibTransId="{919EE17C-70AB-4CA5-BC33-E0A893A2B159}"/>
    <dgm:cxn modelId="{BE9A8E70-9A75-4BFF-B585-600B22665D71}" srcId="{7CD7F05F-058A-4185-BE8F-C6B4374D81B4}" destId="{F7C93D2E-ADE3-40C9-84B9-D7A68FA06EAA}" srcOrd="1" destOrd="0" parTransId="{B85D286B-2DF4-4DFF-A64D-C890E12853EF}" sibTransId="{7508940F-87EB-4FD0-8E9B-04608E898621}"/>
    <dgm:cxn modelId="{5CE92A85-A108-439E-BDC5-7CB05C75536D}" type="presOf" srcId="{212B649B-427F-48B8-BACE-4136BF1E23D9}" destId="{F0B60718-BE1F-4802-A493-792C39E69B7E}" srcOrd="0" destOrd="2" presId="urn:microsoft.com/office/officeart/2005/8/layout/list1"/>
    <dgm:cxn modelId="{CBB2CFA0-2959-4CF0-9FAA-534D266D032A}" type="presOf" srcId="{A498FE85-333B-405E-8907-7757356B4061}" destId="{F0B60718-BE1F-4802-A493-792C39E69B7E}" srcOrd="0" destOrd="0" presId="urn:microsoft.com/office/officeart/2005/8/layout/list1"/>
    <dgm:cxn modelId="{140918B0-90A1-4286-A9DD-038E9C3F071D}" type="presOf" srcId="{ABF43145-B80D-41A3-8C79-1613BD2EEE66}" destId="{77CE3F9E-5984-4E41-A9BB-4A47FBF34D31}" srcOrd="0" destOrd="0" presId="urn:microsoft.com/office/officeart/2005/8/layout/list1"/>
    <dgm:cxn modelId="{0BB586BC-61B8-40F3-9F16-1833C0D8035C}" type="presOf" srcId="{7CD7F05F-058A-4185-BE8F-C6B4374D81B4}" destId="{84DFEC15-5738-4EA4-B113-EFBE4D4E7DC7}" srcOrd="1" destOrd="0" presId="urn:microsoft.com/office/officeart/2005/8/layout/list1"/>
    <dgm:cxn modelId="{045905D7-FBF5-4505-9921-133B0E0A155B}" type="presOf" srcId="{7CD7F05F-058A-4185-BE8F-C6B4374D81B4}" destId="{4FE92F9D-D443-48E3-89A0-D93162622BD4}" srcOrd="0" destOrd="0" presId="urn:microsoft.com/office/officeart/2005/8/layout/list1"/>
    <dgm:cxn modelId="{AA0278FB-CCC2-4FE0-BBFD-1D52EE25040D}" srcId="{ABF43145-B80D-41A3-8C79-1613BD2EEE66}" destId="{7CD7F05F-058A-4185-BE8F-C6B4374D81B4}" srcOrd="0" destOrd="0" parTransId="{F475CE74-A0CF-4391-B4DD-C0BF7CA5D839}" sibTransId="{965A611C-E077-467A-B373-4BE70EF8D428}"/>
    <dgm:cxn modelId="{6DEEA6B5-542B-46D9-A6B8-9815D2B31477}" type="presParOf" srcId="{77CE3F9E-5984-4E41-A9BB-4A47FBF34D31}" destId="{365DC1DB-D588-4192-B35F-69D706B7912F}" srcOrd="0" destOrd="0" presId="urn:microsoft.com/office/officeart/2005/8/layout/list1"/>
    <dgm:cxn modelId="{9538CD14-162E-4A28-9CEF-05D5C4D21AA4}" type="presParOf" srcId="{365DC1DB-D588-4192-B35F-69D706B7912F}" destId="{4FE92F9D-D443-48E3-89A0-D93162622BD4}" srcOrd="0" destOrd="0" presId="urn:microsoft.com/office/officeart/2005/8/layout/list1"/>
    <dgm:cxn modelId="{193EA52D-D950-4B7C-9E1C-C579416799E6}" type="presParOf" srcId="{365DC1DB-D588-4192-B35F-69D706B7912F}" destId="{84DFEC15-5738-4EA4-B113-EFBE4D4E7DC7}" srcOrd="1" destOrd="0" presId="urn:microsoft.com/office/officeart/2005/8/layout/list1"/>
    <dgm:cxn modelId="{544233CA-AC40-41D3-940E-47D5BBF59BDE}" type="presParOf" srcId="{77CE3F9E-5984-4E41-A9BB-4A47FBF34D31}" destId="{41B72CE8-E79C-41D0-B705-3678B5D6FFD9}" srcOrd="1" destOrd="0" presId="urn:microsoft.com/office/officeart/2005/8/layout/list1"/>
    <dgm:cxn modelId="{D50B236E-BBCA-4010-8EAC-EFBB81D42FF8}" type="presParOf" srcId="{77CE3F9E-5984-4E41-A9BB-4A47FBF34D31}" destId="{F0B60718-BE1F-4802-A493-792C39E69B7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6.xml><?xml version="1.0" encoding="utf-8"?>
<dgm:dataModel xmlns:dgm="http://schemas.openxmlformats.org/drawingml/2006/diagram" xmlns:a="http://schemas.openxmlformats.org/drawingml/2006/main">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CE98457A-61DD-4970-BC82-DF98989B7A07}">
      <dgm:prSet custT="1"/>
      <dgm:spPr/>
      <dgm:t>
        <a:bodyPr/>
        <a:lstStyle/>
        <a:p>
          <a:endParaRPr lang="en-CA" sz="1600">
            <a:latin typeface="+mn-lt"/>
          </a:endParaRPr>
        </a:p>
      </dgm:t>
    </dgm:pt>
    <dgm:pt modelId="{7CD7F05F-058A-4185-BE8F-C6B4374D81B4}">
      <dgm:prSet phldrT="[Text]" custT="1"/>
      <dgm:spPr/>
      <dgm:t>
        <a:bodyPr/>
        <a:lstStyle/>
        <a:p>
          <a:r>
            <a:rPr lang="en-CA" sz="1600" b="1" i="1" err="1">
              <a:solidFill>
                <a:schemeClr val="bg1"/>
              </a:solidFill>
              <a:effectLst/>
              <a:latin typeface="+mn-lt"/>
            </a:rPr>
            <a:t>Shalagin v Mercer Celgar Limited Partnership</a:t>
          </a:r>
          <a:r>
            <a:rPr lang="en-CA" sz="1600" b="1" i="0">
              <a:solidFill>
                <a:schemeClr val="bg1"/>
              </a:solidFill>
              <a:effectLst/>
              <a:latin typeface="+mn-lt"/>
            </a:rPr>
            <a:t>, 2023 BCCA 373</a:t>
          </a:r>
          <a:endParaRPr lang="en-CA" sz="1600" b="1">
            <a:latin typeface="+mn-lt"/>
          </a:endParaRPr>
        </a:p>
      </dgm:t>
    </dgm:pt>
    <dgm:pt modelId="{A8234B17-1654-4C20-B371-93962B3080EB}" type="parTrans" cxnId="{B13523CF-CEFE-4BC4-8A19-E0FCAA410D86}">
      <dgm:prSet custT="1"/>
      <dgm:spPr/>
      <dgm:t>
        <a:bodyPr/>
        <a:lstStyle/>
        <a:p>
          <a:endParaRPr lang="en-CA" sz="1600">
            <a:latin typeface="+mn-lt"/>
          </a:endParaRPr>
        </a:p>
      </dgm:t>
    </dgm:pt>
    <dgm:pt modelId="{A498FE85-333B-405E-8907-7757356B4061}">
      <dgm:prSet custT="1"/>
      <dgm:spPr/>
      <dgm:t>
        <a:bodyPr/>
        <a:lstStyle/>
        <a:p>
          <a:pPr>
            <a:buNone/>
          </a:pPr>
          <a:r>
            <a:rPr lang="en-CA" sz="1600">
              <a:effectLst/>
              <a:latin typeface="+mn-lt"/>
            </a:rPr>
            <a:t>	[42]  I do not necessarily equate Mr. Shalagin’s surreptitious recording of his colleagues and supervisors with expressly misleading one’s employer or telling lies to someone in the course of one’s duties. However, the recording activity was underhanded and would be regarded by most employers as misconduct undermining the trust relationship between employer and employee. It also violated the privacy interests of persons who were recorded, as well as those who were discussed in the recordings. In any event, it is my view that </a:t>
          </a:r>
          <a:r>
            <a:rPr lang="en-CA" sz="1600" i="1">
              <a:effectLst/>
              <a:latin typeface="+mn-lt"/>
            </a:rPr>
            <a:t>McKinley</a:t>
          </a:r>
          <a:r>
            <a:rPr lang="en-CA" sz="1600">
              <a:effectLst/>
              <a:latin typeface="+mn-lt"/>
            </a:rPr>
            <a:t> applies to this case, requiring a “contextual approach” and a determination of whether the nature and degree of the dishonesty warranted dismissal — a factual question. (</a:t>
          </a:r>
          <a:r>
            <a:rPr lang="en-CA" sz="1600" i="1">
              <a:effectLst/>
              <a:latin typeface="+mn-lt"/>
            </a:rPr>
            <a:t>McKinley</a:t>
          </a:r>
          <a:r>
            <a:rPr lang="en-CA" sz="1600">
              <a:effectLst/>
              <a:latin typeface="+mn-lt"/>
            </a:rPr>
            <a:t> at para. </a:t>
          </a:r>
          <a:r>
            <a:rPr lang="en-CA" sz="1600" u="none" strike="noStrike">
              <a:solidFill>
                <a:srgbClr val="027ABB"/>
              </a:solidFill>
              <a:effectLst/>
              <a:latin typeface="+mn-lt"/>
              <a:hlinkClick xmlns:r="http://schemas.openxmlformats.org/officeDocument/2006/relationships" r:id="rId1"/>
            </a:rPr>
            <a:t>49</a:t>
          </a:r>
          <a:r>
            <a:rPr lang="en-CA" sz="1600">
              <a:effectLst/>
              <a:latin typeface="+mn-lt"/>
            </a:rPr>
            <a:t>.) As part of this contextual approach, the court should bear in mind the “sense of identity and self‑worth individuals frequently derive from their employment”. It should strike an effective balance between terminating that sense of identity and self‑worth with the severity of the employee’s misconduct. (At para. 53.)</a:t>
          </a:r>
          <a:endParaRPr lang="en-CA" sz="1600">
            <a:solidFill>
              <a:schemeClr val="tx1"/>
            </a:solidFill>
            <a:latin typeface="+mn-lt"/>
          </a:endParaRPr>
        </a:p>
      </dgm:t>
    </dgm:pt>
    <dgm:pt modelId="{4E6FC84B-AE6F-431B-95CA-92A54BEAFCB8}" type="sibTrans" cxnId="{B13523CF-CEFE-4BC4-8A19-E0FCAA410D86}">
      <dgm:prSet custT="1"/>
      <dgm:spPr/>
      <dgm:t>
        <a:bodyPr/>
        <a:lstStyle/>
        <a:p>
          <a:endParaRPr lang="en-CA" sz="1600">
            <a:latin typeface="+mn-lt"/>
          </a:endParaRPr>
        </a:p>
      </dgm:t>
    </dgm:pt>
    <dgm:pt modelId="{965A611C-E077-467A-B373-4BE70EF8D428}" type="sibTrans" cxnId="{CE98457A-61DD-4970-BC82-DF98989B7A07}">
      <dgm:prSet custT="1"/>
      <dgm:spPr/>
      <dgm:t>
        <a:bodyPr/>
        <a:lstStyle/>
        <a:p>
          <a:endParaRPr lang="en-CA" sz="1600">
            <a:latin typeface="+mn-lt"/>
          </a:endParaRPr>
        </a:p>
      </dgm:t>
    </dgm:pt>
    <dgm:pt modelId="{77CE3F9E-5984-4E41-A9BB-4A47FBF34D31}" type="pres">
      <dgm:prSet presAssocID="{ABF43145-B80D-41A3-8C79-1613BD2EEE66}" presName="linear" presStyleCnt="0">
        <dgm:presLayoutVars>
          <dgm:dir/>
          <dgm:animLvl val="lvl"/>
          <dgm:resizeHandles val="exact"/>
        </dgm:presLayoutVars>
      </dgm:prSet>
      <dgm:spPr/>
    </dgm:pt>
    <dgm:pt modelId="{365DC1DB-D588-4192-B35F-69D706B7912F}" type="pres">
      <dgm:prSet presAssocID="{7CD7F05F-058A-4185-BE8F-C6B4374D81B4}" presName="parentLin" presStyleCnt="0"/>
      <dgm:spPr/>
    </dgm:pt>
    <dgm:pt modelId="{4FE92F9D-D443-48E3-89A0-D93162622BD4}" type="pres">
      <dgm:prSet presAssocID="{7CD7F05F-058A-4185-BE8F-C6B4374D81B4}" presName="parentLeftMargin" presStyleLbl="node1" presStyleIdx="0" presStyleCnt="1"/>
      <dgm:spPr/>
    </dgm:pt>
    <dgm:pt modelId="{84DFEC15-5738-4EA4-B113-EFBE4D4E7DC7}" type="pres">
      <dgm:prSet presAssocID="{7CD7F05F-058A-4185-BE8F-C6B4374D81B4}" presName="parentText" presStyleLbl="node1" presStyleIdx="0" presStyleCnt="1">
        <dgm:presLayoutVars>
          <dgm:chMax val="0"/>
          <dgm:bulletEnabled val="1"/>
        </dgm:presLayoutVars>
      </dgm:prSet>
      <dgm:spPr/>
    </dgm:pt>
    <dgm:pt modelId="{41B72CE8-E79C-41D0-B705-3678B5D6FFD9}" type="pres">
      <dgm:prSet presAssocID="{7CD7F05F-058A-4185-BE8F-C6B4374D81B4}" presName="negativeSpace" presStyleCnt="0"/>
      <dgm:spPr/>
    </dgm:pt>
    <dgm:pt modelId="{F0B60718-BE1F-4802-A493-792C39E69B7E}" type="pres">
      <dgm:prSet presAssocID="{7CD7F05F-058A-4185-BE8F-C6B4374D81B4}" presName="childText" presStyleLbl="conFgAcc1" presStyleIdx="0" presStyleCnt="1">
        <dgm:presLayoutVars>
          <dgm:bulletEnabled val="1"/>
        </dgm:presLayoutVars>
      </dgm:prSet>
      <dgm:spPr/>
    </dgm:pt>
  </dgm:ptLst>
  <dgm:cxnLst>
    <dgm:cxn modelId="{DAE89C2A-EB9A-4BA2-B6B2-91238CD7472B}" type="presOf" srcId="{ABF43145-B80D-41A3-8C79-1613BD2EEE66}" destId="{77CE3F9E-5984-4E41-A9BB-4A47FBF34D31}" srcOrd="0" destOrd="0" presId="urn:microsoft.com/office/officeart/2005/8/layout/list1"/>
    <dgm:cxn modelId="{CE98457A-61DD-4970-BC82-DF98989B7A07}" srcId="{ABF43145-B80D-41A3-8C79-1613BD2EEE66}" destId="{7CD7F05F-058A-4185-BE8F-C6B4374D81B4}" srcOrd="0" destOrd="0" parTransId="{F475CE74-A0CF-4391-B4DD-C0BF7CA5D839}" sibTransId="{965A611C-E077-467A-B373-4BE70EF8D428}"/>
    <dgm:cxn modelId="{0D427285-EC2F-490A-81D1-DE912C0177F7}" type="presOf" srcId="{7CD7F05F-058A-4185-BE8F-C6B4374D81B4}" destId="{84DFEC15-5738-4EA4-B113-EFBE4D4E7DC7}" srcOrd="1" destOrd="0" presId="urn:microsoft.com/office/officeart/2005/8/layout/list1"/>
    <dgm:cxn modelId="{4FF031A4-E229-411A-B569-14BBBA0223DE}" type="presOf" srcId="{7CD7F05F-058A-4185-BE8F-C6B4374D81B4}" destId="{4FE92F9D-D443-48E3-89A0-D93162622BD4}" srcOrd="0" destOrd="0" presId="urn:microsoft.com/office/officeart/2005/8/layout/list1"/>
    <dgm:cxn modelId="{B13523CF-CEFE-4BC4-8A19-E0FCAA410D86}" srcId="{7CD7F05F-058A-4185-BE8F-C6B4374D81B4}" destId="{A498FE85-333B-405E-8907-7757356B4061}" srcOrd="0" destOrd="0" parTransId="{A8234B17-1654-4C20-B371-93962B3080EB}" sibTransId="{4E6FC84B-AE6F-431B-95CA-92A54BEAFCB8}"/>
    <dgm:cxn modelId="{60DE0CF1-F5BC-48DE-8CE8-442244A604AF}" type="presOf" srcId="{A498FE85-333B-405E-8907-7757356B4061}" destId="{F0B60718-BE1F-4802-A493-792C39E69B7E}" srcOrd="0" destOrd="0" presId="urn:microsoft.com/office/officeart/2005/8/layout/list1"/>
    <dgm:cxn modelId="{B49A9322-64E2-432B-9D62-463CDC137DB6}" type="presParOf" srcId="{77CE3F9E-5984-4E41-A9BB-4A47FBF34D31}" destId="{365DC1DB-D588-4192-B35F-69D706B7912F}" srcOrd="0" destOrd="0" presId="urn:microsoft.com/office/officeart/2005/8/layout/list1"/>
    <dgm:cxn modelId="{2E4A02ED-8D41-48E6-A064-F9B57DF33CEB}" type="presParOf" srcId="{365DC1DB-D588-4192-B35F-69D706B7912F}" destId="{4FE92F9D-D443-48E3-89A0-D93162622BD4}" srcOrd="0" destOrd="0" presId="urn:microsoft.com/office/officeart/2005/8/layout/list1"/>
    <dgm:cxn modelId="{CCA39B55-88B9-4AAA-B0C0-3BA54EFB094A}" type="presParOf" srcId="{365DC1DB-D588-4192-B35F-69D706B7912F}" destId="{84DFEC15-5738-4EA4-B113-EFBE4D4E7DC7}" srcOrd="1" destOrd="0" presId="urn:microsoft.com/office/officeart/2005/8/layout/list1"/>
    <dgm:cxn modelId="{263D1A6D-C013-4D88-BEA8-718396740472}" type="presParOf" srcId="{77CE3F9E-5984-4E41-A9BB-4A47FBF34D31}" destId="{41B72CE8-E79C-41D0-B705-3678B5D6FFD9}" srcOrd="1" destOrd="0" presId="urn:microsoft.com/office/officeart/2005/8/layout/list1"/>
    <dgm:cxn modelId="{DC3501A2-81AA-4E01-8710-A3548A726721}" type="presParOf" srcId="{77CE3F9E-5984-4E41-A9BB-4A47FBF34D31}" destId="{F0B60718-BE1F-4802-A493-792C39E69B7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7.xml><?xml version="1.0" encoding="utf-8"?>
<dgm:dataModel xmlns:dgm="http://schemas.openxmlformats.org/drawingml/2006/diagram" xmlns:a="http://schemas.openxmlformats.org/drawingml/2006/main">
  <dgm:ptLst>
    <dgm:pt modelId="{D9D27974-B9C5-4097-A9AF-32EB6BD7ED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2095B55B-15A6-44AA-AA89-D78BD4831FC6}" type="parTrans" cxnId="{8EA932DB-84A7-457A-B282-921469C790FE}">
      <dgm:prSet custT="1"/>
      <dgm:spPr/>
      <dgm:t>
        <a:bodyPr/>
        <a:lstStyle/>
        <a:p>
          <a:endParaRPr lang="en-CA" sz="2000"/>
        </a:p>
      </dgm:t>
    </dgm:pt>
    <dgm:pt modelId="{B97FED69-E766-4980-A8B8-6BDB5B5001BC}">
      <dgm:prSe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CA" sz="2000"/>
            <a:t>To manage this risk:</a:t>
          </a:r>
        </a:p>
      </dgm:t>
    </dgm:pt>
    <dgm:pt modelId="{DFFE119A-82A1-427B-8CE8-6430564FCA46}" type="parTrans" cxnId="{E7D601A5-FBDF-4682-B57E-FEB1915B088B}">
      <dgm:prSet custT="1"/>
      <dgm:spPr/>
      <dgm:t>
        <a:bodyPr/>
        <a:lstStyle/>
        <a:p>
          <a:endParaRPr lang="en-CA" sz="2000"/>
        </a:p>
      </dgm:t>
    </dgm:pt>
    <dgm:pt modelId="{C07BC158-47F2-402C-A533-AB0E9E36776E}">
      <dgm:prSet custT="1"/>
      <dgm:spPr>
        <a:solidFill>
          <a:schemeClr val="bg2">
            <a:lumMod val="85000"/>
            <a:alpha val="90000"/>
          </a:schemeClr>
        </a:solidFill>
        <a:ln>
          <a:solidFill>
            <a:schemeClr val="bg2">
              <a:lumMod val="85000"/>
              <a:alpha val="90000"/>
            </a:schemeClr>
          </a:solidFill>
        </a:ln>
      </dgm:spPr>
      <dgm:t>
        <a:bodyPr/>
        <a:lstStyle/>
        <a:p>
          <a:r>
            <a:rPr lang="en-CA" sz="2000"/>
            <a:t>Reiterate at the outset of the meeting the expectation is that the meeting is not to be recorded and explain why (confidentiality, etc.)</a:t>
          </a:r>
        </a:p>
      </dgm:t>
    </dgm:pt>
    <dgm:pt modelId="{99FE6C4C-5693-41DE-9941-9B52B199D148}" type="sibTrans" cxnId="{E7D601A5-FBDF-4682-B57E-FEB1915B088B}">
      <dgm:prSet custT="1"/>
      <dgm:spPr/>
      <dgm:t>
        <a:bodyPr/>
        <a:lstStyle/>
        <a:p>
          <a:endParaRPr lang="en-CA" sz="2000"/>
        </a:p>
      </dgm:t>
    </dgm:pt>
    <dgm:pt modelId="{9966D804-5C7C-42AA-A754-28A9B745BBB8}" type="parTrans" cxnId="{195D8F77-96F4-4B04-89E8-5BF582FD918D}">
      <dgm:prSet custT="1"/>
      <dgm:spPr/>
      <dgm:t>
        <a:bodyPr/>
        <a:lstStyle/>
        <a:p>
          <a:endParaRPr lang="en-CA" sz="2000"/>
        </a:p>
      </dgm:t>
    </dgm:pt>
    <dgm:pt modelId="{6B853AB2-6C42-43F8-8E56-2100914A9174}">
      <dgm:prSet custT="1"/>
      <dgm:spPr>
        <a:solidFill>
          <a:schemeClr val="bg2">
            <a:lumMod val="85000"/>
            <a:alpha val="90000"/>
          </a:schemeClr>
        </a:solidFill>
        <a:ln>
          <a:solidFill>
            <a:schemeClr val="bg2">
              <a:lumMod val="85000"/>
              <a:alpha val="90000"/>
            </a:schemeClr>
          </a:solidFill>
        </a:ln>
      </dgm:spPr>
      <dgm:t>
        <a:bodyPr/>
        <a:lstStyle/>
        <a:p>
          <a:r>
            <a:rPr lang="en-CA" sz="2000"/>
            <a:t>Have employee verbally confirm they are not recording </a:t>
          </a:r>
        </a:p>
      </dgm:t>
    </dgm:pt>
    <dgm:pt modelId="{40C2E863-FA2C-4B75-A16B-061DD82717EF}" type="sibTrans" cxnId="{195D8F77-96F4-4B04-89E8-5BF582FD918D}">
      <dgm:prSet custT="1"/>
      <dgm:spPr/>
      <dgm:t>
        <a:bodyPr/>
        <a:lstStyle/>
        <a:p>
          <a:endParaRPr lang="en-CA" sz="2000"/>
        </a:p>
      </dgm:t>
    </dgm:pt>
    <dgm:pt modelId="{F5386E64-3BCF-4B2E-B0AF-6746BB7DFC33}" type="parTrans" cxnId="{E2CCDDC1-C1E6-449F-8E57-38A5AD4117A5}">
      <dgm:prSet custT="1"/>
      <dgm:spPr/>
      <dgm:t>
        <a:bodyPr/>
        <a:lstStyle/>
        <a:p>
          <a:endParaRPr lang="en-CA" sz="2000"/>
        </a:p>
      </dgm:t>
    </dgm:pt>
    <dgm:pt modelId="{BBD52E72-A7BD-4E98-A709-95D78768CEE9}">
      <dgm:prSet custT="1"/>
      <dgm:spPr>
        <a:solidFill>
          <a:schemeClr val="bg2">
            <a:lumMod val="85000"/>
            <a:alpha val="90000"/>
          </a:schemeClr>
        </a:solidFill>
        <a:ln>
          <a:solidFill>
            <a:schemeClr val="bg2">
              <a:lumMod val="85000"/>
              <a:alpha val="90000"/>
            </a:schemeClr>
          </a:solidFill>
        </a:ln>
      </dgm:spPr>
      <dgm:t>
        <a:bodyPr/>
        <a:lstStyle/>
        <a:p>
          <a:r>
            <a:rPr lang="en-CA" sz="2000"/>
            <a:t>Ensure diligent notetaking and consider an employer witness or designated notetaker </a:t>
          </a:r>
        </a:p>
      </dgm:t>
    </dgm:pt>
    <dgm:pt modelId="{2C87431E-318C-4125-9A27-256B9123B354}" type="sibTrans" cxnId="{E2CCDDC1-C1E6-449F-8E57-38A5AD4117A5}">
      <dgm:prSet custT="1"/>
      <dgm:spPr/>
      <dgm:t>
        <a:bodyPr/>
        <a:lstStyle/>
        <a:p>
          <a:endParaRPr lang="en-CA" sz="2000"/>
        </a:p>
      </dgm:t>
    </dgm:pt>
    <dgm:pt modelId="{3507375C-176F-4BAB-99DA-5E9B38FE0D5D}" type="parTrans" cxnId="{A93B96AF-58DB-424C-9037-B75129CFAC14}">
      <dgm:prSet custT="1"/>
      <dgm:spPr/>
      <dgm:t>
        <a:bodyPr/>
        <a:lstStyle/>
        <a:p>
          <a:endParaRPr lang="en-CA" sz="2000"/>
        </a:p>
      </dgm:t>
    </dgm:pt>
    <dgm:pt modelId="{DFC8DBE1-B9F1-430E-807B-3111467F0FC1}">
      <dgm:prSet custT="1"/>
      <dgm:spPr>
        <a:solidFill>
          <a:schemeClr val="bg2">
            <a:lumMod val="85000"/>
            <a:alpha val="90000"/>
          </a:schemeClr>
        </a:solidFill>
        <a:ln>
          <a:solidFill>
            <a:schemeClr val="bg2">
              <a:lumMod val="85000"/>
              <a:alpha val="90000"/>
            </a:schemeClr>
          </a:solidFill>
        </a:ln>
      </dgm:spPr>
      <dgm:t>
        <a:bodyPr/>
        <a:lstStyle/>
        <a:p>
          <a:r>
            <a:rPr lang="en-CA" sz="2000"/>
            <a:t>Employer representative should behave professionally and on the assumption their words and actions are, in fact, being recorded</a:t>
          </a:r>
        </a:p>
      </dgm:t>
    </dgm:pt>
    <dgm:pt modelId="{74F12293-B19D-4346-8E34-0E2FDFF72BC5}" type="sibTrans" cxnId="{A93B96AF-58DB-424C-9037-B75129CFAC14}">
      <dgm:prSet custT="1"/>
      <dgm:spPr/>
      <dgm:t>
        <a:bodyPr/>
        <a:lstStyle/>
        <a:p>
          <a:endParaRPr lang="en-CA" sz="2000"/>
        </a:p>
      </dgm:t>
    </dgm:pt>
    <dgm:pt modelId="{51C11220-032A-474A-8DA4-DFFC17D06832}" type="sibTrans" cxnId="{8EA932DB-84A7-457A-B282-921469C790FE}">
      <dgm:prSet custT="1"/>
      <dgm:spPr/>
      <dgm:t>
        <a:bodyPr/>
        <a:lstStyle/>
        <a:p>
          <a:endParaRPr lang="en-CA" sz="2000"/>
        </a:p>
      </dgm:t>
    </dgm:pt>
    <dgm:pt modelId="{BD9497D4-2FB8-40BD-8CE8-D1549448BE3A}" type="pres">
      <dgm:prSet presAssocID="{D9D27974-B9C5-4097-A9AF-32EB6BD7EDEF}" presName="Name0" presStyleCnt="0">
        <dgm:presLayoutVars>
          <dgm:dir/>
          <dgm:animLvl val="lvl"/>
          <dgm:resizeHandles val="exact"/>
        </dgm:presLayoutVars>
      </dgm:prSet>
      <dgm:spPr/>
    </dgm:pt>
    <dgm:pt modelId="{197D171A-F865-45FC-A89D-6930789EC724}" type="pres">
      <dgm:prSet presAssocID="{B97FED69-E766-4980-A8B8-6BDB5B5001BC}" presName="composite" presStyleCnt="0"/>
      <dgm:spPr/>
    </dgm:pt>
    <dgm:pt modelId="{40A126CA-9105-40AA-B130-5E70FE844884}" type="pres">
      <dgm:prSet presAssocID="{B97FED69-E766-4980-A8B8-6BDB5B5001BC}" presName="parTx" presStyleLbl="alignNode1" presStyleIdx="0" presStyleCnt="1">
        <dgm:presLayoutVars>
          <dgm:chMax val="0"/>
          <dgm:chPref val="0"/>
          <dgm:bulletEnabled val="1"/>
        </dgm:presLayoutVars>
      </dgm:prSet>
      <dgm:spPr/>
    </dgm:pt>
    <dgm:pt modelId="{98D1CC3A-0082-414B-9CD0-DE311A096F84}" type="pres">
      <dgm:prSet presAssocID="{B97FED69-E766-4980-A8B8-6BDB5B5001BC}" presName="desTx" presStyleLbl="alignAccFollowNode1" presStyleIdx="0" presStyleCnt="1">
        <dgm:presLayoutVars>
          <dgm:bulletEnabled val="1"/>
        </dgm:presLayoutVars>
      </dgm:prSet>
      <dgm:spPr/>
    </dgm:pt>
  </dgm:ptLst>
  <dgm:cxnLst>
    <dgm:cxn modelId="{A100440D-FD64-4688-9494-2FF4283E905F}" type="presOf" srcId="{B97FED69-E766-4980-A8B8-6BDB5B5001BC}" destId="{40A126CA-9105-40AA-B130-5E70FE844884}" srcOrd="0" destOrd="0" presId="urn:microsoft.com/office/officeart/2005/8/layout/hList1"/>
    <dgm:cxn modelId="{148DE370-E7FC-41EB-B434-B2EDE8DD80EA}" type="presOf" srcId="{D9D27974-B9C5-4097-A9AF-32EB6BD7EDEF}" destId="{BD9497D4-2FB8-40BD-8CE8-D1549448BE3A}" srcOrd="0" destOrd="0" presId="urn:microsoft.com/office/officeart/2005/8/layout/hList1"/>
    <dgm:cxn modelId="{195D8F77-96F4-4B04-89E8-5BF582FD918D}" srcId="{B97FED69-E766-4980-A8B8-6BDB5B5001BC}" destId="{6B853AB2-6C42-43F8-8E56-2100914A9174}" srcOrd="1" destOrd="0" parTransId="{9966D804-5C7C-42AA-A754-28A9B745BBB8}" sibTransId="{40C2E863-FA2C-4B75-A16B-061DD82717EF}"/>
    <dgm:cxn modelId="{E7D601A5-FBDF-4682-B57E-FEB1915B088B}" srcId="{B97FED69-E766-4980-A8B8-6BDB5B5001BC}" destId="{C07BC158-47F2-402C-A533-AB0E9E36776E}" srcOrd="0" destOrd="0" parTransId="{DFFE119A-82A1-427B-8CE8-6430564FCA46}" sibTransId="{99FE6C4C-5693-41DE-9941-9B52B199D148}"/>
    <dgm:cxn modelId="{A93B96AF-58DB-424C-9037-B75129CFAC14}" srcId="{B97FED69-E766-4980-A8B8-6BDB5B5001BC}" destId="{DFC8DBE1-B9F1-430E-807B-3111467F0FC1}" srcOrd="3" destOrd="0" parTransId="{3507375C-176F-4BAB-99DA-5E9B38FE0D5D}" sibTransId="{74F12293-B19D-4346-8E34-0E2FDFF72BC5}"/>
    <dgm:cxn modelId="{E2CCDDC1-C1E6-449F-8E57-38A5AD4117A5}" srcId="{B97FED69-E766-4980-A8B8-6BDB5B5001BC}" destId="{BBD52E72-A7BD-4E98-A709-95D78768CEE9}" srcOrd="2" destOrd="0" parTransId="{F5386E64-3BCF-4B2E-B0AF-6746BB7DFC33}" sibTransId="{2C87431E-318C-4125-9A27-256B9123B354}"/>
    <dgm:cxn modelId="{6629AFCE-3C61-4370-AE7D-6D4D7767A07E}" type="presOf" srcId="{BBD52E72-A7BD-4E98-A709-95D78768CEE9}" destId="{98D1CC3A-0082-414B-9CD0-DE311A096F84}" srcOrd="0" destOrd="2" presId="urn:microsoft.com/office/officeart/2005/8/layout/hList1"/>
    <dgm:cxn modelId="{6466DECE-94CB-4E7A-BC05-013C69FE5AB5}" type="presOf" srcId="{6B853AB2-6C42-43F8-8E56-2100914A9174}" destId="{98D1CC3A-0082-414B-9CD0-DE311A096F84}" srcOrd="0" destOrd="1" presId="urn:microsoft.com/office/officeart/2005/8/layout/hList1"/>
    <dgm:cxn modelId="{C24696D7-1884-459B-8035-6EAD3BB94A6E}" type="presOf" srcId="{DFC8DBE1-B9F1-430E-807B-3111467F0FC1}" destId="{98D1CC3A-0082-414B-9CD0-DE311A096F84}" srcOrd="0" destOrd="3" presId="urn:microsoft.com/office/officeart/2005/8/layout/hList1"/>
    <dgm:cxn modelId="{8EA932DB-84A7-457A-B282-921469C790FE}" srcId="{D9D27974-B9C5-4097-A9AF-32EB6BD7EDEF}" destId="{B97FED69-E766-4980-A8B8-6BDB5B5001BC}" srcOrd="0" destOrd="0" parTransId="{2095B55B-15A6-44AA-AA89-D78BD4831FC6}" sibTransId="{51C11220-032A-474A-8DA4-DFFC17D06832}"/>
    <dgm:cxn modelId="{683C31F1-759E-443D-87D1-552DECFC0F03}" type="presOf" srcId="{C07BC158-47F2-402C-A533-AB0E9E36776E}" destId="{98D1CC3A-0082-414B-9CD0-DE311A096F84}" srcOrd="0" destOrd="0" presId="urn:microsoft.com/office/officeart/2005/8/layout/hList1"/>
    <dgm:cxn modelId="{57AEBCB4-2BEF-4A9E-815E-17C0C06CAABC}" type="presParOf" srcId="{BD9497D4-2FB8-40BD-8CE8-D1549448BE3A}" destId="{197D171A-F865-45FC-A89D-6930789EC724}" srcOrd="0" destOrd="0" presId="urn:microsoft.com/office/officeart/2005/8/layout/hList1"/>
    <dgm:cxn modelId="{1605E7B1-A9DF-436A-A4A1-71DEDA7D0D45}" type="presParOf" srcId="{197D171A-F865-45FC-A89D-6930789EC724}" destId="{40A126CA-9105-40AA-B130-5E70FE844884}" srcOrd="0" destOrd="0" presId="urn:microsoft.com/office/officeart/2005/8/layout/hList1"/>
    <dgm:cxn modelId="{8DE573FF-D7DE-457C-8E83-9866CCEADFB0}" type="presParOf" srcId="{197D171A-F865-45FC-A89D-6930789EC724}" destId="{98D1CC3A-0082-414B-9CD0-DE311A096F8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8.xml><?xml version="1.0" encoding="utf-8"?>
<dgm:dataModel xmlns:dgm="http://schemas.openxmlformats.org/drawingml/2006/diagram" xmlns:a="http://schemas.openxmlformats.org/drawingml/2006/main">
  <dgm:ptLst>
    <dgm:pt modelId="{263B95D5-4AAA-460C-A0F0-4892B73EE6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A75145A4-1FBC-4CA4-A64C-80FE190E9E3D}" type="parTrans" cxnId="{17255697-D1E7-4E2B-893E-8ABEEC67420C}">
      <dgm:prSet custT="1"/>
      <dgm:spPr/>
      <dgm:t>
        <a:bodyPr/>
        <a:lstStyle/>
        <a:p>
          <a:endParaRPr lang="en-CA" sz="1600"/>
        </a:p>
      </dgm:t>
    </dgm:pt>
    <dgm:pt modelId="{270D029E-C000-4811-9C54-B84E6D93D0D1}">
      <dgm:prSe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CA" sz="1600" b="1"/>
            <a:t>32.0.3</a:t>
          </a:r>
          <a:r>
            <a:rPr lang="en-CA" sz="1600"/>
            <a:t> (1) An employer shall assess the risks of workplace violence that may arise from the nature of the workplace, the type of work or the conditions of work</a:t>
          </a:r>
        </a:p>
      </dgm:t>
    </dgm:pt>
    <dgm:pt modelId="{A6540DCC-B501-4122-99A1-DE0CFEAF6662}" type="parTrans" cxnId="{1FFC0BCB-A4FD-4860-9100-53139A21929B}">
      <dgm:prSet custT="1"/>
      <dgm:spPr/>
      <dgm:t>
        <a:bodyPr/>
        <a:lstStyle/>
        <a:p>
          <a:endParaRPr lang="en-CA" sz="1600"/>
        </a:p>
      </dgm:t>
    </dgm:pt>
    <dgm:pt modelId="{FD8BCD5A-A110-4DF0-9F6A-A5325C1E4774}">
      <dgm:prSet custT="1"/>
      <dgm:spPr>
        <a:solidFill>
          <a:schemeClr val="bg2">
            <a:lumMod val="85000"/>
            <a:alpha val="90000"/>
          </a:schemeClr>
        </a:solidFill>
        <a:ln>
          <a:solidFill>
            <a:schemeClr val="bg2">
              <a:lumMod val="85000"/>
              <a:alpha val="90000"/>
            </a:schemeClr>
          </a:solidFill>
        </a:ln>
      </dgm:spPr>
      <dgm:t>
        <a:bodyPr/>
        <a:lstStyle/>
        <a:p>
          <a:pPr>
            <a:buNone/>
          </a:pPr>
          <a:r>
            <a:rPr lang="en-CA" sz="1600" b="1" i="0"/>
            <a:t>(2) Considerations</a:t>
          </a:r>
          <a:endParaRPr lang="en-CA" sz="1600"/>
        </a:p>
      </dgm:t>
    </dgm:pt>
    <dgm:pt modelId="{2A0997FF-D972-4586-B058-39AADD906876}" type="parTrans" cxnId="{17CA3693-C746-4F9E-93AC-F57898CE1497}">
      <dgm:prSet custT="1"/>
      <dgm:spPr/>
      <dgm:t>
        <a:bodyPr/>
        <a:lstStyle/>
        <a:p>
          <a:endParaRPr lang="en-CA" sz="1600"/>
        </a:p>
      </dgm:t>
    </dgm:pt>
    <dgm:pt modelId="{5D7CC2BF-8FB1-4B14-9FE8-3422099600BA}">
      <dgm:prSet custT="1"/>
      <dgm:spPr>
        <a:solidFill>
          <a:schemeClr val="bg2">
            <a:lumMod val="85000"/>
            <a:alpha val="90000"/>
          </a:schemeClr>
        </a:solidFill>
        <a:ln>
          <a:solidFill>
            <a:schemeClr val="bg2">
              <a:lumMod val="85000"/>
              <a:alpha val="90000"/>
            </a:schemeClr>
          </a:solidFill>
        </a:ln>
      </dgm:spPr>
      <dgm:t>
        <a:bodyPr/>
        <a:lstStyle/>
        <a:p>
          <a:pPr>
            <a:buNone/>
          </a:pPr>
          <a:r>
            <a:rPr lang="en-CA" sz="1600" b="0" i="0"/>
            <a:t>(2) The assessment shall take into account,</a:t>
          </a:r>
          <a:endParaRPr lang="en-CA" sz="1600"/>
        </a:p>
      </dgm:t>
    </dgm:pt>
    <dgm:pt modelId="{CDA1C26E-96CD-46BA-9664-3DAAAE99A0A6}" type="parTrans" cxnId="{B05DA2A7-307F-42C1-AF7E-4BDBB6CFFD01}">
      <dgm:prSet custT="1"/>
      <dgm:spPr/>
      <dgm:t>
        <a:bodyPr/>
        <a:lstStyle/>
        <a:p>
          <a:endParaRPr lang="en-CA" sz="1600"/>
        </a:p>
      </dgm:t>
    </dgm:pt>
    <dgm:pt modelId="{F1E34365-B807-4858-80E0-433F9C3F5DCC}">
      <dgm:prSet custT="1"/>
      <dgm:spPr>
        <a:solidFill>
          <a:schemeClr val="bg2">
            <a:lumMod val="85000"/>
            <a:alpha val="90000"/>
          </a:schemeClr>
        </a:solidFill>
        <a:ln>
          <a:solidFill>
            <a:schemeClr val="bg2">
              <a:lumMod val="85000"/>
              <a:alpha val="90000"/>
            </a:schemeClr>
          </a:solidFill>
        </a:ln>
      </dgm:spPr>
      <dgm:t>
        <a:bodyPr/>
        <a:lstStyle/>
        <a:p>
          <a:pPr>
            <a:buFont typeface="+mj-lt"/>
            <a:buAutoNum type="alphaLcParenR"/>
          </a:pPr>
          <a:r>
            <a:rPr lang="en-CA" sz="1600" b="0" i="0"/>
            <a:t>Circumstances that would be common to similar workplaces</a:t>
          </a:r>
          <a:endParaRPr lang="en-CA" sz="1600"/>
        </a:p>
      </dgm:t>
    </dgm:pt>
    <dgm:pt modelId="{8B0467AC-3966-419D-9DD1-779F7ABA91F2}" type="sibTrans" cxnId="{B05DA2A7-307F-42C1-AF7E-4BDBB6CFFD01}">
      <dgm:prSet custT="1"/>
      <dgm:spPr/>
      <dgm:t>
        <a:bodyPr/>
        <a:lstStyle/>
        <a:p>
          <a:endParaRPr lang="en-CA" sz="1600"/>
        </a:p>
      </dgm:t>
    </dgm:pt>
    <dgm:pt modelId="{8C4FD923-B9D4-4AA6-A6AC-015377ACCF8D}" type="parTrans" cxnId="{96040008-9E5F-4FB6-89B5-862B5E089E3B}">
      <dgm:prSet custT="1"/>
      <dgm:spPr/>
      <dgm:t>
        <a:bodyPr/>
        <a:lstStyle/>
        <a:p>
          <a:endParaRPr lang="en-CA" sz="1600"/>
        </a:p>
      </dgm:t>
    </dgm:pt>
    <dgm:pt modelId="{3BC57478-603B-448F-97CB-1B7B58C65ABD}">
      <dgm:prSet custT="1"/>
      <dgm:spPr>
        <a:solidFill>
          <a:schemeClr val="bg2">
            <a:lumMod val="85000"/>
            <a:alpha val="90000"/>
          </a:schemeClr>
        </a:solidFill>
        <a:ln>
          <a:solidFill>
            <a:schemeClr val="bg2">
              <a:lumMod val="85000"/>
              <a:alpha val="90000"/>
            </a:schemeClr>
          </a:solidFill>
        </a:ln>
      </dgm:spPr>
      <dgm:t>
        <a:bodyPr/>
        <a:lstStyle/>
        <a:p>
          <a:pPr>
            <a:buFont typeface="+mj-lt"/>
            <a:buAutoNum type="alphaLcParenR"/>
          </a:pPr>
          <a:r>
            <a:rPr lang="en-CA" sz="1600" b="0" i="0"/>
            <a:t>Circumstances specific to the workplace</a:t>
          </a:r>
          <a:endParaRPr lang="en-CA" sz="1600"/>
        </a:p>
      </dgm:t>
    </dgm:pt>
    <dgm:pt modelId="{177C175F-EE04-41D9-AD01-D3EEA5755EFB}" type="sibTrans" cxnId="{96040008-9E5F-4FB6-89B5-862B5E089E3B}">
      <dgm:prSet custT="1"/>
      <dgm:spPr/>
      <dgm:t>
        <a:bodyPr/>
        <a:lstStyle/>
        <a:p>
          <a:endParaRPr lang="en-CA" sz="1600"/>
        </a:p>
      </dgm:t>
    </dgm:pt>
    <dgm:pt modelId="{A91E83CF-F470-4613-9424-720632DCF373}" type="parTrans" cxnId="{FCE947D8-7609-43EF-9DBE-7A1D87CE68F7}">
      <dgm:prSet custT="1"/>
      <dgm:spPr/>
      <dgm:t>
        <a:bodyPr/>
        <a:lstStyle/>
        <a:p>
          <a:endParaRPr lang="en-CA" sz="1600"/>
        </a:p>
      </dgm:t>
    </dgm:pt>
    <dgm:pt modelId="{56C4E55B-EAB9-45EB-86C4-3105B5E378B2}">
      <dgm:prSet custT="1"/>
      <dgm:spPr>
        <a:solidFill>
          <a:schemeClr val="bg2">
            <a:lumMod val="85000"/>
            <a:alpha val="90000"/>
          </a:schemeClr>
        </a:solidFill>
        <a:ln>
          <a:solidFill>
            <a:schemeClr val="bg2">
              <a:lumMod val="85000"/>
              <a:alpha val="90000"/>
            </a:schemeClr>
          </a:solidFill>
        </a:ln>
      </dgm:spPr>
      <dgm:t>
        <a:bodyPr/>
        <a:lstStyle/>
        <a:p>
          <a:pPr>
            <a:buFont typeface="+mj-lt"/>
            <a:buAutoNum type="alphaLcParenR"/>
          </a:pPr>
          <a:r>
            <a:rPr lang="en-CA" sz="1600" b="0" i="0"/>
            <a:t>Any other prescribed elements</a:t>
          </a:r>
          <a:endParaRPr lang="en-CA" sz="1600"/>
        </a:p>
      </dgm:t>
    </dgm:pt>
    <dgm:pt modelId="{26120E3F-E3EB-43B2-892E-7CC0834C8321}" type="sibTrans" cxnId="{FCE947D8-7609-43EF-9DBE-7A1D87CE68F7}">
      <dgm:prSet custT="1"/>
      <dgm:spPr/>
      <dgm:t>
        <a:bodyPr/>
        <a:lstStyle/>
        <a:p>
          <a:endParaRPr lang="en-CA" sz="1600"/>
        </a:p>
      </dgm:t>
    </dgm:pt>
    <dgm:pt modelId="{113BBF43-E4BE-4680-9BA1-9FA03396330F}" type="sibTrans" cxnId="{17CA3693-C746-4F9E-93AC-F57898CE1497}">
      <dgm:prSet custT="1"/>
      <dgm:spPr/>
      <dgm:t>
        <a:bodyPr/>
        <a:lstStyle/>
        <a:p>
          <a:endParaRPr lang="en-CA" sz="1600"/>
        </a:p>
      </dgm:t>
    </dgm:pt>
    <dgm:pt modelId="{1F616A9E-541A-403E-A2CA-20419B35B038}" type="sibTrans" cxnId="{1FFC0BCB-A4FD-4860-9100-53139A21929B}">
      <dgm:prSet custT="1"/>
      <dgm:spPr/>
      <dgm:t>
        <a:bodyPr/>
        <a:lstStyle/>
        <a:p>
          <a:endParaRPr lang="en-CA" sz="1600"/>
        </a:p>
      </dgm:t>
    </dgm:pt>
    <dgm:pt modelId="{0F5637CB-39C6-4F96-B4BC-3649ECF7D306}" type="parTrans" cxnId="{16FACF79-9D2F-4A89-BFC2-E711DCE2D313}">
      <dgm:prSet custT="1"/>
      <dgm:spPr/>
      <dgm:t>
        <a:bodyPr/>
        <a:lstStyle/>
        <a:p>
          <a:endParaRPr lang="en-CA" sz="1600"/>
        </a:p>
      </dgm:t>
    </dgm:pt>
    <dgm:pt modelId="{38ACEBA1-E8FF-4AD1-BA57-0E6DAE69FF84}">
      <dgm:prSet custT="1"/>
      <dgm:spPr>
        <a:solidFill>
          <a:schemeClr val="bg2">
            <a:lumMod val="85000"/>
            <a:alpha val="90000"/>
          </a:schemeClr>
        </a:solidFill>
        <a:ln>
          <a:solidFill>
            <a:schemeClr val="bg2">
              <a:lumMod val="85000"/>
              <a:alpha val="90000"/>
            </a:schemeClr>
          </a:solidFill>
        </a:ln>
      </dgm:spPr>
      <dgm:t>
        <a:bodyPr/>
        <a:lstStyle/>
        <a:p>
          <a:pPr>
            <a:buFont typeface="Arial" pitchFamily="34" charset="0"/>
            <a:buNone/>
          </a:pPr>
          <a:r>
            <a:rPr lang="en-CA" sz="1600" b="1" i="0"/>
            <a:t>Results</a:t>
          </a:r>
          <a:endParaRPr lang="en-CA" sz="1600"/>
        </a:p>
      </dgm:t>
    </dgm:pt>
    <dgm:pt modelId="{6B83DEE7-A6A5-4D15-AE56-0E2238F880CF}" type="parTrans" cxnId="{73200EE8-D12B-4311-8AF2-11BFAE02645B}">
      <dgm:prSet custT="1"/>
      <dgm:spPr/>
      <dgm:t>
        <a:bodyPr/>
        <a:lstStyle/>
        <a:p>
          <a:endParaRPr lang="en-CA" sz="1600"/>
        </a:p>
      </dgm:t>
    </dgm:pt>
    <dgm:pt modelId="{C0B8441E-6D1F-4D5F-A5C5-6B094F3B533B}">
      <dgm:prSet custT="1"/>
      <dgm:spPr>
        <a:solidFill>
          <a:schemeClr val="bg2">
            <a:lumMod val="85000"/>
            <a:alpha val="90000"/>
          </a:schemeClr>
        </a:solidFill>
        <a:ln>
          <a:solidFill>
            <a:schemeClr val="bg2">
              <a:lumMod val="85000"/>
              <a:alpha val="90000"/>
            </a:schemeClr>
          </a:solidFill>
        </a:ln>
      </dgm:spPr>
      <dgm:t>
        <a:bodyPr/>
        <a:lstStyle/>
        <a:p>
          <a:pPr>
            <a:buNone/>
          </a:pPr>
          <a:r>
            <a:rPr lang="en-CA" sz="1600" b="0" i="0"/>
            <a:t>(3) An employer shall,</a:t>
          </a:r>
          <a:endParaRPr lang="en-CA" sz="1600"/>
        </a:p>
      </dgm:t>
    </dgm:pt>
    <dgm:pt modelId="{AA86289A-004B-44A6-AD59-EBB4AB6072D9}" type="parTrans" cxnId="{40551E2C-F3A5-4186-988B-D0949FCAAC86}">
      <dgm:prSet custT="1"/>
      <dgm:spPr/>
      <dgm:t>
        <a:bodyPr/>
        <a:lstStyle/>
        <a:p>
          <a:endParaRPr lang="en-CA" sz="1600"/>
        </a:p>
      </dgm:t>
    </dgm:pt>
    <dgm:pt modelId="{513A26D7-7320-4496-AA69-7962DB27B180}">
      <dgm:prSet custT="1"/>
      <dgm:spPr>
        <a:solidFill>
          <a:schemeClr val="bg2">
            <a:lumMod val="85000"/>
            <a:alpha val="90000"/>
          </a:schemeClr>
        </a:solidFill>
        <a:ln>
          <a:solidFill>
            <a:schemeClr val="bg2">
              <a:lumMod val="85000"/>
              <a:alpha val="90000"/>
            </a:schemeClr>
          </a:solidFill>
        </a:ln>
      </dgm:spPr>
      <dgm:t>
        <a:bodyPr/>
        <a:lstStyle/>
        <a:p>
          <a:pPr>
            <a:buFont typeface="+mj-lt"/>
            <a:buAutoNum type="alphaLcParenR"/>
          </a:pPr>
          <a:r>
            <a:rPr lang="en-CA" sz="1600" b="0" i="0"/>
            <a:t>Advise the committee or a health and safety representative, if any, of the results of the assessment, and provide a copy if the assessment is in writing</a:t>
          </a:r>
          <a:endParaRPr lang="en-CA" sz="1600"/>
        </a:p>
      </dgm:t>
    </dgm:pt>
    <dgm:pt modelId="{F0B68697-C1F3-43C9-A284-A246F84A593F}" type="sibTrans" cxnId="{40551E2C-F3A5-4186-988B-D0949FCAAC86}">
      <dgm:prSet custT="1"/>
      <dgm:spPr/>
      <dgm:t>
        <a:bodyPr/>
        <a:lstStyle/>
        <a:p>
          <a:endParaRPr lang="en-CA" sz="1600"/>
        </a:p>
      </dgm:t>
    </dgm:pt>
    <dgm:pt modelId="{8119A407-F02C-4CAE-A2A2-2F525BC650A6}" type="parTrans" cxnId="{F91949FB-E848-4A47-9C67-FF8347A0FD5C}">
      <dgm:prSet custT="1"/>
      <dgm:spPr/>
      <dgm:t>
        <a:bodyPr/>
        <a:lstStyle/>
        <a:p>
          <a:endParaRPr lang="en-CA" sz="1600"/>
        </a:p>
      </dgm:t>
    </dgm:pt>
    <dgm:pt modelId="{DE59EF56-A32D-4D48-96D6-1956737198C5}">
      <dgm:prSet custT="1"/>
      <dgm:spPr>
        <a:solidFill>
          <a:schemeClr val="bg2">
            <a:lumMod val="85000"/>
            <a:alpha val="90000"/>
          </a:schemeClr>
        </a:solidFill>
        <a:ln>
          <a:solidFill>
            <a:schemeClr val="bg2">
              <a:lumMod val="85000"/>
              <a:alpha val="90000"/>
            </a:schemeClr>
          </a:solidFill>
        </a:ln>
      </dgm:spPr>
      <dgm:t>
        <a:bodyPr/>
        <a:lstStyle/>
        <a:p>
          <a:pPr>
            <a:buFont typeface="+mj-lt"/>
            <a:buAutoNum type="alphaLcParenR"/>
          </a:pPr>
          <a:r>
            <a:rPr lang="en-CA" sz="1600" b="0" i="0"/>
            <a:t>If there is no committee or health and safety representative, advise the workers of the results of the assessment and, if the assessment is in writing, provide copies on request or advise the workers how to obtain copies</a:t>
          </a:r>
          <a:endParaRPr lang="en-CA" sz="1600"/>
        </a:p>
      </dgm:t>
    </dgm:pt>
    <dgm:pt modelId="{65CFC8F9-01F9-4409-87F9-5AAD14CE515D}" type="sibTrans" cxnId="{F91949FB-E848-4A47-9C67-FF8347A0FD5C}">
      <dgm:prSet custT="1"/>
      <dgm:spPr/>
      <dgm:t>
        <a:bodyPr/>
        <a:lstStyle/>
        <a:p>
          <a:endParaRPr lang="en-CA" sz="1600"/>
        </a:p>
      </dgm:t>
    </dgm:pt>
    <dgm:pt modelId="{CD76407C-5DA4-4130-B9E3-41367B19AF75}" type="sibTrans" cxnId="{73200EE8-D12B-4311-8AF2-11BFAE02645B}">
      <dgm:prSet custT="1"/>
      <dgm:spPr/>
      <dgm:t>
        <a:bodyPr/>
        <a:lstStyle/>
        <a:p>
          <a:endParaRPr lang="en-CA" sz="1600"/>
        </a:p>
      </dgm:t>
    </dgm:pt>
    <dgm:pt modelId="{F0F391E5-CB0D-4FAC-B204-44F8B4B51E34}" type="sibTrans" cxnId="{16FACF79-9D2F-4A89-BFC2-E711DCE2D313}">
      <dgm:prSet custT="1"/>
      <dgm:spPr/>
      <dgm:t>
        <a:bodyPr/>
        <a:lstStyle/>
        <a:p>
          <a:endParaRPr lang="en-CA" sz="1600"/>
        </a:p>
      </dgm:t>
    </dgm:pt>
    <dgm:pt modelId="{898DBE6B-80E9-4B19-9C35-9218AAB902C5}" type="sibTrans" cxnId="{17255697-D1E7-4E2B-893E-8ABEEC67420C}">
      <dgm:prSet custT="1"/>
      <dgm:spPr/>
      <dgm:t>
        <a:bodyPr/>
        <a:lstStyle/>
        <a:p>
          <a:endParaRPr lang="en-CA" sz="1600"/>
        </a:p>
      </dgm:t>
    </dgm:pt>
    <dgm:pt modelId="{6B9AA3A6-FCD2-4B70-B2DF-5363720E137D}" type="pres">
      <dgm:prSet presAssocID="{263B95D5-4AAA-460C-A0F0-4892B73EE6DB}" presName="Name0" presStyleCnt="0">
        <dgm:presLayoutVars>
          <dgm:dir/>
          <dgm:animLvl val="lvl"/>
          <dgm:resizeHandles val="exact"/>
        </dgm:presLayoutVars>
      </dgm:prSet>
      <dgm:spPr/>
    </dgm:pt>
    <dgm:pt modelId="{0804477D-85A3-47AC-BA8F-4D580993D058}" type="pres">
      <dgm:prSet presAssocID="{270D029E-C000-4811-9C54-B84E6D93D0D1}" presName="composite" presStyleCnt="0"/>
      <dgm:spPr/>
    </dgm:pt>
    <dgm:pt modelId="{7D6C7EF4-D5A9-4F12-93C0-320A61D92768}" type="pres">
      <dgm:prSet presAssocID="{270D029E-C000-4811-9C54-B84E6D93D0D1}" presName="parTx" presStyleLbl="alignNode1" presStyleIdx="0" presStyleCnt="1">
        <dgm:presLayoutVars>
          <dgm:chMax val="0"/>
          <dgm:chPref val="0"/>
          <dgm:bulletEnabled val="1"/>
        </dgm:presLayoutVars>
      </dgm:prSet>
      <dgm:spPr/>
    </dgm:pt>
    <dgm:pt modelId="{10DC7C5D-508A-4309-9700-5F95202BFEF4}" type="pres">
      <dgm:prSet presAssocID="{270D029E-C000-4811-9C54-B84E6D93D0D1}" presName="desTx" presStyleLbl="alignAccFollowNode1" presStyleIdx="0" presStyleCnt="1">
        <dgm:presLayoutVars>
          <dgm:bulletEnabled val="1"/>
        </dgm:presLayoutVars>
      </dgm:prSet>
      <dgm:spPr/>
    </dgm:pt>
  </dgm:ptLst>
  <dgm:cxnLst>
    <dgm:cxn modelId="{D1E22401-18D5-4887-8D08-6EA83572204E}" type="presOf" srcId="{3BC57478-603B-448F-97CB-1B7B58C65ABD}" destId="{10DC7C5D-508A-4309-9700-5F95202BFEF4}" srcOrd="0" destOrd="3" presId="urn:microsoft.com/office/officeart/2005/8/layout/hList1"/>
    <dgm:cxn modelId="{96040008-9E5F-4FB6-89B5-862B5E089E3B}" srcId="{5D7CC2BF-8FB1-4B14-9FE8-3422099600BA}" destId="{3BC57478-603B-448F-97CB-1B7B58C65ABD}" srcOrd="1" destOrd="0" parTransId="{8C4FD923-B9D4-4AA6-A6AC-015377ACCF8D}" sibTransId="{177C175F-EE04-41D9-AD01-D3EEA5755EFB}"/>
    <dgm:cxn modelId="{C3A23E24-9B36-4C43-A1B2-6B8E508A9769}" type="presOf" srcId="{5D7CC2BF-8FB1-4B14-9FE8-3422099600BA}" destId="{10DC7C5D-508A-4309-9700-5F95202BFEF4}" srcOrd="0" destOrd="1" presId="urn:microsoft.com/office/officeart/2005/8/layout/hList1"/>
    <dgm:cxn modelId="{40551E2C-F3A5-4186-988B-D0949FCAAC86}" srcId="{C0B8441E-6D1F-4D5F-A5C5-6B094F3B533B}" destId="{513A26D7-7320-4496-AA69-7962DB27B180}" srcOrd="0" destOrd="0" parTransId="{AA86289A-004B-44A6-AD59-EBB4AB6072D9}" sibTransId="{F0B68697-C1F3-43C9-A284-A246F84A593F}"/>
    <dgm:cxn modelId="{02DFA639-8009-4AFF-BB20-536D0A7FA7CF}" type="presOf" srcId="{FD8BCD5A-A110-4DF0-9F6A-A5325C1E4774}" destId="{10DC7C5D-508A-4309-9700-5F95202BFEF4}" srcOrd="0" destOrd="0" presId="urn:microsoft.com/office/officeart/2005/8/layout/hList1"/>
    <dgm:cxn modelId="{8582D04A-DB39-45EE-AD32-4DD2B1C8153E}" type="presOf" srcId="{C0B8441E-6D1F-4D5F-A5C5-6B094F3B533B}" destId="{10DC7C5D-508A-4309-9700-5F95202BFEF4}" srcOrd="0" destOrd="6" presId="urn:microsoft.com/office/officeart/2005/8/layout/hList1"/>
    <dgm:cxn modelId="{10B67054-553F-4949-82E6-B97B3ADC0543}" type="presOf" srcId="{DE59EF56-A32D-4D48-96D6-1956737198C5}" destId="{10DC7C5D-508A-4309-9700-5F95202BFEF4}" srcOrd="0" destOrd="8" presId="urn:microsoft.com/office/officeart/2005/8/layout/hList1"/>
    <dgm:cxn modelId="{FF814275-C637-4199-BDAA-E5ECF5E81902}" type="presOf" srcId="{38ACEBA1-E8FF-4AD1-BA57-0E6DAE69FF84}" destId="{10DC7C5D-508A-4309-9700-5F95202BFEF4}" srcOrd="0" destOrd="5" presId="urn:microsoft.com/office/officeart/2005/8/layout/hList1"/>
    <dgm:cxn modelId="{16FACF79-9D2F-4A89-BFC2-E711DCE2D313}" srcId="{270D029E-C000-4811-9C54-B84E6D93D0D1}" destId="{38ACEBA1-E8FF-4AD1-BA57-0E6DAE69FF84}" srcOrd="1" destOrd="0" parTransId="{0F5637CB-39C6-4F96-B4BC-3649ECF7D306}" sibTransId="{F0F391E5-CB0D-4FAC-B204-44F8B4B51E34}"/>
    <dgm:cxn modelId="{17CA3693-C746-4F9E-93AC-F57898CE1497}" srcId="{FD8BCD5A-A110-4DF0-9F6A-A5325C1E4774}" destId="{5D7CC2BF-8FB1-4B14-9FE8-3422099600BA}" srcOrd="0" destOrd="0" parTransId="{2A0997FF-D972-4586-B058-39AADD906876}" sibTransId="{113BBF43-E4BE-4680-9BA1-9FA03396330F}"/>
    <dgm:cxn modelId="{17255697-D1E7-4E2B-893E-8ABEEC67420C}" srcId="{263B95D5-4AAA-460C-A0F0-4892B73EE6DB}" destId="{270D029E-C000-4811-9C54-B84E6D93D0D1}" srcOrd="0" destOrd="0" parTransId="{A75145A4-1FBC-4CA4-A64C-80FE190E9E3D}" sibTransId="{898DBE6B-80E9-4B19-9C35-9218AAB902C5}"/>
    <dgm:cxn modelId="{5715129F-8B44-4526-AED1-7C9D147ED538}" type="presOf" srcId="{263B95D5-4AAA-460C-A0F0-4892B73EE6DB}" destId="{6B9AA3A6-FCD2-4B70-B2DF-5363720E137D}" srcOrd="0" destOrd="0" presId="urn:microsoft.com/office/officeart/2005/8/layout/hList1"/>
    <dgm:cxn modelId="{3AFCC6A2-CB80-4BB5-B471-5C75FAE9B7A6}" type="presOf" srcId="{56C4E55B-EAB9-45EB-86C4-3105B5E378B2}" destId="{10DC7C5D-508A-4309-9700-5F95202BFEF4}" srcOrd="0" destOrd="4" presId="urn:microsoft.com/office/officeart/2005/8/layout/hList1"/>
    <dgm:cxn modelId="{B05DA2A7-307F-42C1-AF7E-4BDBB6CFFD01}" srcId="{5D7CC2BF-8FB1-4B14-9FE8-3422099600BA}" destId="{F1E34365-B807-4858-80E0-433F9C3F5DCC}" srcOrd="0" destOrd="0" parTransId="{CDA1C26E-96CD-46BA-9664-3DAAAE99A0A6}" sibTransId="{8B0467AC-3966-419D-9DD1-779F7ABA91F2}"/>
    <dgm:cxn modelId="{1FFC0BCB-A4FD-4860-9100-53139A21929B}" srcId="{270D029E-C000-4811-9C54-B84E6D93D0D1}" destId="{FD8BCD5A-A110-4DF0-9F6A-A5325C1E4774}" srcOrd="0" destOrd="0" parTransId="{A6540DCC-B501-4122-99A1-DE0CFEAF6662}" sibTransId="{1F616A9E-541A-403E-A2CA-20419B35B038}"/>
    <dgm:cxn modelId="{1F4DDFD5-3A71-4E11-B92B-48156399517C}" type="presOf" srcId="{270D029E-C000-4811-9C54-B84E6D93D0D1}" destId="{7D6C7EF4-D5A9-4F12-93C0-320A61D92768}" srcOrd="0" destOrd="0" presId="urn:microsoft.com/office/officeart/2005/8/layout/hList1"/>
    <dgm:cxn modelId="{FCE947D8-7609-43EF-9DBE-7A1D87CE68F7}" srcId="{5D7CC2BF-8FB1-4B14-9FE8-3422099600BA}" destId="{56C4E55B-EAB9-45EB-86C4-3105B5E378B2}" srcOrd="2" destOrd="0" parTransId="{A91E83CF-F470-4613-9424-720632DCF373}" sibTransId="{26120E3F-E3EB-43B2-892E-7CC0834C8321}"/>
    <dgm:cxn modelId="{8E4D6FDA-CBBF-4E79-A3FA-1B09C304D46F}" type="presOf" srcId="{F1E34365-B807-4858-80E0-433F9C3F5DCC}" destId="{10DC7C5D-508A-4309-9700-5F95202BFEF4}" srcOrd="0" destOrd="2" presId="urn:microsoft.com/office/officeart/2005/8/layout/hList1"/>
    <dgm:cxn modelId="{73200EE8-D12B-4311-8AF2-11BFAE02645B}" srcId="{38ACEBA1-E8FF-4AD1-BA57-0E6DAE69FF84}" destId="{C0B8441E-6D1F-4D5F-A5C5-6B094F3B533B}" srcOrd="0" destOrd="0" parTransId="{6B83DEE7-A6A5-4D15-AE56-0E2238F880CF}" sibTransId="{CD76407C-5DA4-4130-B9E3-41367B19AF75}"/>
    <dgm:cxn modelId="{F91949FB-E848-4A47-9C67-FF8347A0FD5C}" srcId="{C0B8441E-6D1F-4D5F-A5C5-6B094F3B533B}" destId="{DE59EF56-A32D-4D48-96D6-1956737198C5}" srcOrd="1" destOrd="0" parTransId="{8119A407-F02C-4CAE-A2A2-2F525BC650A6}" sibTransId="{65CFC8F9-01F9-4409-87F9-5AAD14CE515D}"/>
    <dgm:cxn modelId="{8B1952FD-BCA5-4098-B323-4123C5A21212}" type="presOf" srcId="{513A26D7-7320-4496-AA69-7962DB27B180}" destId="{10DC7C5D-508A-4309-9700-5F95202BFEF4}" srcOrd="0" destOrd="7" presId="urn:microsoft.com/office/officeart/2005/8/layout/hList1"/>
    <dgm:cxn modelId="{712DCD18-C31C-4C12-B65E-170E1428AA2F}" type="presParOf" srcId="{6B9AA3A6-FCD2-4B70-B2DF-5363720E137D}" destId="{0804477D-85A3-47AC-BA8F-4D580993D058}" srcOrd="0" destOrd="0" presId="urn:microsoft.com/office/officeart/2005/8/layout/hList1"/>
    <dgm:cxn modelId="{3976F36F-6E64-4D00-8713-07BA824AD60A}" type="presParOf" srcId="{0804477D-85A3-47AC-BA8F-4D580993D058}" destId="{7D6C7EF4-D5A9-4F12-93C0-320A61D92768}" srcOrd="0" destOrd="0" presId="urn:microsoft.com/office/officeart/2005/8/layout/hList1"/>
    <dgm:cxn modelId="{81C3E9A8-7BA3-455C-AC17-1DE9795FAA6C}" type="presParOf" srcId="{0804477D-85A3-47AC-BA8F-4D580993D058}" destId="{10DC7C5D-508A-4309-9700-5F95202BFEF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9.xml><?xml version="1.0" encoding="utf-8"?>
<dgm:dataModel xmlns:dgm="http://schemas.openxmlformats.org/drawingml/2006/diagram" xmlns:a="http://schemas.openxmlformats.org/drawingml/2006/main">
  <dgm:ptLst>
    <dgm:pt modelId="{CF364077-BB3C-44C0-87AA-64FB16186A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B315D700-0CA4-4F58-B189-4AA128890AF3}" type="parTrans" cxnId="{906586CF-A6AF-4A5B-B04D-57E7F270A24E}">
      <dgm:prSet custT="1"/>
      <dgm:spPr/>
      <dgm:t>
        <a:bodyPr/>
        <a:lstStyle/>
        <a:p>
          <a:endParaRPr lang="en-CA" sz="1800"/>
        </a:p>
      </dgm:t>
    </dgm:pt>
    <dgm:pt modelId="{54408744-D64D-463C-8AF1-450732ED3550}">
      <dgm:prSe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CA" sz="1800"/>
            <a:t>Some of the key changes include:</a:t>
          </a:r>
        </a:p>
      </dgm:t>
    </dgm:pt>
    <dgm:pt modelId="{0EAD3916-843C-4EC5-8B27-CDB6EABBDF91}" type="parTrans" cxnId="{9C7D078B-08FA-41ED-AED0-D3FA2620224C}">
      <dgm:prSet custT="1"/>
      <dgm:spPr/>
      <dgm:t>
        <a:bodyPr/>
        <a:lstStyle/>
        <a:p>
          <a:endParaRPr lang="en-CA" sz="1800"/>
        </a:p>
      </dgm:t>
    </dgm:pt>
    <dgm:pt modelId="{3ED61406-D450-4542-A864-E6D99E165307}">
      <dgm:prSet custT="1"/>
      <dgm:spPr>
        <a:solidFill>
          <a:schemeClr val="bg2">
            <a:lumMod val="85000"/>
            <a:alpha val="90000"/>
          </a:schemeClr>
        </a:solidFill>
        <a:ln>
          <a:solidFill>
            <a:schemeClr val="bg2">
              <a:lumMod val="85000"/>
              <a:alpha val="90000"/>
            </a:schemeClr>
          </a:solidFill>
        </a:ln>
      </dgm:spPr>
      <dgm:t>
        <a:bodyPr/>
        <a:lstStyle/>
        <a:p>
          <a:r>
            <a:rPr lang="en-CA" sz="1800"/>
            <a:t>Ensuring cases are “appeal ready” by updating the objection, appeals intake, and appeals triage processes</a:t>
          </a:r>
        </a:p>
      </dgm:t>
    </dgm:pt>
    <dgm:pt modelId="{E224BA9A-B243-4FA9-8ECE-619D9F2120C7}" type="sibTrans" cxnId="{9C7D078B-08FA-41ED-AED0-D3FA2620224C}">
      <dgm:prSet custT="1"/>
      <dgm:spPr/>
      <dgm:t>
        <a:bodyPr/>
        <a:lstStyle/>
        <a:p>
          <a:endParaRPr lang="en-CA" sz="1800"/>
        </a:p>
      </dgm:t>
    </dgm:pt>
    <dgm:pt modelId="{D1A9225F-B73F-4DD6-8A21-B39444559528}" type="parTrans" cxnId="{D0D4E507-D370-4431-BE22-C6932ACCE739}">
      <dgm:prSet custT="1"/>
      <dgm:spPr/>
      <dgm:t>
        <a:bodyPr/>
        <a:lstStyle/>
        <a:p>
          <a:endParaRPr lang="en-CA" sz="1800"/>
        </a:p>
      </dgm:t>
    </dgm:pt>
    <dgm:pt modelId="{36A58325-95CA-47CB-8B90-727AE563F872}">
      <dgm:prSet custT="1"/>
      <dgm:spPr>
        <a:solidFill>
          <a:schemeClr val="bg2">
            <a:lumMod val="85000"/>
            <a:alpha val="90000"/>
          </a:schemeClr>
        </a:solidFill>
        <a:ln>
          <a:solidFill>
            <a:schemeClr val="bg2">
              <a:lumMod val="85000"/>
              <a:alpha val="90000"/>
            </a:schemeClr>
          </a:solidFill>
        </a:ln>
      </dgm:spPr>
      <dgm:t>
        <a:bodyPr/>
        <a:lstStyle/>
        <a:p>
          <a:r>
            <a:rPr lang="en-CA" sz="1800"/>
            <a:t>New guidelines and processes regarding jurisdiction of Appeals Resolution Officers to add issues to the appeal agenda with a view to holistic adjudication, ensure finality of decisions, and avoid fragmentation of issues</a:t>
          </a:r>
        </a:p>
      </dgm:t>
    </dgm:pt>
    <dgm:pt modelId="{D668A8BF-0956-4255-BBD9-168CAA79E0D8}" type="sibTrans" cxnId="{D0D4E507-D370-4431-BE22-C6932ACCE739}">
      <dgm:prSet custT="1"/>
      <dgm:spPr/>
      <dgm:t>
        <a:bodyPr/>
        <a:lstStyle/>
        <a:p>
          <a:endParaRPr lang="en-CA" sz="1800"/>
        </a:p>
      </dgm:t>
    </dgm:pt>
    <dgm:pt modelId="{709358BA-6D78-4914-A7D7-695B3F06DA84}" type="parTrans" cxnId="{EEA9C77D-64A3-4B80-BADF-73DA867249C9}">
      <dgm:prSet custT="1"/>
      <dgm:spPr/>
      <dgm:t>
        <a:bodyPr/>
        <a:lstStyle/>
        <a:p>
          <a:endParaRPr lang="en-CA" sz="1800"/>
        </a:p>
      </dgm:t>
    </dgm:pt>
    <dgm:pt modelId="{E520977B-C262-4E3D-BE50-D5247422EEF0}">
      <dgm:prSet custT="1"/>
      <dgm:spPr>
        <a:solidFill>
          <a:schemeClr val="bg2">
            <a:lumMod val="85000"/>
            <a:alpha val="90000"/>
          </a:schemeClr>
        </a:solidFill>
        <a:ln>
          <a:solidFill>
            <a:schemeClr val="bg2">
              <a:lumMod val="85000"/>
              <a:alpha val="90000"/>
            </a:schemeClr>
          </a:solidFill>
        </a:ln>
      </dgm:spPr>
      <dgm:t>
        <a:bodyPr/>
        <a:lstStyle/>
        <a:p>
          <a:r>
            <a:rPr lang="en-CA" sz="1800"/>
            <a:t>Updated guidelines regarding method of resolution (written vs oral hearing) including notion of written hearings as “default method of resolution” and oral hearing as default for initial entitlement and chronic mental stress appeals</a:t>
          </a:r>
        </a:p>
      </dgm:t>
    </dgm:pt>
    <dgm:pt modelId="{8F65FF1E-21E1-47D0-8B7E-10BC6B65097E}" type="sibTrans" cxnId="{EEA9C77D-64A3-4B80-BADF-73DA867249C9}">
      <dgm:prSet custT="1"/>
      <dgm:spPr/>
      <dgm:t>
        <a:bodyPr/>
        <a:lstStyle/>
        <a:p>
          <a:endParaRPr lang="en-CA" sz="1800"/>
        </a:p>
      </dgm:t>
    </dgm:pt>
    <dgm:pt modelId="{DC7B711D-4C76-4400-B117-0340C983C75A}" type="parTrans" cxnId="{DCF44C27-CB35-4D33-BFB4-0DAB648DEA32}">
      <dgm:prSet custT="1"/>
      <dgm:spPr/>
      <dgm:t>
        <a:bodyPr/>
        <a:lstStyle/>
        <a:p>
          <a:endParaRPr lang="en-CA" sz="1800"/>
        </a:p>
      </dgm:t>
    </dgm:pt>
    <dgm:pt modelId="{0CAA64A3-D68C-4DDB-8512-AB379D125A38}">
      <dgm:prSet custT="1"/>
      <dgm:spPr>
        <a:solidFill>
          <a:schemeClr val="bg2">
            <a:lumMod val="85000"/>
            <a:alpha val="90000"/>
          </a:schemeClr>
        </a:solidFill>
        <a:ln>
          <a:solidFill>
            <a:schemeClr val="bg2">
              <a:lumMod val="85000"/>
              <a:alpha val="90000"/>
            </a:schemeClr>
          </a:solidFill>
        </a:ln>
      </dgm:spPr>
      <dgm:t>
        <a:bodyPr/>
        <a:lstStyle/>
        <a:p>
          <a:r>
            <a:rPr lang="en-CA" sz="1800"/>
            <a:t>Statement that Appeals Resolution Officers will direct benefits flowing from their decision to the extent possible based on available information</a:t>
          </a:r>
        </a:p>
      </dgm:t>
    </dgm:pt>
    <dgm:pt modelId="{4299BCEF-3B59-4FC6-880B-51ACFDF313BB}" type="sibTrans" cxnId="{DCF44C27-CB35-4D33-BFB4-0DAB648DEA32}">
      <dgm:prSet custT="1"/>
      <dgm:spPr/>
      <dgm:t>
        <a:bodyPr/>
        <a:lstStyle/>
        <a:p>
          <a:endParaRPr lang="en-CA" sz="1800"/>
        </a:p>
      </dgm:t>
    </dgm:pt>
    <dgm:pt modelId="{FECCDCCE-A19D-4D6F-AB83-90A90A40B321}" type="sibTrans" cxnId="{906586CF-A6AF-4A5B-B04D-57E7F270A24E}">
      <dgm:prSet custT="1"/>
      <dgm:spPr/>
      <dgm:t>
        <a:bodyPr/>
        <a:lstStyle/>
        <a:p>
          <a:endParaRPr lang="en-CA" sz="1800"/>
        </a:p>
      </dgm:t>
    </dgm:pt>
    <dgm:pt modelId="{F29257C1-8A01-41DF-9D2D-C82769F82BDB}" type="pres">
      <dgm:prSet presAssocID="{CF364077-BB3C-44C0-87AA-64FB16186AF8}" presName="Name0" presStyleCnt="0">
        <dgm:presLayoutVars>
          <dgm:dir/>
          <dgm:animLvl val="lvl"/>
          <dgm:resizeHandles val="exact"/>
        </dgm:presLayoutVars>
      </dgm:prSet>
      <dgm:spPr/>
    </dgm:pt>
    <dgm:pt modelId="{70103ADC-CB61-4732-9967-9E53CEAF0C21}" type="pres">
      <dgm:prSet presAssocID="{54408744-D64D-463C-8AF1-450732ED3550}" presName="composite" presStyleCnt="0"/>
      <dgm:spPr/>
    </dgm:pt>
    <dgm:pt modelId="{C3149503-1EA7-4539-A66C-253C1D9D8F20}" type="pres">
      <dgm:prSet presAssocID="{54408744-D64D-463C-8AF1-450732ED3550}" presName="parTx" presStyleLbl="alignNode1" presStyleIdx="0" presStyleCnt="1">
        <dgm:presLayoutVars>
          <dgm:chMax val="0"/>
          <dgm:chPref val="0"/>
          <dgm:bulletEnabled val="1"/>
        </dgm:presLayoutVars>
      </dgm:prSet>
      <dgm:spPr/>
    </dgm:pt>
    <dgm:pt modelId="{DD3A36C2-A160-4B1D-A84E-4E7375423CD8}" type="pres">
      <dgm:prSet presAssocID="{54408744-D64D-463C-8AF1-450732ED3550}" presName="desTx" presStyleLbl="alignAccFollowNode1" presStyleIdx="0" presStyleCnt="1">
        <dgm:presLayoutVars>
          <dgm:bulletEnabled val="1"/>
        </dgm:presLayoutVars>
      </dgm:prSet>
      <dgm:spPr/>
    </dgm:pt>
  </dgm:ptLst>
  <dgm:cxnLst>
    <dgm:cxn modelId="{D0D4E507-D370-4431-BE22-C6932ACCE739}" srcId="{54408744-D64D-463C-8AF1-450732ED3550}" destId="{36A58325-95CA-47CB-8B90-727AE563F872}" srcOrd="1" destOrd="0" parTransId="{D1A9225F-B73F-4DD6-8A21-B39444559528}" sibTransId="{D668A8BF-0956-4255-BBD9-168CAA79E0D8}"/>
    <dgm:cxn modelId="{DCF44C27-CB35-4D33-BFB4-0DAB648DEA32}" srcId="{54408744-D64D-463C-8AF1-450732ED3550}" destId="{0CAA64A3-D68C-4DDB-8512-AB379D125A38}" srcOrd="3" destOrd="0" parTransId="{DC7B711D-4C76-4400-B117-0340C983C75A}" sibTransId="{4299BCEF-3B59-4FC6-880B-51ACFDF313BB}"/>
    <dgm:cxn modelId="{2ABD4E27-3DAC-4823-9713-E79001F48956}" type="presOf" srcId="{0CAA64A3-D68C-4DDB-8512-AB379D125A38}" destId="{DD3A36C2-A160-4B1D-A84E-4E7375423CD8}" srcOrd="0" destOrd="3" presId="urn:microsoft.com/office/officeart/2005/8/layout/hList1"/>
    <dgm:cxn modelId="{2CE7AD53-25B8-42E1-B7A6-3855F6D9B630}" type="presOf" srcId="{36A58325-95CA-47CB-8B90-727AE563F872}" destId="{DD3A36C2-A160-4B1D-A84E-4E7375423CD8}" srcOrd="0" destOrd="1" presId="urn:microsoft.com/office/officeart/2005/8/layout/hList1"/>
    <dgm:cxn modelId="{72DA8B75-BCF1-4523-824D-01F76734C2E9}" type="presOf" srcId="{CF364077-BB3C-44C0-87AA-64FB16186AF8}" destId="{F29257C1-8A01-41DF-9D2D-C82769F82BDB}" srcOrd="0" destOrd="0" presId="urn:microsoft.com/office/officeart/2005/8/layout/hList1"/>
    <dgm:cxn modelId="{EEA9C77D-64A3-4B80-BADF-73DA867249C9}" srcId="{54408744-D64D-463C-8AF1-450732ED3550}" destId="{E520977B-C262-4E3D-BE50-D5247422EEF0}" srcOrd="2" destOrd="0" parTransId="{709358BA-6D78-4914-A7D7-695B3F06DA84}" sibTransId="{8F65FF1E-21E1-47D0-8B7E-10BC6B65097E}"/>
    <dgm:cxn modelId="{9C7D078B-08FA-41ED-AED0-D3FA2620224C}" srcId="{54408744-D64D-463C-8AF1-450732ED3550}" destId="{3ED61406-D450-4542-A864-E6D99E165307}" srcOrd="0" destOrd="0" parTransId="{0EAD3916-843C-4EC5-8B27-CDB6EABBDF91}" sibTransId="{E224BA9A-B243-4FA9-8ECE-619D9F2120C7}"/>
    <dgm:cxn modelId="{D34C2CA5-A4E7-45F0-A587-C15DE5D5CB02}" type="presOf" srcId="{54408744-D64D-463C-8AF1-450732ED3550}" destId="{C3149503-1EA7-4539-A66C-253C1D9D8F20}" srcOrd="0" destOrd="0" presId="urn:microsoft.com/office/officeart/2005/8/layout/hList1"/>
    <dgm:cxn modelId="{36A390AF-1F31-4609-BFED-FFDFF8F450B2}" type="presOf" srcId="{E520977B-C262-4E3D-BE50-D5247422EEF0}" destId="{DD3A36C2-A160-4B1D-A84E-4E7375423CD8}" srcOrd="0" destOrd="2" presId="urn:microsoft.com/office/officeart/2005/8/layout/hList1"/>
    <dgm:cxn modelId="{906586CF-A6AF-4A5B-B04D-57E7F270A24E}" srcId="{CF364077-BB3C-44C0-87AA-64FB16186AF8}" destId="{54408744-D64D-463C-8AF1-450732ED3550}" srcOrd="0" destOrd="0" parTransId="{B315D700-0CA4-4F58-B189-4AA128890AF3}" sibTransId="{FECCDCCE-A19D-4D6F-AB83-90A90A40B321}"/>
    <dgm:cxn modelId="{0BE2CDE2-6E7E-49F3-8E52-346A22FF20CF}" type="presOf" srcId="{3ED61406-D450-4542-A864-E6D99E165307}" destId="{DD3A36C2-A160-4B1D-A84E-4E7375423CD8}" srcOrd="0" destOrd="0" presId="urn:microsoft.com/office/officeart/2005/8/layout/hList1"/>
    <dgm:cxn modelId="{63669132-915F-44E0-90A6-54141AFE8707}" type="presParOf" srcId="{F29257C1-8A01-41DF-9D2D-C82769F82BDB}" destId="{70103ADC-CB61-4732-9967-9E53CEAF0C21}" srcOrd="0" destOrd="0" presId="urn:microsoft.com/office/officeart/2005/8/layout/hList1"/>
    <dgm:cxn modelId="{E13BDD20-4AE1-4D78-B4AD-35B709E458EF}" type="presParOf" srcId="{70103ADC-CB61-4732-9967-9E53CEAF0C21}" destId="{C3149503-1EA7-4539-A66C-253C1D9D8F20}" srcOrd="0" destOrd="0" presId="urn:microsoft.com/office/officeart/2005/8/layout/hList1"/>
    <dgm:cxn modelId="{52F3146F-259F-462A-A41C-045329BB1B13}" type="presParOf" srcId="{70103ADC-CB61-4732-9967-9E53CEAF0C21}" destId="{DD3A36C2-A160-4B1D-A84E-4E7375423CD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DB5C8EAE-74A0-461C-8EE9-583BCC6160A2}"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n-CA"/>
        </a:p>
      </dgm:t>
    </dgm:pt>
    <dgm:pt modelId="{B7E4A4C6-C064-4838-A41B-51DA22648E05}" type="parTrans" cxnId="{9DB708D3-EB56-4233-A7D0-C43A9F7BC79D}">
      <dgm:prSet custT="1"/>
      <dgm:spPr/>
      <dgm:t>
        <a:bodyPr/>
        <a:lstStyle/>
        <a:p>
          <a:endParaRPr lang="en-CA" sz="900" b="1">
            <a:solidFill>
              <a:schemeClr val="tx1"/>
            </a:solidFill>
          </a:endParaRPr>
        </a:p>
      </dgm:t>
    </dgm:pt>
    <dgm:pt modelId="{9F36CCC5-F192-4926-B8DB-039DE207EBA9}">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Question Mark Icon</a:t>
          </a:r>
        </a:p>
        <a:p>
          <a:endParaRPr lang="en-CA" sz="900" b="1"/>
        </a:p>
        <a:p>
          <a:endParaRPr lang="en-CA" sz="900" b="1"/>
        </a:p>
        <a:p>
          <a:endParaRPr lang="en-CA" sz="900" b="1"/>
        </a:p>
      </dgm:t>
    </dgm:pt>
    <dgm:pt modelId="{3826699F-4402-411F-B2F8-56D07858FB79}" type="sibTrans" cxnId="{9DB708D3-EB56-4233-A7D0-C43A9F7BC79D}">
      <dgm:prSet custT="1"/>
      <dgm:spPr/>
      <dgm:t>
        <a:bodyPr/>
        <a:lstStyle/>
        <a:p>
          <a:endParaRPr lang="en-CA" sz="900" b="1">
            <a:solidFill>
              <a:schemeClr val="tx1"/>
            </a:solidFill>
          </a:endParaRPr>
        </a:p>
      </dgm:t>
    </dgm:pt>
    <dgm:pt modelId="{A934DC8A-C560-4EE0-9A27-29D706D8D980}" type="parTrans" cxnId="{1071EE0D-2890-4B41-BE76-F1CA8E2C71D1}">
      <dgm:prSet custT="1"/>
      <dgm:spPr/>
      <dgm:t>
        <a:bodyPr/>
        <a:lstStyle/>
        <a:p>
          <a:endParaRPr lang="en-CA" sz="900" b="1">
            <a:solidFill>
              <a:schemeClr val="tx1"/>
            </a:solidFill>
          </a:endParaRPr>
        </a:p>
      </dgm:t>
    </dgm:pt>
    <dgm:pt modelId="{E2DC4DB3-2D97-4E99-9B6F-A126872DE160}">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Incorrect ‘X’ Icon</a:t>
          </a:r>
        </a:p>
        <a:p>
          <a:endParaRPr lang="en-CA" sz="900" b="1"/>
        </a:p>
        <a:p>
          <a:endParaRPr lang="en-CA" sz="900" b="1"/>
        </a:p>
        <a:p>
          <a:endParaRPr lang="en-CA" sz="900" b="1"/>
        </a:p>
      </dgm:t>
    </dgm:pt>
    <dgm:pt modelId="{9555E1DE-A326-4631-BF5C-3A5E3B93C756}" type="sibTrans" cxnId="{1071EE0D-2890-4B41-BE76-F1CA8E2C71D1}">
      <dgm:prSet custT="1"/>
      <dgm:spPr/>
      <dgm:t>
        <a:bodyPr/>
        <a:lstStyle/>
        <a:p>
          <a:endParaRPr lang="en-CA" sz="900" b="1">
            <a:solidFill>
              <a:schemeClr val="tx1"/>
            </a:solidFill>
          </a:endParaRPr>
        </a:p>
      </dgm:t>
    </dgm:pt>
    <dgm:pt modelId="{0EEDD587-9937-458C-A71A-D5CAFC6F44BD}" type="parTrans" cxnId="{70820E8A-8E41-4D35-A6CF-9F8D271DA5D7}">
      <dgm:prSet custT="1"/>
      <dgm:spPr/>
      <dgm:t>
        <a:bodyPr/>
        <a:lstStyle/>
        <a:p>
          <a:endParaRPr lang="en-CA" sz="900" b="1">
            <a:solidFill>
              <a:schemeClr val="tx1"/>
            </a:solidFill>
          </a:endParaRPr>
        </a:p>
      </dgm:t>
    </dgm:pt>
    <dgm:pt modelId="{FFA9E532-76C0-4740-BE09-252F5811B8B4}">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Checkmark Icon</a:t>
          </a:r>
        </a:p>
        <a:p>
          <a:endParaRPr lang="en-CA" sz="900" b="1"/>
        </a:p>
        <a:p>
          <a:endParaRPr lang="en-CA" sz="900" b="1"/>
        </a:p>
        <a:p>
          <a:endParaRPr lang="en-CA" sz="900" b="1"/>
        </a:p>
      </dgm:t>
    </dgm:pt>
    <dgm:pt modelId="{256DFCBA-7556-4729-AD72-0BF065766522}" type="sibTrans" cxnId="{70820E8A-8E41-4D35-A6CF-9F8D271DA5D7}">
      <dgm:prSet custT="1"/>
      <dgm:spPr/>
      <dgm:t>
        <a:bodyPr/>
        <a:lstStyle/>
        <a:p>
          <a:endParaRPr lang="en-CA" sz="900" b="1">
            <a:solidFill>
              <a:schemeClr val="tx1"/>
            </a:solidFill>
          </a:endParaRPr>
        </a:p>
      </dgm:t>
    </dgm:pt>
    <dgm:pt modelId="{F770F732-4081-4C97-8C9D-ABC3045EC20D}" type="parTrans" cxnId="{07970AFB-84A5-4130-88CD-80A1029CAA23}">
      <dgm:prSet/>
      <dgm:spPr/>
      <dgm:t>
        <a:bodyPr/>
        <a:lstStyle/>
        <a:p>
          <a:endParaRPr lang="en-CA"/>
        </a:p>
      </dgm:t>
    </dgm:pt>
    <dgm:pt modelId="{FB8E48A3-D5F0-4112-A905-1A8AF1F1775B}">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Person Climbing Icon</a:t>
          </a:r>
        </a:p>
        <a:p>
          <a:endParaRPr lang="en-CA" sz="900" b="1"/>
        </a:p>
        <a:p>
          <a:endParaRPr lang="en-CA" sz="900" b="1"/>
        </a:p>
        <a:p>
          <a:endParaRPr lang="en-CA" sz="900" b="1"/>
        </a:p>
      </dgm:t>
    </dgm:pt>
    <dgm:pt modelId="{67FBC78B-1CED-48E0-B6FA-D61DB823A526}" type="sibTrans" cxnId="{07970AFB-84A5-4130-88CD-80A1029CAA23}">
      <dgm:prSet/>
      <dgm:spPr/>
      <dgm:t>
        <a:bodyPr/>
        <a:lstStyle/>
        <a:p>
          <a:endParaRPr lang="en-CA"/>
        </a:p>
      </dgm:t>
    </dgm:pt>
    <dgm:pt modelId="{6CC0C3E5-D7DC-4724-9E63-45EAFE0639C4}" type="parTrans" cxnId="{6F705A7E-9D80-4CEF-9AE5-78D3E6DD2407}">
      <dgm:prSet/>
      <dgm:spPr/>
      <dgm:t>
        <a:bodyPr/>
        <a:lstStyle/>
        <a:p>
          <a:endParaRPr lang="en-CA"/>
        </a:p>
      </dgm:t>
    </dgm:pt>
    <dgm:pt modelId="{62C0C884-F36B-4174-993E-C0E8C1DE3DBE}">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Pie Chart Icon</a:t>
          </a:r>
        </a:p>
        <a:p>
          <a:endParaRPr lang="en-CA" sz="1100" b="1"/>
        </a:p>
        <a:p>
          <a:endParaRPr lang="en-CA" sz="1100" b="1"/>
        </a:p>
        <a:p>
          <a:endParaRPr lang="en-CA" sz="1100" b="1"/>
        </a:p>
      </dgm:t>
    </dgm:pt>
    <dgm:pt modelId="{52F41BEF-5E0D-4CBF-BCD6-598C8658A2F8}" type="sibTrans" cxnId="{6F705A7E-9D80-4CEF-9AE5-78D3E6DD2407}">
      <dgm:prSet/>
      <dgm:spPr/>
      <dgm:t>
        <a:bodyPr/>
        <a:lstStyle/>
        <a:p>
          <a:endParaRPr lang="en-CA"/>
        </a:p>
      </dgm:t>
    </dgm:pt>
    <dgm:pt modelId="{3ADC0145-A087-4C11-B164-3EB794B8979F}" type="parTrans" cxnId="{FEA3D13D-394C-4DC6-B8B6-864C07537998}">
      <dgm:prSet/>
      <dgm:spPr/>
      <dgm:t>
        <a:bodyPr/>
        <a:lstStyle/>
        <a:p>
          <a:endParaRPr lang="en-CA"/>
        </a:p>
      </dgm:t>
    </dgm:pt>
    <dgm:pt modelId="{0A55A3DF-2D79-4C23-95A6-7F2460D29C6A}">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Process Icon</a:t>
          </a:r>
        </a:p>
        <a:p>
          <a:endParaRPr lang="en-CA" sz="1100" b="1"/>
        </a:p>
        <a:p>
          <a:endParaRPr lang="en-CA" sz="1100" b="1"/>
        </a:p>
        <a:p>
          <a:endParaRPr lang="en-CA" sz="1100" b="1"/>
        </a:p>
      </dgm:t>
    </dgm:pt>
    <dgm:pt modelId="{5FD9B029-556B-4D52-B579-53EB4D25C0EF}" type="sibTrans" cxnId="{FEA3D13D-394C-4DC6-B8B6-864C07537998}">
      <dgm:prSet/>
      <dgm:spPr/>
      <dgm:t>
        <a:bodyPr/>
        <a:lstStyle/>
        <a:p>
          <a:endParaRPr lang="en-CA"/>
        </a:p>
      </dgm:t>
    </dgm:pt>
    <dgm:pt modelId="{76E841D5-303A-4418-80C3-FA8212E1AE0F}" type="parTrans" cxnId="{7BC14EA5-EB6C-4987-A686-523E94823AC2}">
      <dgm:prSet/>
      <dgm:spPr/>
      <dgm:t>
        <a:bodyPr/>
        <a:lstStyle/>
        <a:p>
          <a:endParaRPr lang="en-CA"/>
        </a:p>
      </dgm:t>
    </dgm:pt>
    <dgm:pt modelId="{937B25DC-4C1F-443D-9FA1-9610EB37451B}">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endParaRPr lang="en-CA" sz="900" b="1"/>
        </a:p>
        <a:p>
          <a:r>
            <a:rPr lang="en-CA" sz="900" b="1"/>
            <a:t>Business Tie Icon</a:t>
          </a:r>
        </a:p>
        <a:p>
          <a:endParaRPr lang="en-CA" sz="1300" b="1"/>
        </a:p>
        <a:p>
          <a:endParaRPr lang="en-CA" sz="1300" b="1"/>
        </a:p>
        <a:p>
          <a:endParaRPr lang="en-CA" sz="1300" b="1"/>
        </a:p>
      </dgm:t>
    </dgm:pt>
    <dgm:pt modelId="{EF4928DA-52D3-4A4C-9A04-FD521CFB48D1}" type="sibTrans" cxnId="{7BC14EA5-EB6C-4987-A686-523E94823AC2}">
      <dgm:prSet/>
      <dgm:spPr/>
      <dgm:t>
        <a:bodyPr/>
        <a:lstStyle/>
        <a:p>
          <a:endParaRPr lang="en-CA"/>
        </a:p>
      </dgm:t>
    </dgm:pt>
    <dgm:pt modelId="{E6B55224-1FD8-4079-BACC-60E7F7203314}" type="parTrans" cxnId="{B71A7F68-01B8-4C19-A708-4CD2EF5E20EA}">
      <dgm:prSet/>
      <dgm:spPr/>
      <dgm:t>
        <a:bodyPr/>
        <a:lstStyle/>
        <a:p>
          <a:endParaRPr lang="en-CA"/>
        </a:p>
      </dgm:t>
    </dgm:pt>
    <dgm:pt modelId="{83E3F7BB-0ED7-41F3-A094-1C54D251A0F1}">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Gear Icon</a:t>
          </a:r>
        </a:p>
        <a:p>
          <a:endParaRPr lang="en-CA" sz="900" b="1"/>
        </a:p>
        <a:p>
          <a:endParaRPr lang="en-CA" sz="900" b="1"/>
        </a:p>
        <a:p>
          <a:endParaRPr lang="en-CA" sz="900" b="1"/>
        </a:p>
      </dgm:t>
    </dgm:pt>
    <dgm:pt modelId="{A50E28AF-5971-4F3C-BBAE-508F256C7369}" type="sibTrans" cxnId="{B71A7F68-01B8-4C19-A708-4CD2EF5E20EA}">
      <dgm:prSet/>
      <dgm:spPr/>
      <dgm:t>
        <a:bodyPr/>
        <a:lstStyle/>
        <a:p>
          <a:endParaRPr lang="en-CA"/>
        </a:p>
      </dgm:t>
    </dgm:pt>
    <dgm:pt modelId="{855A0B6C-F46D-4CE1-ADE1-5227860AEC9F}" type="pres">
      <dgm:prSet presAssocID="{DB5C8EAE-74A0-461C-8EE9-583BCC6160A2}" presName="diagram" presStyleCnt="0">
        <dgm:presLayoutVars>
          <dgm:dir/>
          <dgm:resizeHandles val="exact"/>
        </dgm:presLayoutVars>
      </dgm:prSet>
      <dgm:spPr/>
    </dgm:pt>
    <dgm:pt modelId="{AA4832C6-B99A-472C-84E5-DD653AE741B1}" type="pres">
      <dgm:prSet presAssocID="{9F36CCC5-F192-4926-B8DB-039DE207EBA9}" presName="node" presStyleLbl="node1" presStyleIdx="0" presStyleCnt="8">
        <dgm:presLayoutVars>
          <dgm:bulletEnabled val="1"/>
        </dgm:presLayoutVars>
      </dgm:prSet>
      <dgm:spPr/>
    </dgm:pt>
    <dgm:pt modelId="{7FE69392-7B6D-457F-ACA9-D0F6DD10E033}" type="pres">
      <dgm:prSet presAssocID="{3826699F-4402-411F-B2F8-56D07858FB79}" presName="sibTrans" presStyleCnt="0"/>
      <dgm:spPr/>
    </dgm:pt>
    <dgm:pt modelId="{3CF95A2C-8884-45CB-A03D-2FF3FDBDB189}" type="pres">
      <dgm:prSet presAssocID="{E2DC4DB3-2D97-4E99-9B6F-A126872DE160}" presName="node" presStyleLbl="node1" presStyleIdx="1" presStyleCnt="8">
        <dgm:presLayoutVars>
          <dgm:bulletEnabled val="1"/>
        </dgm:presLayoutVars>
      </dgm:prSet>
      <dgm:spPr/>
    </dgm:pt>
    <dgm:pt modelId="{AEAA41F6-A23D-4777-B71F-11FCA98DEF0D}" type="pres">
      <dgm:prSet presAssocID="{9555E1DE-A326-4631-BF5C-3A5E3B93C756}" presName="sibTrans" presStyleCnt="0"/>
      <dgm:spPr/>
    </dgm:pt>
    <dgm:pt modelId="{47942FCB-2D93-4DE0-8E25-C09F02EF3A8C}" type="pres">
      <dgm:prSet presAssocID="{FFA9E532-76C0-4740-BE09-252F5811B8B4}" presName="node" presStyleLbl="node1" presStyleIdx="2" presStyleCnt="8">
        <dgm:presLayoutVars>
          <dgm:bulletEnabled val="1"/>
        </dgm:presLayoutVars>
      </dgm:prSet>
      <dgm:spPr/>
    </dgm:pt>
    <dgm:pt modelId="{9920737C-EDD7-436D-A8CF-B041E796958C}" type="pres">
      <dgm:prSet presAssocID="{256DFCBA-7556-4729-AD72-0BF065766522}" presName="sibTrans" presStyleCnt="0"/>
      <dgm:spPr/>
    </dgm:pt>
    <dgm:pt modelId="{3395E096-F2A4-4BD5-BDB4-D220487DC140}" type="pres">
      <dgm:prSet presAssocID="{FB8E48A3-D5F0-4112-A905-1A8AF1F1775B}" presName="node" presStyleLbl="node1" presStyleIdx="3" presStyleCnt="8">
        <dgm:presLayoutVars>
          <dgm:bulletEnabled val="1"/>
        </dgm:presLayoutVars>
      </dgm:prSet>
      <dgm:spPr/>
    </dgm:pt>
    <dgm:pt modelId="{A4022B80-A903-43E9-92B0-40F187302E13}" type="pres">
      <dgm:prSet presAssocID="{67FBC78B-1CED-48E0-B6FA-D61DB823A526}" presName="sibTrans" presStyleCnt="0"/>
      <dgm:spPr/>
    </dgm:pt>
    <dgm:pt modelId="{78B6351A-4237-4BE3-977B-F4ECA0D86D7A}" type="pres">
      <dgm:prSet presAssocID="{62C0C884-F36B-4174-993E-C0E8C1DE3DBE}" presName="node" presStyleLbl="node1" presStyleIdx="4" presStyleCnt="8">
        <dgm:presLayoutVars>
          <dgm:bulletEnabled val="1"/>
        </dgm:presLayoutVars>
      </dgm:prSet>
      <dgm:spPr/>
    </dgm:pt>
    <dgm:pt modelId="{84F880B0-44A5-4E55-9F72-833730A045D2}" type="pres">
      <dgm:prSet presAssocID="{52F41BEF-5E0D-4CBF-BCD6-598C8658A2F8}" presName="sibTrans" presStyleCnt="0"/>
      <dgm:spPr/>
    </dgm:pt>
    <dgm:pt modelId="{B0AF5076-16E9-425E-83F7-59B5A8ACB7C4}" type="pres">
      <dgm:prSet presAssocID="{0A55A3DF-2D79-4C23-95A6-7F2460D29C6A}" presName="node" presStyleLbl="node1" presStyleIdx="5" presStyleCnt="8">
        <dgm:presLayoutVars>
          <dgm:bulletEnabled val="1"/>
        </dgm:presLayoutVars>
      </dgm:prSet>
      <dgm:spPr/>
    </dgm:pt>
    <dgm:pt modelId="{B371F179-01AE-48FB-9527-ADF280960910}" type="pres">
      <dgm:prSet presAssocID="{5FD9B029-556B-4D52-B579-53EB4D25C0EF}" presName="sibTrans" presStyleCnt="0"/>
      <dgm:spPr/>
    </dgm:pt>
    <dgm:pt modelId="{B734315B-9F49-4C0C-BA34-FD582028BCAB}" type="pres">
      <dgm:prSet presAssocID="{937B25DC-4C1F-443D-9FA1-9610EB37451B}" presName="node" presStyleLbl="node1" presStyleIdx="6" presStyleCnt="8">
        <dgm:presLayoutVars>
          <dgm:bulletEnabled val="1"/>
        </dgm:presLayoutVars>
      </dgm:prSet>
      <dgm:spPr/>
    </dgm:pt>
    <dgm:pt modelId="{9EC5F8D9-E096-48DA-8A37-F8969B96952A}" type="pres">
      <dgm:prSet presAssocID="{EF4928DA-52D3-4A4C-9A04-FD521CFB48D1}" presName="sibTrans" presStyleCnt="0"/>
      <dgm:spPr/>
    </dgm:pt>
    <dgm:pt modelId="{86745BD6-44D4-4987-8081-DA650C57970D}" type="pres">
      <dgm:prSet presAssocID="{83E3F7BB-0ED7-41F3-A094-1C54D251A0F1}" presName="node" presStyleLbl="node1" presStyleIdx="7" presStyleCnt="8">
        <dgm:presLayoutVars>
          <dgm:bulletEnabled val="1"/>
        </dgm:presLayoutVars>
      </dgm:prSet>
      <dgm:spPr/>
    </dgm:pt>
  </dgm:ptLst>
  <dgm:cxnLst>
    <dgm:cxn modelId="{1071EE0D-2890-4B41-BE76-F1CA8E2C71D1}" srcId="{DB5C8EAE-74A0-461C-8EE9-583BCC6160A2}" destId="{E2DC4DB3-2D97-4E99-9B6F-A126872DE160}" srcOrd="1" destOrd="0" parTransId="{A934DC8A-C560-4EE0-9A27-29D706D8D980}" sibTransId="{9555E1DE-A326-4631-BF5C-3A5E3B93C756}"/>
    <dgm:cxn modelId="{F43C1A13-DB5E-441D-AC91-821503D60043}" type="presOf" srcId="{62C0C884-F36B-4174-993E-C0E8C1DE3DBE}" destId="{78B6351A-4237-4BE3-977B-F4ECA0D86D7A}" srcOrd="0" destOrd="0" presId="urn:microsoft.com/office/officeart/2005/8/layout/default"/>
    <dgm:cxn modelId="{3406691A-FD93-4A81-B6C8-9C37B935451F}" type="presOf" srcId="{0A55A3DF-2D79-4C23-95A6-7F2460D29C6A}" destId="{B0AF5076-16E9-425E-83F7-59B5A8ACB7C4}" srcOrd="0" destOrd="0" presId="urn:microsoft.com/office/officeart/2005/8/layout/default"/>
    <dgm:cxn modelId="{3F247D38-716B-4822-AEC0-5454AA9CBBA1}" type="presOf" srcId="{FB8E48A3-D5F0-4112-A905-1A8AF1F1775B}" destId="{3395E096-F2A4-4BD5-BDB4-D220487DC140}" srcOrd="0" destOrd="0" presId="urn:microsoft.com/office/officeart/2005/8/layout/default"/>
    <dgm:cxn modelId="{FEA3D13D-394C-4DC6-B8B6-864C07537998}" srcId="{DB5C8EAE-74A0-461C-8EE9-583BCC6160A2}" destId="{0A55A3DF-2D79-4C23-95A6-7F2460D29C6A}" srcOrd="5" destOrd="0" parTransId="{3ADC0145-A087-4C11-B164-3EB794B8979F}" sibTransId="{5FD9B029-556B-4D52-B579-53EB4D25C0EF}"/>
    <dgm:cxn modelId="{B71A7F68-01B8-4C19-A708-4CD2EF5E20EA}" srcId="{DB5C8EAE-74A0-461C-8EE9-583BCC6160A2}" destId="{83E3F7BB-0ED7-41F3-A094-1C54D251A0F1}" srcOrd="7" destOrd="0" parTransId="{E6B55224-1FD8-4079-BACC-60E7F7203314}" sibTransId="{A50E28AF-5971-4F3C-BBAE-508F256C7369}"/>
    <dgm:cxn modelId="{6F705A7E-9D80-4CEF-9AE5-78D3E6DD2407}" srcId="{DB5C8EAE-74A0-461C-8EE9-583BCC6160A2}" destId="{62C0C884-F36B-4174-993E-C0E8C1DE3DBE}" srcOrd="4" destOrd="0" parTransId="{6CC0C3E5-D7DC-4724-9E63-45EAFE0639C4}" sibTransId="{52F41BEF-5E0D-4CBF-BCD6-598C8658A2F8}"/>
    <dgm:cxn modelId="{70820E8A-8E41-4D35-A6CF-9F8D271DA5D7}" srcId="{DB5C8EAE-74A0-461C-8EE9-583BCC6160A2}" destId="{FFA9E532-76C0-4740-BE09-252F5811B8B4}" srcOrd="2" destOrd="0" parTransId="{0EEDD587-9937-458C-A71A-D5CAFC6F44BD}" sibTransId="{256DFCBA-7556-4729-AD72-0BF065766522}"/>
    <dgm:cxn modelId="{79AF1E91-9F26-4FC0-97F9-2C801C6AB8AF}" type="presOf" srcId="{83E3F7BB-0ED7-41F3-A094-1C54D251A0F1}" destId="{86745BD6-44D4-4987-8081-DA650C57970D}" srcOrd="0" destOrd="0" presId="urn:microsoft.com/office/officeart/2005/8/layout/default"/>
    <dgm:cxn modelId="{90FBA496-4EAB-4583-B350-B7354E0A72B3}" type="presOf" srcId="{E2DC4DB3-2D97-4E99-9B6F-A126872DE160}" destId="{3CF95A2C-8884-45CB-A03D-2FF3FDBDB189}" srcOrd="0" destOrd="0" presId="urn:microsoft.com/office/officeart/2005/8/layout/default"/>
    <dgm:cxn modelId="{F807389A-7A91-4920-9170-4D2520755527}" type="presOf" srcId="{937B25DC-4C1F-443D-9FA1-9610EB37451B}" destId="{B734315B-9F49-4C0C-BA34-FD582028BCAB}" srcOrd="0" destOrd="0" presId="urn:microsoft.com/office/officeart/2005/8/layout/default"/>
    <dgm:cxn modelId="{7BC14EA5-EB6C-4987-A686-523E94823AC2}" srcId="{DB5C8EAE-74A0-461C-8EE9-583BCC6160A2}" destId="{937B25DC-4C1F-443D-9FA1-9610EB37451B}" srcOrd="6" destOrd="0" parTransId="{76E841D5-303A-4418-80C3-FA8212E1AE0F}" sibTransId="{EF4928DA-52D3-4A4C-9A04-FD521CFB48D1}"/>
    <dgm:cxn modelId="{C52ABDC9-FB3B-4BCA-9698-D14CBE3A583B}" type="presOf" srcId="{9F36CCC5-F192-4926-B8DB-039DE207EBA9}" destId="{AA4832C6-B99A-472C-84E5-DD653AE741B1}" srcOrd="0" destOrd="0" presId="urn:microsoft.com/office/officeart/2005/8/layout/default"/>
    <dgm:cxn modelId="{A0BA8DCB-5D54-487D-A3A6-5DCAB7FC4D5D}" type="presOf" srcId="{FFA9E532-76C0-4740-BE09-252F5811B8B4}" destId="{47942FCB-2D93-4DE0-8E25-C09F02EF3A8C}" srcOrd="0" destOrd="0" presId="urn:microsoft.com/office/officeart/2005/8/layout/default"/>
    <dgm:cxn modelId="{9DB708D3-EB56-4233-A7D0-C43A9F7BC79D}" srcId="{DB5C8EAE-74A0-461C-8EE9-583BCC6160A2}" destId="{9F36CCC5-F192-4926-B8DB-039DE207EBA9}" srcOrd="0" destOrd="0" parTransId="{B7E4A4C6-C064-4838-A41B-51DA22648E05}" sibTransId="{3826699F-4402-411F-B2F8-56D07858FB79}"/>
    <dgm:cxn modelId="{07970AFB-84A5-4130-88CD-80A1029CAA23}" srcId="{DB5C8EAE-74A0-461C-8EE9-583BCC6160A2}" destId="{FB8E48A3-D5F0-4112-A905-1A8AF1F1775B}" srcOrd="3" destOrd="0" parTransId="{F770F732-4081-4C97-8C9D-ABC3045EC20D}" sibTransId="{67FBC78B-1CED-48E0-B6FA-D61DB823A526}"/>
    <dgm:cxn modelId="{06C83EFE-0FAC-4ACA-AF3D-56F71F613213}" type="presOf" srcId="{DB5C8EAE-74A0-461C-8EE9-583BCC6160A2}" destId="{855A0B6C-F46D-4CE1-ADE1-5227860AEC9F}" srcOrd="0" destOrd="0" presId="urn:microsoft.com/office/officeart/2005/8/layout/default"/>
    <dgm:cxn modelId="{8714406C-5CD0-4F1E-9A2F-8FE1D7C78166}" type="presParOf" srcId="{855A0B6C-F46D-4CE1-ADE1-5227860AEC9F}" destId="{AA4832C6-B99A-472C-84E5-DD653AE741B1}" srcOrd="0" destOrd="0" presId="urn:microsoft.com/office/officeart/2005/8/layout/default"/>
    <dgm:cxn modelId="{15F8A480-9B80-4575-9DAE-B2C502BD2F49}" type="presParOf" srcId="{855A0B6C-F46D-4CE1-ADE1-5227860AEC9F}" destId="{7FE69392-7B6D-457F-ACA9-D0F6DD10E033}" srcOrd="1" destOrd="0" presId="urn:microsoft.com/office/officeart/2005/8/layout/default"/>
    <dgm:cxn modelId="{D46084C7-5F91-460A-8860-55530567C263}" type="presParOf" srcId="{855A0B6C-F46D-4CE1-ADE1-5227860AEC9F}" destId="{3CF95A2C-8884-45CB-A03D-2FF3FDBDB189}" srcOrd="2" destOrd="0" presId="urn:microsoft.com/office/officeart/2005/8/layout/default"/>
    <dgm:cxn modelId="{BF93F983-056D-49F9-914C-FE4A8635CB56}" type="presParOf" srcId="{855A0B6C-F46D-4CE1-ADE1-5227860AEC9F}" destId="{AEAA41F6-A23D-4777-B71F-11FCA98DEF0D}" srcOrd="3" destOrd="0" presId="urn:microsoft.com/office/officeart/2005/8/layout/default"/>
    <dgm:cxn modelId="{9902D1D5-A1F0-4D3F-9BD7-60972BAF2C75}" type="presParOf" srcId="{855A0B6C-F46D-4CE1-ADE1-5227860AEC9F}" destId="{47942FCB-2D93-4DE0-8E25-C09F02EF3A8C}" srcOrd="4" destOrd="0" presId="urn:microsoft.com/office/officeart/2005/8/layout/default"/>
    <dgm:cxn modelId="{D5BCA00A-A4B2-4252-999C-393ECF374659}" type="presParOf" srcId="{855A0B6C-F46D-4CE1-ADE1-5227860AEC9F}" destId="{9920737C-EDD7-436D-A8CF-B041E796958C}" srcOrd="5" destOrd="0" presId="urn:microsoft.com/office/officeart/2005/8/layout/default"/>
    <dgm:cxn modelId="{3FEA7181-7BE9-4C80-B036-47D64E7948D9}" type="presParOf" srcId="{855A0B6C-F46D-4CE1-ADE1-5227860AEC9F}" destId="{3395E096-F2A4-4BD5-BDB4-D220487DC140}" srcOrd="6" destOrd="0" presId="urn:microsoft.com/office/officeart/2005/8/layout/default"/>
    <dgm:cxn modelId="{D91F1F7F-FB20-4E90-8040-D7819BBC935A}" type="presParOf" srcId="{855A0B6C-F46D-4CE1-ADE1-5227860AEC9F}" destId="{A4022B80-A903-43E9-92B0-40F187302E13}" srcOrd="7" destOrd="0" presId="urn:microsoft.com/office/officeart/2005/8/layout/default"/>
    <dgm:cxn modelId="{090C01A3-2AAB-476D-9975-F721BD077ACC}" type="presParOf" srcId="{855A0B6C-F46D-4CE1-ADE1-5227860AEC9F}" destId="{78B6351A-4237-4BE3-977B-F4ECA0D86D7A}" srcOrd="8" destOrd="0" presId="urn:microsoft.com/office/officeart/2005/8/layout/default"/>
    <dgm:cxn modelId="{4B82ADDB-B3F6-4770-B42B-80ECADB54EBF}" type="presParOf" srcId="{855A0B6C-F46D-4CE1-ADE1-5227860AEC9F}" destId="{84F880B0-44A5-4E55-9F72-833730A045D2}" srcOrd="9" destOrd="0" presId="urn:microsoft.com/office/officeart/2005/8/layout/default"/>
    <dgm:cxn modelId="{1AAE4192-B467-4024-BBAC-AE6274D18AA1}" type="presParOf" srcId="{855A0B6C-F46D-4CE1-ADE1-5227860AEC9F}" destId="{B0AF5076-16E9-425E-83F7-59B5A8ACB7C4}" srcOrd="10" destOrd="0" presId="urn:microsoft.com/office/officeart/2005/8/layout/default"/>
    <dgm:cxn modelId="{A8E14636-99C8-4F17-BF9E-2986C75E7C42}" type="presParOf" srcId="{855A0B6C-F46D-4CE1-ADE1-5227860AEC9F}" destId="{B371F179-01AE-48FB-9527-ADF280960910}" srcOrd="11" destOrd="0" presId="urn:microsoft.com/office/officeart/2005/8/layout/default"/>
    <dgm:cxn modelId="{DD4DBC22-A575-4555-8851-1E2280E1A1C8}" type="presParOf" srcId="{855A0B6C-F46D-4CE1-ADE1-5227860AEC9F}" destId="{B734315B-9F49-4C0C-BA34-FD582028BCAB}" srcOrd="12" destOrd="0" presId="urn:microsoft.com/office/officeart/2005/8/layout/default"/>
    <dgm:cxn modelId="{C26363AF-A5EB-4273-940F-EF887B53F06D}" type="presParOf" srcId="{855A0B6C-F46D-4CE1-ADE1-5227860AEC9F}" destId="{9EC5F8D9-E096-48DA-8A37-F8969B96952A}" srcOrd="13" destOrd="0" presId="urn:microsoft.com/office/officeart/2005/8/layout/default"/>
    <dgm:cxn modelId="{A2E5379A-9A08-48A5-9FD9-276082B3A055}" type="presParOf" srcId="{855A0B6C-F46D-4CE1-ADE1-5227860AEC9F}" destId="{86745BD6-44D4-4987-8081-DA650C57970D}"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0.xml><?xml version="1.0" encoding="utf-8"?>
<dgm:dataModel xmlns:dgm="http://schemas.openxmlformats.org/drawingml/2006/diagram" xmlns:a="http://schemas.openxmlformats.org/drawingml/2006/main">
  <dgm:ptLst>
    <dgm:pt modelId="{484C9347-250C-4E60-A0AA-F66C8E1EA92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6FA9AA86-44FA-41DE-AC1E-7A27512AED82}" type="parTrans" cxnId="{55C84B21-79A2-4E01-8CD8-29E5B1B88B73}">
      <dgm:prSet custT="1"/>
      <dgm:spPr/>
      <dgm:t>
        <a:bodyPr/>
        <a:lstStyle/>
        <a:p>
          <a:pPr algn="l"/>
          <a:endParaRPr lang="en-CA" sz="2000">
            <a:latin typeface="Arial" pitchFamily="34" charset="0"/>
            <a:cs typeface="Arial" pitchFamily="34" charset="0"/>
          </a:endParaRPr>
        </a:p>
      </dgm:t>
    </dgm:pt>
    <dgm:pt modelId="{3A90CF24-BC93-41ED-9011-9C0EF7D3BC91}">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lgn="l"/>
          <a:r>
            <a:rPr lang="en-CA" sz="2000"/>
            <a:t>New and revised forms </a:t>
          </a:r>
          <a:endParaRPr lang="en-CA" sz="2000">
            <a:latin typeface="Arial" pitchFamily="34" charset="0"/>
            <a:cs typeface="Arial" pitchFamily="34" charset="0"/>
          </a:endParaRPr>
        </a:p>
      </dgm:t>
    </dgm:pt>
    <dgm:pt modelId="{4CE1CF7C-80A5-460B-9365-B5946C70487C}" type="sibTrans" cxnId="{55C84B21-79A2-4E01-8CD8-29E5B1B88B73}">
      <dgm:prSet custT="1"/>
      <dgm:spPr/>
      <dgm:t>
        <a:bodyPr/>
        <a:lstStyle/>
        <a:p>
          <a:pPr algn="l"/>
          <a:endParaRPr lang="en-CA" sz="2000">
            <a:latin typeface="Arial" pitchFamily="34" charset="0"/>
            <a:cs typeface="Arial" pitchFamily="34" charset="0"/>
          </a:endParaRPr>
        </a:p>
      </dgm:t>
    </dgm:pt>
    <dgm:pt modelId="{E9C2FF59-2D84-431F-9B3D-455F76680B58}" type="parTrans" cxnId="{AE3853AB-F3A2-476A-A523-29C12187A004}">
      <dgm:prSet custT="1"/>
      <dgm:spPr/>
      <dgm:t>
        <a:bodyPr/>
        <a:lstStyle/>
        <a:p>
          <a:pPr algn="l"/>
          <a:endParaRPr lang="en-CA" sz="2000">
            <a:latin typeface="Arial" pitchFamily="34" charset="0"/>
            <a:cs typeface="Arial" pitchFamily="34" charset="0"/>
          </a:endParaRPr>
        </a:p>
      </dgm:t>
    </dgm:pt>
    <dgm:pt modelId="{ECDB09C1-053D-4E5F-BE88-536B0EB864B0}">
      <dgm:prSet phldrT="[Text]" custT="1"/>
      <dgm:spPr>
        <a:solidFill>
          <a:srgbClr val="45A7BE"/>
        </a:solidFill>
        <a:ln w="25400" cap="flat" cmpd="sng" algn="ctr">
          <a:solidFill>
            <a:schemeClr val="lt1">
              <a:hueOff val="0"/>
              <a:satOff val="0"/>
              <a:lumOff val="0"/>
              <a:alphaOff val="0"/>
            </a:schemeClr>
          </a:solidFill>
          <a:prstDash val="solid"/>
        </a:ln>
      </dgm:spPr>
      <dgm:t>
        <a:bodyPr/>
        <a:lstStyle/>
        <a:p>
          <a:pPr algn="l"/>
          <a:r>
            <a:rPr lang="en-CA" sz="2000"/>
            <a:t>Default to electronic case materials</a:t>
          </a:r>
          <a:endParaRPr lang="en-CA" sz="2000">
            <a:latin typeface="Arial" pitchFamily="34" charset="0"/>
            <a:cs typeface="Arial" pitchFamily="34" charset="0"/>
          </a:endParaRPr>
        </a:p>
      </dgm:t>
    </dgm:pt>
    <dgm:pt modelId="{74B9F3BE-E5C2-48FA-AB36-AC9F5DB14140}" type="sibTrans" cxnId="{AE3853AB-F3A2-476A-A523-29C12187A004}">
      <dgm:prSet custT="1"/>
      <dgm:spPr/>
      <dgm:t>
        <a:bodyPr/>
        <a:lstStyle/>
        <a:p>
          <a:pPr algn="l"/>
          <a:endParaRPr lang="en-CA" sz="2000">
            <a:latin typeface="Arial" pitchFamily="34" charset="0"/>
            <a:cs typeface="Arial" pitchFamily="34" charset="0"/>
          </a:endParaRPr>
        </a:p>
      </dgm:t>
    </dgm:pt>
    <dgm:pt modelId="{B2032F7D-20D1-45F2-A42C-10C164C846EF}" type="parTrans" cxnId="{C439202C-679A-4E64-878D-7260E98140B0}">
      <dgm:prSet custT="1"/>
      <dgm:spPr/>
      <dgm:t>
        <a:bodyPr/>
        <a:lstStyle/>
        <a:p>
          <a:pPr algn="l"/>
          <a:endParaRPr lang="en-CA" sz="2000">
            <a:latin typeface="Arial" pitchFamily="34" charset="0"/>
            <a:cs typeface="Arial" pitchFamily="34" charset="0"/>
          </a:endParaRPr>
        </a:p>
      </dgm:t>
    </dgm:pt>
    <dgm:pt modelId="{DD05D3BC-FB53-4BD5-AEC2-AD6DDBE35DAA}">
      <dgm:prSet phldrT="[Text]" custT="1"/>
      <dgm:spPr>
        <a:solidFill>
          <a:srgbClr val="58595B"/>
        </a:solidFill>
        <a:ln w="25400" cap="flat" cmpd="sng" algn="ctr">
          <a:solidFill>
            <a:schemeClr val="lt1">
              <a:hueOff val="0"/>
              <a:satOff val="0"/>
              <a:lumOff val="0"/>
              <a:alphaOff val="0"/>
            </a:schemeClr>
          </a:solidFill>
          <a:prstDash val="solid"/>
        </a:ln>
      </dgm:spPr>
      <dgm:t>
        <a:bodyPr/>
        <a:lstStyle/>
        <a:p>
          <a:pPr algn="l"/>
          <a:r>
            <a:rPr lang="en-CA" sz="2000"/>
            <a:t>Navigation services for self-reps</a:t>
          </a:r>
          <a:endParaRPr lang="en-CA" sz="2000">
            <a:latin typeface="Arial" pitchFamily="34" charset="0"/>
            <a:cs typeface="Arial" pitchFamily="34" charset="0"/>
          </a:endParaRPr>
        </a:p>
      </dgm:t>
    </dgm:pt>
    <dgm:pt modelId="{AEE04E2B-7D89-4DEB-ACEE-ED13BB942E6A}" type="sibTrans" cxnId="{C439202C-679A-4E64-878D-7260E98140B0}">
      <dgm:prSet custT="1"/>
      <dgm:spPr/>
      <dgm:t>
        <a:bodyPr/>
        <a:lstStyle/>
        <a:p>
          <a:pPr algn="l"/>
          <a:endParaRPr lang="en-CA" sz="2000">
            <a:latin typeface="Arial" pitchFamily="34" charset="0"/>
            <a:cs typeface="Arial" pitchFamily="34" charset="0"/>
          </a:endParaRPr>
        </a:p>
      </dgm:t>
    </dgm:pt>
    <dgm:pt modelId="{72F8FE85-4E9D-4457-8DD3-9FEE681F72DE}" type="parTrans" cxnId="{D23FAC46-4E4A-43FD-A1EF-FBA8B10BABE0}">
      <dgm:prSet custT="1"/>
      <dgm:spPr/>
      <dgm:t>
        <a:bodyPr/>
        <a:lstStyle/>
        <a:p>
          <a:pPr algn="l"/>
          <a:endParaRPr lang="en-CA" sz="2000"/>
        </a:p>
      </dgm:t>
    </dgm:pt>
    <dgm:pt modelId="{B63FD625-6DDB-4CD6-9522-A5EB6CB1356F}">
      <dgm:prSet phldrT="[Text]" custT="1"/>
      <dgm:spPr>
        <a:solidFill>
          <a:srgbClr val="A6ACAC"/>
        </a:solidFill>
        <a:ln>
          <a:solidFill>
            <a:srgbClr val="A6ACAC"/>
          </a:solidFill>
        </a:ln>
      </dgm:spPr>
      <dgm:t>
        <a:bodyPr/>
        <a:lstStyle/>
        <a:p>
          <a:pPr algn="l"/>
          <a:r>
            <a:rPr lang="en-CA" sz="2000"/>
            <a:t>Elimination of the Readiness and Confirmation of Appeal (COA) forms</a:t>
          </a:r>
          <a:endParaRPr lang="en-CA" sz="2000">
            <a:latin typeface="Arial" pitchFamily="34" charset="0"/>
            <a:cs typeface="Arial" pitchFamily="34" charset="0"/>
          </a:endParaRPr>
        </a:p>
      </dgm:t>
    </dgm:pt>
    <dgm:pt modelId="{8D9B3EC0-64C8-4778-80E1-FAD911C86C34}" type="sibTrans" cxnId="{D23FAC46-4E4A-43FD-A1EF-FBA8B10BABE0}">
      <dgm:prSet custT="1"/>
      <dgm:spPr/>
      <dgm:t>
        <a:bodyPr/>
        <a:lstStyle/>
        <a:p>
          <a:pPr algn="l"/>
          <a:endParaRPr lang="en-CA" sz="2000"/>
        </a:p>
      </dgm:t>
    </dgm:pt>
    <dgm:pt modelId="{AB5F47A4-AD25-4249-98A5-8F76298052A5}" type="parTrans" cxnId="{5F496FFD-CF7F-468C-AF68-13197DE7B45D}">
      <dgm:prSet custT="1"/>
      <dgm:spPr/>
      <dgm:t>
        <a:bodyPr/>
        <a:lstStyle/>
        <a:p>
          <a:pPr algn="l"/>
          <a:endParaRPr lang="en-CA" sz="2000"/>
        </a:p>
      </dgm:t>
    </dgm:pt>
    <dgm:pt modelId="{651E2CEE-E787-4DE5-A91E-93454E3A5304}">
      <dgm:prSet phldrT="[Text]" custT="1"/>
      <dgm:spPr>
        <a:solidFill>
          <a:srgbClr val="C4262F"/>
        </a:solidFill>
        <a:ln w="25400" cap="flat" cmpd="sng" algn="ctr">
          <a:solidFill>
            <a:schemeClr val="lt1">
              <a:hueOff val="0"/>
              <a:satOff val="0"/>
              <a:lumOff val="0"/>
              <a:alphaOff val="0"/>
            </a:schemeClr>
          </a:solidFill>
          <a:prstDash val="solid"/>
        </a:ln>
      </dgm:spPr>
      <dgm:t>
        <a:bodyPr/>
        <a:lstStyle/>
        <a:p>
          <a:pPr algn="l"/>
          <a:r>
            <a:rPr lang="en-CA" sz="2000"/>
            <a:t>Revised disclosure period and elimination of the three-week rule</a:t>
          </a:r>
          <a:endParaRPr lang="en-CA" sz="2000">
            <a:latin typeface="Arial" pitchFamily="34" charset="0"/>
            <a:cs typeface="Arial" pitchFamily="34" charset="0"/>
          </a:endParaRPr>
        </a:p>
      </dgm:t>
    </dgm:pt>
    <dgm:pt modelId="{FA8901EA-91FC-4148-8D76-08790558DDE5}" type="sibTrans" cxnId="{5F496FFD-CF7F-468C-AF68-13197DE7B45D}">
      <dgm:prSet custT="1"/>
      <dgm:spPr/>
      <dgm:t>
        <a:bodyPr/>
        <a:lstStyle/>
        <a:p>
          <a:pPr algn="l"/>
          <a:endParaRPr lang="en-CA" sz="2000"/>
        </a:p>
      </dgm:t>
    </dgm:pt>
    <dgm:pt modelId="{293F4000-D6C6-484F-B8FD-2FCFA0D28B1D}" type="parTrans" cxnId="{0D6B3B0B-94BC-47C0-B659-C052676637F2}">
      <dgm:prSet custT="1"/>
      <dgm:spPr/>
      <dgm:t>
        <a:bodyPr/>
        <a:lstStyle/>
        <a:p>
          <a:endParaRPr lang="en-CA" sz="2000"/>
        </a:p>
      </dgm:t>
    </dgm:pt>
    <dgm:pt modelId="{8BDFE963-6D55-4101-B67D-DC38A39FE75D}">
      <dgm:prSet phldrT="[Text]" custT="1"/>
      <dgm:spPr>
        <a:solidFill>
          <a:srgbClr val="45A7BE"/>
        </a:solidFill>
        <a:ln w="25400" cap="flat" cmpd="sng" algn="ctr">
          <a:solidFill>
            <a:schemeClr val="lt1">
              <a:hueOff val="0"/>
              <a:satOff val="0"/>
              <a:lumOff val="0"/>
              <a:alphaOff val="0"/>
            </a:schemeClr>
          </a:solidFill>
          <a:prstDash val="solid"/>
        </a:ln>
      </dgm:spPr>
      <dgm:t>
        <a:bodyPr/>
        <a:lstStyle/>
        <a:p>
          <a:pPr algn="l"/>
          <a:r>
            <a:rPr lang="en-CA" sz="2000"/>
            <a:t>Revised process for closing abandoned appeals</a:t>
          </a:r>
          <a:endParaRPr lang="en-CA" sz="2000">
            <a:latin typeface="Arial" pitchFamily="34" charset="0"/>
            <a:cs typeface="Arial" pitchFamily="34" charset="0"/>
          </a:endParaRPr>
        </a:p>
      </dgm:t>
    </dgm:pt>
    <dgm:pt modelId="{06F8B84C-B409-47AB-B0DE-CE4FD3F6C8BC}" type="sibTrans" cxnId="{0D6B3B0B-94BC-47C0-B659-C052676637F2}">
      <dgm:prSet custT="1"/>
      <dgm:spPr/>
      <dgm:t>
        <a:bodyPr/>
        <a:lstStyle/>
        <a:p>
          <a:endParaRPr lang="en-CA" sz="2000"/>
        </a:p>
      </dgm:t>
    </dgm:pt>
    <dgm:pt modelId="{E71D9F17-1B05-4198-BF97-5F34BA546796}" type="pres">
      <dgm:prSet presAssocID="{484C9347-250C-4E60-A0AA-F66C8E1EA92B}" presName="linearFlow" presStyleCnt="0">
        <dgm:presLayoutVars>
          <dgm:dir/>
          <dgm:resizeHandles val="exact"/>
        </dgm:presLayoutVars>
      </dgm:prSet>
      <dgm:spPr/>
    </dgm:pt>
    <dgm:pt modelId="{6D92E505-C3D2-4747-B4B0-AE0265B21FDB}" type="pres">
      <dgm:prSet presAssocID="{3A90CF24-BC93-41ED-9011-9C0EF7D3BC91}" presName="composite" presStyleCnt="0"/>
      <dgm:spPr/>
    </dgm:pt>
    <dgm:pt modelId="{E456EC89-0AAA-4349-8291-8D06D212F722}" type="pres">
      <dgm:prSet presAssocID="{3A90CF24-BC93-41ED-9011-9C0EF7D3BC91}" presName="imgShp" presStyleLbl="fgImgPlace1" presStyleIdx="0" presStyleCnt="6" custLinFactX="-100000" custLinFactNeighborX="-127933" custLinFactNeighborY="546"/>
      <dgm:spPr>
        <a:blipFill>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E2527F44-0C8E-4102-9D07-8074EF8AAEB6}" type="pres">
      <dgm:prSet presAssocID="{3A90CF24-BC93-41ED-9011-9C0EF7D3BC91}" presName="txShp" presStyleLbl="node1" presStyleIdx="0" presStyleCnt="6" custScaleX="144474" custLinFactNeighborX="23928">
        <dgm:presLayoutVars>
          <dgm:bulletEnabled val="1"/>
        </dgm:presLayoutVars>
      </dgm:prSet>
      <dgm:spPr/>
    </dgm:pt>
    <dgm:pt modelId="{FE7315D7-4F51-478E-AAB5-A0E434009C02}" type="pres">
      <dgm:prSet presAssocID="{4CE1CF7C-80A5-460B-9365-B5946C70487C}" presName="spacing" presStyleCnt="0"/>
      <dgm:spPr/>
    </dgm:pt>
    <dgm:pt modelId="{C98E721C-2457-429D-8D6D-B3D31B785E00}" type="pres">
      <dgm:prSet presAssocID="{ECDB09C1-053D-4E5F-BE88-536B0EB864B0}" presName="composite" presStyleCnt="0"/>
      <dgm:spPr/>
    </dgm:pt>
    <dgm:pt modelId="{103A9BAA-E1DE-4373-A8A0-0C25D6B9AADF}" type="pres">
      <dgm:prSet presAssocID="{ECDB09C1-053D-4E5F-BE88-536B0EB864B0}" presName="imgShp" presStyleLbl="fgImgPlace1" presStyleIdx="1" presStyleCnt="6" custLinFactX="-100000" custLinFactNeighborX="-127933" custLinFactNeighborY="546"/>
      <dgm:spPr>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31264EF7-A09A-42D4-8B49-6AF2DEB33B6E}" type="pres">
      <dgm:prSet presAssocID="{ECDB09C1-053D-4E5F-BE88-536B0EB864B0}" presName="txShp" presStyleLbl="node1" presStyleIdx="1" presStyleCnt="6" custScaleX="144474" custLinFactNeighborX="23928">
        <dgm:presLayoutVars>
          <dgm:bulletEnabled val="1"/>
        </dgm:presLayoutVars>
      </dgm:prSet>
      <dgm:spPr/>
    </dgm:pt>
    <dgm:pt modelId="{7F35D2B8-816D-4236-A75C-4A6867AAADA4}" type="pres">
      <dgm:prSet presAssocID="{74B9F3BE-E5C2-48FA-AB36-AC9F5DB14140}" presName="spacing" presStyleCnt="0"/>
      <dgm:spPr/>
    </dgm:pt>
    <dgm:pt modelId="{75731BAE-14B8-400A-9530-0D8B51B5961A}" type="pres">
      <dgm:prSet presAssocID="{DD05D3BC-FB53-4BD5-AEC2-AD6DDBE35DAA}" presName="composite" presStyleCnt="0"/>
      <dgm:spPr/>
    </dgm:pt>
    <dgm:pt modelId="{7AA2034F-2471-42FC-A7C8-D5B84B3C761B}" type="pres">
      <dgm:prSet presAssocID="{DD05D3BC-FB53-4BD5-AEC2-AD6DDBE35DAA}" presName="imgShp" presStyleLbl="fgImgPlace1" presStyleIdx="2" presStyleCnt="6" custLinFactX="-100000" custLinFactNeighborX="-127933" custLinFactNeighborY="546"/>
      <dgm:spPr>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E03FBF26-EE05-42DF-ABAF-EE82938560C9}" type="pres">
      <dgm:prSet presAssocID="{DD05D3BC-FB53-4BD5-AEC2-AD6DDBE35DAA}" presName="txShp" presStyleLbl="node1" presStyleIdx="2" presStyleCnt="6" custScaleX="144474" custLinFactNeighborX="23928">
        <dgm:presLayoutVars>
          <dgm:bulletEnabled val="1"/>
        </dgm:presLayoutVars>
      </dgm:prSet>
      <dgm:spPr/>
    </dgm:pt>
    <dgm:pt modelId="{724701F4-EB4D-4BF5-BF13-0DACA2DB7D55}" type="pres">
      <dgm:prSet presAssocID="{AEE04E2B-7D89-4DEB-ACEE-ED13BB942E6A}" presName="spacing" presStyleCnt="0"/>
      <dgm:spPr/>
    </dgm:pt>
    <dgm:pt modelId="{89C7EB41-A73A-4F58-ACF4-F265B689EC59}" type="pres">
      <dgm:prSet presAssocID="{B63FD625-6DDB-4CD6-9522-A5EB6CB1356F}" presName="composite" presStyleCnt="0"/>
      <dgm:spPr/>
    </dgm:pt>
    <dgm:pt modelId="{ACB415DC-F2CF-4C6E-AD70-D8F75C4B0318}" type="pres">
      <dgm:prSet presAssocID="{B63FD625-6DDB-4CD6-9522-A5EB6CB1356F}" presName="imgShp" presStyleLbl="fgImgPlace1" presStyleIdx="3" presStyleCnt="6" custLinFactX="-100000" custLinFactNeighborX="-127933" custLinFactNeighborY="546"/>
      <dgm:spPr>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56AC1F61-B45A-4C2A-A1B6-61105390572D}" type="pres">
      <dgm:prSet presAssocID="{B63FD625-6DDB-4CD6-9522-A5EB6CB1356F}" presName="txShp" presStyleLbl="node1" presStyleIdx="3" presStyleCnt="6" custScaleX="144474" custLinFactNeighborX="23928">
        <dgm:presLayoutVars>
          <dgm:bulletEnabled val="1"/>
        </dgm:presLayoutVars>
      </dgm:prSet>
      <dgm:spPr/>
    </dgm:pt>
    <dgm:pt modelId="{E64CCB7A-B114-4BCA-A8B1-AA8E9D8CFAB3}" type="pres">
      <dgm:prSet presAssocID="{8D9B3EC0-64C8-4778-80E1-FAD911C86C34}" presName="spacing" presStyleCnt="0"/>
      <dgm:spPr/>
    </dgm:pt>
    <dgm:pt modelId="{D08E36C0-A43A-4E5C-8ED5-2E9F9934201A}" type="pres">
      <dgm:prSet presAssocID="{651E2CEE-E787-4DE5-A91E-93454E3A5304}" presName="composite" presStyleCnt="0"/>
      <dgm:spPr/>
    </dgm:pt>
    <dgm:pt modelId="{AFAFDF73-B46F-4228-BFBC-83A8D68BF2F7}" type="pres">
      <dgm:prSet presAssocID="{651E2CEE-E787-4DE5-A91E-93454E3A5304}" presName="imgShp" presStyleLbl="fgImgPlace1" presStyleIdx="4" presStyleCnt="6" custLinFactX="-100000" custLinFactNeighborX="-127933" custLinFactNeighborY="546"/>
      <dgm:spPr>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3E2BC60C-3250-419C-AE8F-110C6930D4F5}" type="pres">
      <dgm:prSet presAssocID="{651E2CEE-E787-4DE5-A91E-93454E3A5304}" presName="txShp" presStyleLbl="node1" presStyleIdx="4" presStyleCnt="6" custScaleX="144474" custLinFactNeighborX="23928">
        <dgm:presLayoutVars>
          <dgm:bulletEnabled val="1"/>
        </dgm:presLayoutVars>
      </dgm:prSet>
      <dgm:spPr/>
    </dgm:pt>
    <dgm:pt modelId="{94C47E24-18DC-49D9-AB26-B32DCC0720CB}" type="pres">
      <dgm:prSet presAssocID="{FA8901EA-91FC-4148-8D76-08790558DDE5}" presName="spacing" presStyleCnt="0"/>
      <dgm:spPr/>
    </dgm:pt>
    <dgm:pt modelId="{2762DAD6-9F45-43EB-A28D-FF9C47013C7D}" type="pres">
      <dgm:prSet presAssocID="{8BDFE963-6D55-4101-B67D-DC38A39FE75D}" presName="composite" presStyleCnt="0"/>
      <dgm:spPr/>
    </dgm:pt>
    <dgm:pt modelId="{E800CE20-C3B8-4232-AC35-780CBBF562CB}" type="pres">
      <dgm:prSet presAssocID="{8BDFE963-6D55-4101-B67D-DC38A39FE75D}" presName="imgShp" presStyleLbl="fgImgPlace1" presStyleIdx="5" presStyleCnt="6" custLinFactX="-100000" custLinFactNeighborX="-127933" custLinFactNeighborY="546"/>
      <dgm:spPr>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3C53F2F3-D410-4A3B-80AB-FA9AB8087AAF}" type="pres">
      <dgm:prSet presAssocID="{8BDFE963-6D55-4101-B67D-DC38A39FE75D}" presName="txShp" presStyleLbl="node1" presStyleIdx="5" presStyleCnt="6" custScaleX="144474" custLinFactNeighborX="23928">
        <dgm:presLayoutVars>
          <dgm:bulletEnabled val="1"/>
        </dgm:presLayoutVars>
      </dgm:prSet>
      <dgm:spPr/>
    </dgm:pt>
  </dgm:ptLst>
  <dgm:cxnLst>
    <dgm:cxn modelId="{0D6B3B0B-94BC-47C0-B659-C052676637F2}" srcId="{484C9347-250C-4E60-A0AA-F66C8E1EA92B}" destId="{8BDFE963-6D55-4101-B67D-DC38A39FE75D}" srcOrd="5" destOrd="0" parTransId="{293F4000-D6C6-484F-B8FD-2FCFA0D28B1D}" sibTransId="{06F8B84C-B409-47AB-B0DE-CE4FD3F6C8BC}"/>
    <dgm:cxn modelId="{C7E53813-D25C-4FF8-93BD-0DDFB13A4077}" type="presOf" srcId="{651E2CEE-E787-4DE5-A91E-93454E3A5304}" destId="{3E2BC60C-3250-419C-AE8F-110C6930D4F5}" srcOrd="0" destOrd="0" presId="urn:microsoft.com/office/officeart/2005/8/layout/vList3"/>
    <dgm:cxn modelId="{55C84B21-79A2-4E01-8CD8-29E5B1B88B73}" srcId="{484C9347-250C-4E60-A0AA-F66C8E1EA92B}" destId="{3A90CF24-BC93-41ED-9011-9C0EF7D3BC91}" srcOrd="0" destOrd="0" parTransId="{6FA9AA86-44FA-41DE-AC1E-7A27512AED82}" sibTransId="{4CE1CF7C-80A5-460B-9365-B5946C70487C}"/>
    <dgm:cxn modelId="{C439202C-679A-4E64-878D-7260E98140B0}" srcId="{484C9347-250C-4E60-A0AA-F66C8E1EA92B}" destId="{DD05D3BC-FB53-4BD5-AEC2-AD6DDBE35DAA}" srcOrd="2" destOrd="0" parTransId="{B2032F7D-20D1-45F2-A42C-10C164C846EF}" sibTransId="{AEE04E2B-7D89-4DEB-ACEE-ED13BB942E6A}"/>
    <dgm:cxn modelId="{62BBBB2F-F0B5-4BE0-8D0C-D8A22AF2FE0D}" type="presOf" srcId="{ECDB09C1-053D-4E5F-BE88-536B0EB864B0}" destId="{31264EF7-A09A-42D4-8B49-6AF2DEB33B6E}" srcOrd="0" destOrd="0" presId="urn:microsoft.com/office/officeart/2005/8/layout/vList3"/>
    <dgm:cxn modelId="{17D00E43-E790-41CD-82CB-40FC974272F4}" type="presOf" srcId="{B63FD625-6DDB-4CD6-9522-A5EB6CB1356F}" destId="{56AC1F61-B45A-4C2A-A1B6-61105390572D}" srcOrd="0" destOrd="0" presId="urn:microsoft.com/office/officeart/2005/8/layout/vList3"/>
    <dgm:cxn modelId="{D23FAC46-4E4A-43FD-A1EF-FBA8B10BABE0}" srcId="{484C9347-250C-4E60-A0AA-F66C8E1EA92B}" destId="{B63FD625-6DDB-4CD6-9522-A5EB6CB1356F}" srcOrd="3" destOrd="0" parTransId="{72F8FE85-4E9D-4457-8DD3-9FEE681F72DE}" sibTransId="{8D9B3EC0-64C8-4778-80E1-FAD911C86C34}"/>
    <dgm:cxn modelId="{8923965F-C0BA-45FC-978A-86CB98EC19B2}" type="presOf" srcId="{3A90CF24-BC93-41ED-9011-9C0EF7D3BC91}" destId="{E2527F44-0C8E-4102-9D07-8074EF8AAEB6}" srcOrd="0" destOrd="0" presId="urn:microsoft.com/office/officeart/2005/8/layout/vList3"/>
    <dgm:cxn modelId="{AE3853AB-F3A2-476A-A523-29C12187A004}" srcId="{484C9347-250C-4E60-A0AA-F66C8E1EA92B}" destId="{ECDB09C1-053D-4E5F-BE88-536B0EB864B0}" srcOrd="1" destOrd="0" parTransId="{E9C2FF59-2D84-431F-9B3D-455F76680B58}" sibTransId="{74B9F3BE-E5C2-48FA-AB36-AC9F5DB14140}"/>
    <dgm:cxn modelId="{AC0E5DC8-5082-4160-A82D-A805B4C19B04}" type="presOf" srcId="{8BDFE963-6D55-4101-B67D-DC38A39FE75D}" destId="{3C53F2F3-D410-4A3B-80AB-FA9AB8087AAF}" srcOrd="0" destOrd="0" presId="urn:microsoft.com/office/officeart/2005/8/layout/vList3"/>
    <dgm:cxn modelId="{F1F88FCA-FF80-41F8-8C54-BB4F3AFE1F87}" type="presOf" srcId="{DD05D3BC-FB53-4BD5-AEC2-AD6DDBE35DAA}" destId="{E03FBF26-EE05-42DF-ABAF-EE82938560C9}" srcOrd="0" destOrd="0" presId="urn:microsoft.com/office/officeart/2005/8/layout/vList3"/>
    <dgm:cxn modelId="{2728FFD9-F7EC-4915-93DD-67DFA79C7BA8}" type="presOf" srcId="{484C9347-250C-4E60-A0AA-F66C8E1EA92B}" destId="{E71D9F17-1B05-4198-BF97-5F34BA546796}" srcOrd="0" destOrd="0" presId="urn:microsoft.com/office/officeart/2005/8/layout/vList3"/>
    <dgm:cxn modelId="{5F496FFD-CF7F-468C-AF68-13197DE7B45D}" srcId="{484C9347-250C-4E60-A0AA-F66C8E1EA92B}" destId="{651E2CEE-E787-4DE5-A91E-93454E3A5304}" srcOrd="4" destOrd="0" parTransId="{AB5F47A4-AD25-4249-98A5-8F76298052A5}" sibTransId="{FA8901EA-91FC-4148-8D76-08790558DDE5}"/>
    <dgm:cxn modelId="{7EADC702-8DA6-4E90-9F7E-16F020C2F01D}" type="presParOf" srcId="{E71D9F17-1B05-4198-BF97-5F34BA546796}" destId="{6D92E505-C3D2-4747-B4B0-AE0265B21FDB}" srcOrd="0" destOrd="0" presId="urn:microsoft.com/office/officeart/2005/8/layout/vList3"/>
    <dgm:cxn modelId="{BB988212-F909-41AC-8BDA-EA79D4931E7A}" type="presParOf" srcId="{6D92E505-C3D2-4747-B4B0-AE0265B21FDB}" destId="{E456EC89-0AAA-4349-8291-8D06D212F722}" srcOrd="0" destOrd="0" presId="urn:microsoft.com/office/officeart/2005/8/layout/vList3"/>
    <dgm:cxn modelId="{2AAE2793-5060-4D4A-B866-4BEE2D73C867}" type="presParOf" srcId="{6D92E505-C3D2-4747-B4B0-AE0265B21FDB}" destId="{E2527F44-0C8E-4102-9D07-8074EF8AAEB6}" srcOrd="1" destOrd="0" presId="urn:microsoft.com/office/officeart/2005/8/layout/vList3"/>
    <dgm:cxn modelId="{A510E95B-0CAC-4CE4-B535-E0D719FB5F46}" type="presParOf" srcId="{E71D9F17-1B05-4198-BF97-5F34BA546796}" destId="{FE7315D7-4F51-478E-AAB5-A0E434009C02}" srcOrd="1" destOrd="0" presId="urn:microsoft.com/office/officeart/2005/8/layout/vList3"/>
    <dgm:cxn modelId="{810D1C7D-19E5-4A56-ADA8-6EE01315A9FE}" type="presParOf" srcId="{E71D9F17-1B05-4198-BF97-5F34BA546796}" destId="{C98E721C-2457-429D-8D6D-B3D31B785E00}" srcOrd="2" destOrd="0" presId="urn:microsoft.com/office/officeart/2005/8/layout/vList3"/>
    <dgm:cxn modelId="{03356215-A985-43B2-AC18-830A705F3DC0}" type="presParOf" srcId="{C98E721C-2457-429D-8D6D-B3D31B785E00}" destId="{103A9BAA-E1DE-4373-A8A0-0C25D6B9AADF}" srcOrd="0" destOrd="0" presId="urn:microsoft.com/office/officeart/2005/8/layout/vList3"/>
    <dgm:cxn modelId="{3DB856F1-C96F-4CD0-8C8D-909D6DB2142A}" type="presParOf" srcId="{C98E721C-2457-429D-8D6D-B3D31B785E00}" destId="{31264EF7-A09A-42D4-8B49-6AF2DEB33B6E}" srcOrd="1" destOrd="0" presId="urn:microsoft.com/office/officeart/2005/8/layout/vList3"/>
    <dgm:cxn modelId="{AF1A8703-A340-451E-B570-4E0AC5D3BE6F}" type="presParOf" srcId="{E71D9F17-1B05-4198-BF97-5F34BA546796}" destId="{7F35D2B8-816D-4236-A75C-4A6867AAADA4}" srcOrd="3" destOrd="0" presId="urn:microsoft.com/office/officeart/2005/8/layout/vList3"/>
    <dgm:cxn modelId="{580A34E6-6C15-431A-B515-C621CE7F4DA8}" type="presParOf" srcId="{E71D9F17-1B05-4198-BF97-5F34BA546796}" destId="{75731BAE-14B8-400A-9530-0D8B51B5961A}" srcOrd="4" destOrd="0" presId="urn:microsoft.com/office/officeart/2005/8/layout/vList3"/>
    <dgm:cxn modelId="{D7C47A80-855B-47F5-BDB3-15C3C746F463}" type="presParOf" srcId="{75731BAE-14B8-400A-9530-0D8B51B5961A}" destId="{7AA2034F-2471-42FC-A7C8-D5B84B3C761B}" srcOrd="0" destOrd="0" presId="urn:microsoft.com/office/officeart/2005/8/layout/vList3"/>
    <dgm:cxn modelId="{B596115C-4FBB-4153-82C8-45CECA6D14A0}" type="presParOf" srcId="{75731BAE-14B8-400A-9530-0D8B51B5961A}" destId="{E03FBF26-EE05-42DF-ABAF-EE82938560C9}" srcOrd="1" destOrd="0" presId="urn:microsoft.com/office/officeart/2005/8/layout/vList3"/>
    <dgm:cxn modelId="{A6A89AD9-3E90-4606-B980-9EACC6E87F36}" type="presParOf" srcId="{E71D9F17-1B05-4198-BF97-5F34BA546796}" destId="{724701F4-EB4D-4BF5-BF13-0DACA2DB7D55}" srcOrd="5" destOrd="0" presId="urn:microsoft.com/office/officeart/2005/8/layout/vList3"/>
    <dgm:cxn modelId="{C88A9180-D8AD-4B63-9E67-82FD9D4255F3}" type="presParOf" srcId="{E71D9F17-1B05-4198-BF97-5F34BA546796}" destId="{89C7EB41-A73A-4F58-ACF4-F265B689EC59}" srcOrd="6" destOrd="0" presId="urn:microsoft.com/office/officeart/2005/8/layout/vList3"/>
    <dgm:cxn modelId="{DA58F7D8-1868-4884-8772-7325E0A40065}" type="presParOf" srcId="{89C7EB41-A73A-4F58-ACF4-F265B689EC59}" destId="{ACB415DC-F2CF-4C6E-AD70-D8F75C4B0318}" srcOrd="0" destOrd="0" presId="urn:microsoft.com/office/officeart/2005/8/layout/vList3"/>
    <dgm:cxn modelId="{542AFC42-D021-4694-82BB-4B6775447414}" type="presParOf" srcId="{89C7EB41-A73A-4F58-ACF4-F265B689EC59}" destId="{56AC1F61-B45A-4C2A-A1B6-61105390572D}" srcOrd="1" destOrd="0" presId="urn:microsoft.com/office/officeart/2005/8/layout/vList3"/>
    <dgm:cxn modelId="{1A70132A-973B-488D-B2B8-E3BDCF17704A}" type="presParOf" srcId="{E71D9F17-1B05-4198-BF97-5F34BA546796}" destId="{E64CCB7A-B114-4BCA-A8B1-AA8E9D8CFAB3}" srcOrd="7" destOrd="0" presId="urn:microsoft.com/office/officeart/2005/8/layout/vList3"/>
    <dgm:cxn modelId="{5F246CD4-B979-45B3-9C97-715B3F37654F}" type="presParOf" srcId="{E71D9F17-1B05-4198-BF97-5F34BA546796}" destId="{D08E36C0-A43A-4E5C-8ED5-2E9F9934201A}" srcOrd="8" destOrd="0" presId="urn:microsoft.com/office/officeart/2005/8/layout/vList3"/>
    <dgm:cxn modelId="{E7B6C79A-6E70-4F23-93DF-7C9317CC513E}" type="presParOf" srcId="{D08E36C0-A43A-4E5C-8ED5-2E9F9934201A}" destId="{AFAFDF73-B46F-4228-BFBC-83A8D68BF2F7}" srcOrd="0" destOrd="0" presId="urn:microsoft.com/office/officeart/2005/8/layout/vList3"/>
    <dgm:cxn modelId="{8A29A863-71A9-403E-81D9-D8EEDF01106F}" type="presParOf" srcId="{D08E36C0-A43A-4E5C-8ED5-2E9F9934201A}" destId="{3E2BC60C-3250-419C-AE8F-110C6930D4F5}" srcOrd="1" destOrd="0" presId="urn:microsoft.com/office/officeart/2005/8/layout/vList3"/>
    <dgm:cxn modelId="{87B47D26-A8D6-472E-87EA-5F20DC00F09F}" type="presParOf" srcId="{E71D9F17-1B05-4198-BF97-5F34BA546796}" destId="{94C47E24-18DC-49D9-AB26-B32DCC0720CB}" srcOrd="9" destOrd="0" presId="urn:microsoft.com/office/officeart/2005/8/layout/vList3"/>
    <dgm:cxn modelId="{3689DF17-2C19-49C6-80CD-3A03F54F7030}" type="presParOf" srcId="{E71D9F17-1B05-4198-BF97-5F34BA546796}" destId="{2762DAD6-9F45-43EB-A28D-FF9C47013C7D}" srcOrd="10" destOrd="0" presId="urn:microsoft.com/office/officeart/2005/8/layout/vList3"/>
    <dgm:cxn modelId="{A9FCFCBD-7C2C-4555-986E-36C492C463F8}" type="presParOf" srcId="{2762DAD6-9F45-43EB-A28D-FF9C47013C7D}" destId="{E800CE20-C3B8-4232-AC35-780CBBF562CB}" srcOrd="0" destOrd="0" presId="urn:microsoft.com/office/officeart/2005/8/layout/vList3"/>
    <dgm:cxn modelId="{9AF58E60-08B7-43B9-A2CA-1EC97354E788}" type="presParOf" srcId="{2762DAD6-9F45-43EB-A28D-FF9C47013C7D}" destId="{3C53F2F3-D410-4A3B-80AB-FA9AB8087AA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1.xml><?xml version="1.0" encoding="utf-8"?>
<dgm:dataModel xmlns:dgm="http://schemas.openxmlformats.org/drawingml/2006/diagram" xmlns:a="http://schemas.openxmlformats.org/drawingml/2006/main">
  <dgm:ptLst>
    <dgm:pt modelId="{484C9347-250C-4E60-A0AA-F66C8E1EA92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6FA9AA86-44FA-41DE-AC1E-7A27512AED82}" type="parTrans" cxnId="{932F0AD7-96D0-41F0-8CBE-CAFDBFCE538A}">
      <dgm:prSet custT="1"/>
      <dgm:spPr/>
      <dgm:t>
        <a:bodyPr/>
        <a:lstStyle/>
        <a:p>
          <a:pPr algn="l"/>
          <a:endParaRPr lang="en-CA" sz="2400">
            <a:latin typeface="Arial" pitchFamily="34" charset="0"/>
            <a:cs typeface="Arial" pitchFamily="34" charset="0"/>
          </a:endParaRPr>
        </a:p>
      </dgm:t>
    </dgm:pt>
    <dgm:pt modelId="{3A90CF24-BC93-41ED-9011-9C0EF7D3BC91}">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lgn="l"/>
          <a:r>
            <a:rPr lang="en-CA" sz="2400"/>
            <a:t>Ontario </a:t>
          </a:r>
          <a:r>
            <a:rPr lang="en-CA" sz="2400" i="1"/>
            <a:t>Human Rights Code</a:t>
          </a:r>
          <a:r>
            <a:rPr lang="en-CA" sz="2400"/>
            <a:t> (OHRC)</a:t>
          </a:r>
          <a:endParaRPr lang="en-CA" sz="2400">
            <a:latin typeface="Arial" pitchFamily="34" charset="0"/>
            <a:cs typeface="Arial" pitchFamily="34" charset="0"/>
          </a:endParaRPr>
        </a:p>
      </dgm:t>
    </dgm:pt>
    <dgm:pt modelId="{4CE1CF7C-80A5-460B-9365-B5946C70487C}" type="sibTrans" cxnId="{932F0AD7-96D0-41F0-8CBE-CAFDBFCE538A}">
      <dgm:prSet custT="1"/>
      <dgm:spPr/>
      <dgm:t>
        <a:bodyPr/>
        <a:lstStyle/>
        <a:p>
          <a:pPr algn="l"/>
          <a:endParaRPr lang="en-CA" sz="2400">
            <a:latin typeface="Arial" pitchFamily="34" charset="0"/>
            <a:cs typeface="Arial" pitchFamily="34" charset="0"/>
          </a:endParaRPr>
        </a:p>
      </dgm:t>
    </dgm:pt>
    <dgm:pt modelId="{E9C2FF59-2D84-431F-9B3D-455F76680B58}" type="parTrans" cxnId="{4B4DFA0D-E246-4A06-BAA4-F834FA680D3D}">
      <dgm:prSet custT="1"/>
      <dgm:spPr/>
      <dgm:t>
        <a:bodyPr/>
        <a:lstStyle/>
        <a:p>
          <a:pPr algn="l"/>
          <a:endParaRPr lang="en-CA" sz="2400">
            <a:latin typeface="Arial" pitchFamily="34" charset="0"/>
            <a:cs typeface="Arial" pitchFamily="34" charset="0"/>
          </a:endParaRPr>
        </a:p>
      </dgm:t>
    </dgm:pt>
    <dgm:pt modelId="{ECDB09C1-053D-4E5F-BE88-536B0EB864B0}">
      <dgm:prSet phldrT="[Text]" custT="1"/>
      <dgm:spPr>
        <a:solidFill>
          <a:srgbClr val="45A7BE"/>
        </a:solidFill>
        <a:ln w="25400" cap="flat" cmpd="sng" algn="ctr">
          <a:solidFill>
            <a:schemeClr val="lt1">
              <a:hueOff val="0"/>
              <a:satOff val="0"/>
              <a:lumOff val="0"/>
              <a:alphaOff val="0"/>
            </a:schemeClr>
          </a:solidFill>
          <a:prstDash val="solid"/>
        </a:ln>
      </dgm:spPr>
      <dgm:t>
        <a:bodyPr/>
        <a:lstStyle/>
        <a:p>
          <a:pPr algn="l"/>
          <a:r>
            <a:rPr lang="en-CA" sz="2400" i="1"/>
            <a:t>Occupational Health and Safety Act (OSHA)</a:t>
          </a:r>
          <a:endParaRPr lang="en-CA" sz="2400" i="1">
            <a:latin typeface="Arial" pitchFamily="34" charset="0"/>
            <a:cs typeface="Arial" pitchFamily="34" charset="0"/>
          </a:endParaRPr>
        </a:p>
      </dgm:t>
    </dgm:pt>
    <dgm:pt modelId="{74B9F3BE-E5C2-48FA-AB36-AC9F5DB14140}" type="sibTrans" cxnId="{4B4DFA0D-E246-4A06-BAA4-F834FA680D3D}">
      <dgm:prSet custT="1"/>
      <dgm:spPr/>
      <dgm:t>
        <a:bodyPr/>
        <a:lstStyle/>
        <a:p>
          <a:pPr algn="l"/>
          <a:endParaRPr lang="en-CA" sz="2400">
            <a:latin typeface="Arial" pitchFamily="34" charset="0"/>
            <a:cs typeface="Arial" pitchFamily="34" charset="0"/>
          </a:endParaRPr>
        </a:p>
      </dgm:t>
    </dgm:pt>
    <dgm:pt modelId="{E71D9F17-1B05-4198-BF97-5F34BA546796}" type="pres">
      <dgm:prSet presAssocID="{484C9347-250C-4E60-A0AA-F66C8E1EA92B}" presName="linearFlow" presStyleCnt="0">
        <dgm:presLayoutVars>
          <dgm:dir/>
          <dgm:resizeHandles val="exact"/>
        </dgm:presLayoutVars>
      </dgm:prSet>
      <dgm:spPr/>
    </dgm:pt>
    <dgm:pt modelId="{6D92E505-C3D2-4747-B4B0-AE0265B21FDB}" type="pres">
      <dgm:prSet presAssocID="{3A90CF24-BC93-41ED-9011-9C0EF7D3BC91}" presName="composite" presStyleCnt="0"/>
      <dgm:spPr/>
    </dgm:pt>
    <dgm:pt modelId="{E456EC89-0AAA-4349-8291-8D06D212F722}" type="pres">
      <dgm:prSet presAssocID="{3A90CF24-BC93-41ED-9011-9C0EF7D3BC91}" presName="imgShp" presStyleLbl="fgImgPlace1" presStyleIdx="0" presStyleCnt="2" custLinFactX="-100000" custLinFactNeighborX="-127933" custLinFactNeighborY="546"/>
      <dgm:spPr>
        <a:blipFill>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E2527F44-0C8E-4102-9D07-8074EF8AAEB6}" type="pres">
      <dgm:prSet presAssocID="{3A90CF24-BC93-41ED-9011-9C0EF7D3BC91}" presName="txShp" presStyleLbl="node1" presStyleIdx="0" presStyleCnt="2" custScaleX="141410" custLinFactNeighborX="23928">
        <dgm:presLayoutVars>
          <dgm:bulletEnabled val="1"/>
        </dgm:presLayoutVars>
      </dgm:prSet>
      <dgm:spPr/>
    </dgm:pt>
    <dgm:pt modelId="{FE7315D7-4F51-478E-AAB5-A0E434009C02}" type="pres">
      <dgm:prSet presAssocID="{4CE1CF7C-80A5-460B-9365-B5946C70487C}" presName="spacing" presStyleCnt="0"/>
      <dgm:spPr/>
    </dgm:pt>
    <dgm:pt modelId="{C98E721C-2457-429D-8D6D-B3D31B785E00}" type="pres">
      <dgm:prSet presAssocID="{ECDB09C1-053D-4E5F-BE88-536B0EB864B0}" presName="composite" presStyleCnt="0"/>
      <dgm:spPr/>
    </dgm:pt>
    <dgm:pt modelId="{103A9BAA-E1DE-4373-A8A0-0C25D6B9AADF}" type="pres">
      <dgm:prSet presAssocID="{ECDB09C1-053D-4E5F-BE88-536B0EB864B0}" presName="imgShp" presStyleLbl="fgImgPlace1" presStyleIdx="1" presStyleCnt="2" custLinFactX="-100000" custLinFactNeighborX="-127933" custLinFactNeighborY="546"/>
      <dgm:spPr>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31264EF7-A09A-42D4-8B49-6AF2DEB33B6E}" type="pres">
      <dgm:prSet presAssocID="{ECDB09C1-053D-4E5F-BE88-536B0EB864B0}" presName="txShp" presStyleLbl="node1" presStyleIdx="1" presStyleCnt="2" custScaleX="141410" custLinFactNeighborX="23928">
        <dgm:presLayoutVars>
          <dgm:bulletEnabled val="1"/>
        </dgm:presLayoutVars>
      </dgm:prSet>
      <dgm:spPr/>
    </dgm:pt>
  </dgm:ptLst>
  <dgm:cxnLst>
    <dgm:cxn modelId="{4B4DFA0D-E246-4A06-BAA4-F834FA680D3D}" srcId="{484C9347-250C-4E60-A0AA-F66C8E1EA92B}" destId="{ECDB09C1-053D-4E5F-BE88-536B0EB864B0}" srcOrd="1" destOrd="0" parTransId="{E9C2FF59-2D84-431F-9B3D-455F76680B58}" sibTransId="{74B9F3BE-E5C2-48FA-AB36-AC9F5DB14140}"/>
    <dgm:cxn modelId="{F2F32512-251C-48B2-8A0A-CB99A4703487}" type="presOf" srcId="{484C9347-250C-4E60-A0AA-F66C8E1EA92B}" destId="{E71D9F17-1B05-4198-BF97-5F34BA546796}" srcOrd="0" destOrd="0" presId="urn:microsoft.com/office/officeart/2005/8/layout/vList3"/>
    <dgm:cxn modelId="{5CF6A032-38DD-4C52-81B3-E9E83C8FE655}" type="presOf" srcId="{ECDB09C1-053D-4E5F-BE88-536B0EB864B0}" destId="{31264EF7-A09A-42D4-8B49-6AF2DEB33B6E}" srcOrd="0" destOrd="0" presId="urn:microsoft.com/office/officeart/2005/8/layout/vList3"/>
    <dgm:cxn modelId="{672360BF-5DDA-422E-864B-ADF007319177}" type="presOf" srcId="{3A90CF24-BC93-41ED-9011-9C0EF7D3BC91}" destId="{E2527F44-0C8E-4102-9D07-8074EF8AAEB6}" srcOrd="0" destOrd="0" presId="urn:microsoft.com/office/officeart/2005/8/layout/vList3"/>
    <dgm:cxn modelId="{932F0AD7-96D0-41F0-8CBE-CAFDBFCE538A}" srcId="{484C9347-250C-4E60-A0AA-F66C8E1EA92B}" destId="{3A90CF24-BC93-41ED-9011-9C0EF7D3BC91}" srcOrd="0" destOrd="0" parTransId="{6FA9AA86-44FA-41DE-AC1E-7A27512AED82}" sibTransId="{4CE1CF7C-80A5-460B-9365-B5946C70487C}"/>
    <dgm:cxn modelId="{EF3246C6-93CE-4C97-859C-943F09B1AAD1}" type="presParOf" srcId="{E71D9F17-1B05-4198-BF97-5F34BA546796}" destId="{6D92E505-C3D2-4747-B4B0-AE0265B21FDB}" srcOrd="0" destOrd="0" presId="urn:microsoft.com/office/officeart/2005/8/layout/vList3"/>
    <dgm:cxn modelId="{8CA21BD1-7AE7-4E7B-AFE4-93C6218FC9FB}" type="presParOf" srcId="{6D92E505-C3D2-4747-B4B0-AE0265B21FDB}" destId="{E456EC89-0AAA-4349-8291-8D06D212F722}" srcOrd="0" destOrd="0" presId="urn:microsoft.com/office/officeart/2005/8/layout/vList3"/>
    <dgm:cxn modelId="{89EE3271-F4E1-4CB1-87F4-4DE791F449B9}" type="presParOf" srcId="{6D92E505-C3D2-4747-B4B0-AE0265B21FDB}" destId="{E2527F44-0C8E-4102-9D07-8074EF8AAEB6}" srcOrd="1" destOrd="0" presId="urn:microsoft.com/office/officeart/2005/8/layout/vList3"/>
    <dgm:cxn modelId="{55404F92-22C6-4FA4-A19F-0B79464CE8F9}" type="presParOf" srcId="{E71D9F17-1B05-4198-BF97-5F34BA546796}" destId="{FE7315D7-4F51-478E-AAB5-A0E434009C02}" srcOrd="1" destOrd="0" presId="urn:microsoft.com/office/officeart/2005/8/layout/vList3"/>
    <dgm:cxn modelId="{22F327D6-4A8F-4B24-A729-FCD0C69C0E3B}" type="presParOf" srcId="{E71D9F17-1B05-4198-BF97-5F34BA546796}" destId="{C98E721C-2457-429D-8D6D-B3D31B785E00}" srcOrd="2" destOrd="0" presId="urn:microsoft.com/office/officeart/2005/8/layout/vList3"/>
    <dgm:cxn modelId="{6562444A-5E15-4E3B-B102-BAA19D9A0740}" type="presParOf" srcId="{C98E721C-2457-429D-8D6D-B3D31B785E00}" destId="{103A9BAA-E1DE-4373-A8A0-0C25D6B9AADF}" srcOrd="0" destOrd="0" presId="urn:microsoft.com/office/officeart/2005/8/layout/vList3"/>
    <dgm:cxn modelId="{D734A42D-E182-4D09-9B9C-86642AF352DF}" type="presParOf" srcId="{C98E721C-2457-429D-8D6D-B3D31B785E00}" destId="{31264EF7-A09A-42D4-8B49-6AF2DEB33B6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2.xml><?xml version="1.0" encoding="utf-8"?>
<dgm:dataModel xmlns:dgm="http://schemas.openxmlformats.org/drawingml/2006/diagram" xmlns:a="http://schemas.openxmlformats.org/drawingml/2006/main">
  <dgm:ptLst>
    <dgm:pt modelId="{21EB6F26-D01F-478A-AA43-52C7AF1F5F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1E23CA10-57D2-4497-A426-429A4EFA6E82}" type="parTrans" cxnId="{54E1AE8D-1847-41CA-90BD-818A22D09096}">
      <dgm:prSet custT="1"/>
      <dgm:spPr/>
      <dgm:t>
        <a:bodyPr/>
        <a:lstStyle/>
        <a:p>
          <a:endParaRPr lang="en-CA" sz="2400"/>
        </a:p>
      </dgm:t>
    </dgm:pt>
    <dgm:pt modelId="{8DB83994-63BD-4B25-B0FE-D85CEE1ACCF3}">
      <dgm:prSe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CA" sz="2400"/>
            <a:t>Common Law</a:t>
          </a:r>
        </a:p>
      </dgm:t>
    </dgm:pt>
    <dgm:pt modelId="{894EAE96-6128-432B-AE9A-B8D400C8D4B6}" type="parTrans" cxnId="{89B8A504-62B5-4482-9096-B8700CDC9F14}">
      <dgm:prSet custT="1"/>
      <dgm:spPr/>
      <dgm:t>
        <a:bodyPr/>
        <a:lstStyle/>
        <a:p>
          <a:endParaRPr lang="en-CA" sz="2400"/>
        </a:p>
      </dgm:t>
    </dgm:pt>
    <dgm:pt modelId="{C8E77338-07E9-4C2B-872F-F67D2C5B00DE}">
      <dgm:prSet custT="1"/>
      <dgm:spPr>
        <a:solidFill>
          <a:schemeClr val="bg2">
            <a:lumMod val="85000"/>
            <a:alpha val="90000"/>
          </a:schemeClr>
        </a:solidFill>
        <a:ln>
          <a:solidFill>
            <a:schemeClr val="bg2">
              <a:lumMod val="85000"/>
              <a:alpha val="90000"/>
            </a:schemeClr>
          </a:solidFill>
        </a:ln>
      </dgm:spPr>
      <dgm:t>
        <a:bodyPr/>
        <a:lstStyle/>
        <a:p>
          <a:r>
            <a:rPr lang="en-CA" sz="2400"/>
            <a:t>Constructive Dismissal</a:t>
          </a:r>
        </a:p>
      </dgm:t>
    </dgm:pt>
    <dgm:pt modelId="{DFCDAEEE-3AEB-477D-B714-918DF947C27E}" type="sibTrans" cxnId="{89B8A504-62B5-4482-9096-B8700CDC9F14}">
      <dgm:prSet custT="1"/>
      <dgm:spPr/>
      <dgm:t>
        <a:bodyPr/>
        <a:lstStyle/>
        <a:p>
          <a:endParaRPr lang="en-CA" sz="2400"/>
        </a:p>
      </dgm:t>
    </dgm:pt>
    <dgm:pt modelId="{B2589F6E-6935-4152-9C24-0F1BEACE1A46}" type="parTrans" cxnId="{6B5B337B-F1E7-4C91-8500-9714305C2019}">
      <dgm:prSet custT="1"/>
      <dgm:spPr/>
      <dgm:t>
        <a:bodyPr/>
        <a:lstStyle/>
        <a:p>
          <a:endParaRPr lang="en-CA" sz="2400"/>
        </a:p>
      </dgm:t>
    </dgm:pt>
    <dgm:pt modelId="{B9990BBA-46FF-4CA0-BBDB-79F378AAD18D}">
      <dgm:prSet custT="1"/>
      <dgm:spPr>
        <a:solidFill>
          <a:schemeClr val="bg2">
            <a:lumMod val="85000"/>
            <a:alpha val="90000"/>
          </a:schemeClr>
        </a:solidFill>
        <a:ln>
          <a:solidFill>
            <a:schemeClr val="bg2">
              <a:lumMod val="85000"/>
              <a:alpha val="90000"/>
            </a:schemeClr>
          </a:solidFill>
        </a:ln>
      </dgm:spPr>
      <dgm:t>
        <a:bodyPr/>
        <a:lstStyle/>
        <a:p>
          <a:r>
            <a:rPr lang="en-CA" sz="2400"/>
            <a:t>Intentional Infliction of Mental Distress</a:t>
          </a:r>
        </a:p>
      </dgm:t>
    </dgm:pt>
    <dgm:pt modelId="{48BF4DC2-B2FA-4893-87DF-011671EA6662}" type="sibTrans" cxnId="{6B5B337B-F1E7-4C91-8500-9714305C2019}">
      <dgm:prSet custT="1"/>
      <dgm:spPr/>
      <dgm:t>
        <a:bodyPr/>
        <a:lstStyle/>
        <a:p>
          <a:endParaRPr lang="en-CA" sz="2400"/>
        </a:p>
      </dgm:t>
    </dgm:pt>
    <dgm:pt modelId="{6B9E6BE8-6130-42DA-8F05-D6684FA5EB72}" type="parTrans" cxnId="{33F0DE59-7E4E-4487-90BE-ECA7410C5DC7}">
      <dgm:prSet custT="1"/>
      <dgm:spPr/>
      <dgm:t>
        <a:bodyPr/>
        <a:lstStyle/>
        <a:p>
          <a:endParaRPr lang="en-CA" sz="2400"/>
        </a:p>
      </dgm:t>
    </dgm:pt>
    <dgm:pt modelId="{738B6067-4B1E-4317-AA31-0C3B073243F8}">
      <dgm:prSet custT="1"/>
      <dgm:spPr>
        <a:solidFill>
          <a:schemeClr val="bg2">
            <a:lumMod val="85000"/>
            <a:alpha val="90000"/>
          </a:schemeClr>
        </a:solidFill>
        <a:ln>
          <a:solidFill>
            <a:schemeClr val="bg2">
              <a:lumMod val="85000"/>
              <a:alpha val="90000"/>
            </a:schemeClr>
          </a:solidFill>
        </a:ln>
      </dgm:spPr>
      <dgm:t>
        <a:bodyPr/>
        <a:lstStyle/>
        <a:p>
          <a:r>
            <a:rPr lang="en-CA" sz="2400"/>
            <a:t>Negligent Investigation</a:t>
          </a:r>
        </a:p>
      </dgm:t>
    </dgm:pt>
    <dgm:pt modelId="{4FF87D72-FFCA-4B69-88CA-05B81163E644}" type="sibTrans" cxnId="{33F0DE59-7E4E-4487-90BE-ECA7410C5DC7}">
      <dgm:prSet custT="1"/>
      <dgm:spPr/>
      <dgm:t>
        <a:bodyPr/>
        <a:lstStyle/>
        <a:p>
          <a:endParaRPr lang="en-CA" sz="2400"/>
        </a:p>
      </dgm:t>
    </dgm:pt>
    <dgm:pt modelId="{49366668-B4FE-4569-9E47-1EB89F2CFDDD}" type="sibTrans" cxnId="{54E1AE8D-1847-41CA-90BD-818A22D09096}">
      <dgm:prSet custT="1"/>
      <dgm:spPr/>
      <dgm:t>
        <a:bodyPr/>
        <a:lstStyle/>
        <a:p>
          <a:endParaRPr lang="en-CA" sz="2400"/>
        </a:p>
      </dgm:t>
    </dgm:pt>
    <dgm:pt modelId="{378A1525-6257-44F6-AB71-0AC94EE762F1}" type="pres">
      <dgm:prSet presAssocID="{21EB6F26-D01F-478A-AA43-52C7AF1F5F44}" presName="Name0" presStyleCnt="0">
        <dgm:presLayoutVars>
          <dgm:dir/>
          <dgm:animLvl val="lvl"/>
          <dgm:resizeHandles val="exact"/>
        </dgm:presLayoutVars>
      </dgm:prSet>
      <dgm:spPr/>
    </dgm:pt>
    <dgm:pt modelId="{B7C9C097-9A6B-4307-B545-99ECA4F62EB9}" type="pres">
      <dgm:prSet presAssocID="{8DB83994-63BD-4B25-B0FE-D85CEE1ACCF3}" presName="composite" presStyleCnt="0"/>
      <dgm:spPr/>
    </dgm:pt>
    <dgm:pt modelId="{0061C06F-3188-4FEB-8A85-2AA9C94299DD}" type="pres">
      <dgm:prSet presAssocID="{8DB83994-63BD-4B25-B0FE-D85CEE1ACCF3}" presName="parTx" presStyleLbl="alignNode1" presStyleIdx="0" presStyleCnt="1">
        <dgm:presLayoutVars>
          <dgm:chMax val="0"/>
          <dgm:chPref val="0"/>
          <dgm:bulletEnabled val="1"/>
        </dgm:presLayoutVars>
      </dgm:prSet>
      <dgm:spPr/>
    </dgm:pt>
    <dgm:pt modelId="{7B1F1EDD-5CE5-46C4-B2C4-6363950DCFFC}" type="pres">
      <dgm:prSet presAssocID="{8DB83994-63BD-4B25-B0FE-D85CEE1ACCF3}" presName="desTx" presStyleLbl="alignAccFollowNode1" presStyleIdx="0" presStyleCnt="1">
        <dgm:presLayoutVars>
          <dgm:bulletEnabled val="1"/>
        </dgm:presLayoutVars>
      </dgm:prSet>
      <dgm:spPr/>
    </dgm:pt>
  </dgm:ptLst>
  <dgm:cxnLst>
    <dgm:cxn modelId="{89B8A504-62B5-4482-9096-B8700CDC9F14}" srcId="{8DB83994-63BD-4B25-B0FE-D85CEE1ACCF3}" destId="{C8E77338-07E9-4C2B-872F-F67D2C5B00DE}" srcOrd="0" destOrd="0" parTransId="{894EAE96-6128-432B-AE9A-B8D400C8D4B6}" sibTransId="{DFCDAEEE-3AEB-477D-B714-918DF947C27E}"/>
    <dgm:cxn modelId="{E528150B-3C0C-4661-99D8-DEF50D69E034}" type="presOf" srcId="{21EB6F26-D01F-478A-AA43-52C7AF1F5F44}" destId="{378A1525-6257-44F6-AB71-0AC94EE762F1}" srcOrd="0" destOrd="0" presId="urn:microsoft.com/office/officeart/2005/8/layout/hList1"/>
    <dgm:cxn modelId="{79226615-BAEE-4F37-85E9-CF014F7F24D7}" type="presOf" srcId="{B9990BBA-46FF-4CA0-BBDB-79F378AAD18D}" destId="{7B1F1EDD-5CE5-46C4-B2C4-6363950DCFFC}" srcOrd="0" destOrd="1" presId="urn:microsoft.com/office/officeart/2005/8/layout/hList1"/>
    <dgm:cxn modelId="{33F0DE59-7E4E-4487-90BE-ECA7410C5DC7}" srcId="{8DB83994-63BD-4B25-B0FE-D85CEE1ACCF3}" destId="{738B6067-4B1E-4317-AA31-0C3B073243F8}" srcOrd="2" destOrd="0" parTransId="{6B9E6BE8-6130-42DA-8F05-D6684FA5EB72}" sibTransId="{4FF87D72-FFCA-4B69-88CA-05B81163E644}"/>
    <dgm:cxn modelId="{6B5B337B-F1E7-4C91-8500-9714305C2019}" srcId="{8DB83994-63BD-4B25-B0FE-D85CEE1ACCF3}" destId="{B9990BBA-46FF-4CA0-BBDB-79F378AAD18D}" srcOrd="1" destOrd="0" parTransId="{B2589F6E-6935-4152-9C24-0F1BEACE1A46}" sibTransId="{48BF4DC2-B2FA-4893-87DF-011671EA6662}"/>
    <dgm:cxn modelId="{1A7E0D8B-D8F5-4F38-AB90-B77867EC6C99}" type="presOf" srcId="{8DB83994-63BD-4B25-B0FE-D85CEE1ACCF3}" destId="{0061C06F-3188-4FEB-8A85-2AA9C94299DD}" srcOrd="0" destOrd="0" presId="urn:microsoft.com/office/officeart/2005/8/layout/hList1"/>
    <dgm:cxn modelId="{54E1AE8D-1847-41CA-90BD-818A22D09096}" srcId="{21EB6F26-D01F-478A-AA43-52C7AF1F5F44}" destId="{8DB83994-63BD-4B25-B0FE-D85CEE1ACCF3}" srcOrd="0" destOrd="0" parTransId="{1E23CA10-57D2-4497-A426-429A4EFA6E82}" sibTransId="{49366668-B4FE-4569-9E47-1EB89F2CFDDD}"/>
    <dgm:cxn modelId="{D91937B6-839B-4642-95A5-B6FBFF877E4B}" type="presOf" srcId="{C8E77338-07E9-4C2B-872F-F67D2C5B00DE}" destId="{7B1F1EDD-5CE5-46C4-B2C4-6363950DCFFC}" srcOrd="0" destOrd="0" presId="urn:microsoft.com/office/officeart/2005/8/layout/hList1"/>
    <dgm:cxn modelId="{1FD1E9CC-AEB8-430F-831B-83CC741328DA}" type="presOf" srcId="{738B6067-4B1E-4317-AA31-0C3B073243F8}" destId="{7B1F1EDD-5CE5-46C4-B2C4-6363950DCFFC}" srcOrd="0" destOrd="2" presId="urn:microsoft.com/office/officeart/2005/8/layout/hList1"/>
    <dgm:cxn modelId="{352657AB-C817-428E-A722-486512DE278C}" type="presParOf" srcId="{378A1525-6257-44F6-AB71-0AC94EE762F1}" destId="{B7C9C097-9A6B-4307-B545-99ECA4F62EB9}" srcOrd="0" destOrd="0" presId="urn:microsoft.com/office/officeart/2005/8/layout/hList1"/>
    <dgm:cxn modelId="{1952564C-AF39-491D-8B21-38CB4ECE02B8}" type="presParOf" srcId="{B7C9C097-9A6B-4307-B545-99ECA4F62EB9}" destId="{0061C06F-3188-4FEB-8A85-2AA9C94299DD}" srcOrd="0" destOrd="0" presId="urn:microsoft.com/office/officeart/2005/8/layout/hList1"/>
    <dgm:cxn modelId="{11505DFF-C122-4ABD-9529-E390624EFF20}" type="presParOf" srcId="{B7C9C097-9A6B-4307-B545-99ECA4F62EB9}" destId="{7B1F1EDD-5CE5-46C4-B2C4-6363950DCFF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3.xml><?xml version="1.0" encoding="utf-8"?>
<dgm:dataModel xmlns:dgm="http://schemas.openxmlformats.org/drawingml/2006/diagram" xmlns:a="http://schemas.openxmlformats.org/drawingml/2006/main">
  <dgm:ptLst>
    <dgm:pt modelId="{F325A4AA-AC50-4862-B4AA-7FC03661510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EBF2D08E-A6EE-49CD-B742-A2440E8046D8}" type="parTrans" cxnId="{FF1071FD-BF92-4C64-97B5-812777FB16E0}">
      <dgm:prSet custT="1"/>
      <dgm:spPr/>
      <dgm:t>
        <a:bodyPr/>
        <a:lstStyle/>
        <a:p>
          <a:endParaRPr lang="en-CA" sz="2000"/>
        </a:p>
      </dgm:t>
    </dgm:pt>
    <dgm:pt modelId="{5FE5F6CC-87F4-490A-B404-75B08A810890}">
      <dgm:prSe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CA" sz="2000"/>
            <a:t>The idea of a workplace is expansive</a:t>
          </a:r>
        </a:p>
      </dgm:t>
    </dgm:pt>
    <dgm:pt modelId="{A8525E8E-8398-4482-88D5-99C9DAE42346}" type="parTrans" cxnId="{3763E72F-733A-416F-A643-BC7E73FAC4C6}">
      <dgm:prSet custT="1"/>
      <dgm:spPr/>
      <dgm:t>
        <a:bodyPr/>
        <a:lstStyle/>
        <a:p>
          <a:endParaRPr lang="en-CA" sz="2000"/>
        </a:p>
      </dgm:t>
    </dgm:pt>
    <dgm:pt modelId="{F79FAB89-058A-41EA-87CD-F81287A37572}">
      <dgm:prSet custT="1"/>
      <dgm:spPr>
        <a:solidFill>
          <a:schemeClr val="bg2">
            <a:lumMod val="85000"/>
            <a:alpha val="90000"/>
          </a:schemeClr>
        </a:solidFill>
        <a:ln>
          <a:solidFill>
            <a:schemeClr val="bg2">
              <a:lumMod val="85000"/>
              <a:alpha val="90000"/>
            </a:schemeClr>
          </a:solidFill>
        </a:ln>
      </dgm:spPr>
      <dgm:t>
        <a:bodyPr/>
        <a:lstStyle/>
        <a:p>
          <a:r>
            <a:rPr lang="en-CA" sz="2000"/>
            <a:t>Can include:</a:t>
          </a:r>
        </a:p>
      </dgm:t>
    </dgm:pt>
    <dgm:pt modelId="{980A3CA3-9F5A-473D-8CDF-1960762E7178}" type="parTrans" cxnId="{D13C52AD-51F7-4C64-B907-BD74E3446871}">
      <dgm:prSet custT="1"/>
      <dgm:spPr/>
      <dgm:t>
        <a:bodyPr/>
        <a:lstStyle/>
        <a:p>
          <a:endParaRPr lang="en-CA" sz="2000"/>
        </a:p>
      </dgm:t>
    </dgm:pt>
    <dgm:pt modelId="{D2E85D0E-0C52-468C-9628-73BDD7A79621}">
      <dgm:prSet custT="1"/>
      <dgm:spPr>
        <a:solidFill>
          <a:schemeClr val="bg2">
            <a:lumMod val="85000"/>
            <a:alpha val="90000"/>
          </a:schemeClr>
        </a:solidFill>
        <a:ln>
          <a:solidFill>
            <a:schemeClr val="bg2">
              <a:lumMod val="85000"/>
              <a:alpha val="90000"/>
            </a:schemeClr>
          </a:solidFill>
        </a:ln>
      </dgm:spPr>
      <dgm:t>
        <a:bodyPr/>
        <a:lstStyle/>
        <a:p>
          <a:r>
            <a:rPr lang="en-CA" sz="2000"/>
            <a:t>Away from physical workplace</a:t>
          </a:r>
        </a:p>
      </dgm:t>
    </dgm:pt>
    <dgm:pt modelId="{B91A9BFF-832F-4674-9266-B2CB2FC5F199}" type="sibTrans" cxnId="{D13C52AD-51F7-4C64-B907-BD74E3446871}">
      <dgm:prSet custT="1"/>
      <dgm:spPr/>
      <dgm:t>
        <a:bodyPr/>
        <a:lstStyle/>
        <a:p>
          <a:endParaRPr lang="en-CA" sz="2000"/>
        </a:p>
      </dgm:t>
    </dgm:pt>
    <dgm:pt modelId="{7FBF35F7-B610-4488-9903-8FC18FC00969}" type="parTrans" cxnId="{10D86523-936D-43EC-92D3-4EE0BBD69ACF}">
      <dgm:prSet custT="1"/>
      <dgm:spPr/>
      <dgm:t>
        <a:bodyPr/>
        <a:lstStyle/>
        <a:p>
          <a:endParaRPr lang="en-CA" sz="2000"/>
        </a:p>
      </dgm:t>
    </dgm:pt>
    <dgm:pt modelId="{1F9DB0F0-779B-4FFC-A655-F3A5BA72190D}">
      <dgm:prSet custT="1"/>
      <dgm:spPr>
        <a:solidFill>
          <a:schemeClr val="bg2">
            <a:lumMod val="85000"/>
            <a:alpha val="90000"/>
          </a:schemeClr>
        </a:solidFill>
        <a:ln>
          <a:solidFill>
            <a:schemeClr val="bg2">
              <a:lumMod val="85000"/>
              <a:alpha val="90000"/>
            </a:schemeClr>
          </a:solidFill>
        </a:ln>
      </dgm:spPr>
      <dgm:t>
        <a:bodyPr/>
        <a:lstStyle/>
        <a:p>
          <a:r>
            <a:rPr lang="en-CA" sz="2000"/>
            <a:t>Virtual workplace</a:t>
          </a:r>
        </a:p>
      </dgm:t>
    </dgm:pt>
    <dgm:pt modelId="{437533BC-50F2-4C85-B91F-21E08A1F15F2}" type="sibTrans" cxnId="{10D86523-936D-43EC-92D3-4EE0BBD69ACF}">
      <dgm:prSet custT="1"/>
      <dgm:spPr/>
      <dgm:t>
        <a:bodyPr/>
        <a:lstStyle/>
        <a:p>
          <a:endParaRPr lang="en-CA" sz="2000"/>
        </a:p>
      </dgm:t>
    </dgm:pt>
    <dgm:pt modelId="{D7E4EC0C-0A29-4F20-A835-9FA4FF629C91}" type="parTrans" cxnId="{33B52D02-6357-45C6-A5B6-CD482C240C5E}">
      <dgm:prSet custT="1"/>
      <dgm:spPr/>
      <dgm:t>
        <a:bodyPr/>
        <a:lstStyle/>
        <a:p>
          <a:endParaRPr lang="en-CA" sz="2000"/>
        </a:p>
      </dgm:t>
    </dgm:pt>
    <dgm:pt modelId="{11CC5B01-7AAC-4248-8534-F8F4D3F90053}">
      <dgm:prSet custT="1"/>
      <dgm:spPr>
        <a:solidFill>
          <a:schemeClr val="bg2">
            <a:lumMod val="85000"/>
            <a:alpha val="90000"/>
          </a:schemeClr>
        </a:solidFill>
        <a:ln>
          <a:solidFill>
            <a:schemeClr val="bg2">
              <a:lumMod val="85000"/>
              <a:alpha val="90000"/>
            </a:schemeClr>
          </a:solidFill>
        </a:ln>
      </dgm:spPr>
      <dgm:t>
        <a:bodyPr/>
        <a:lstStyle/>
        <a:p>
          <a:r>
            <a:rPr lang="en-CA" sz="2000"/>
            <a:t>Through emails and social media</a:t>
          </a:r>
        </a:p>
      </dgm:t>
    </dgm:pt>
    <dgm:pt modelId="{96F949EF-CDD9-4CD0-94FB-8BBF30A0B2EA}" type="sibTrans" cxnId="{33B52D02-6357-45C6-A5B6-CD482C240C5E}">
      <dgm:prSet custT="1"/>
      <dgm:spPr/>
      <dgm:t>
        <a:bodyPr/>
        <a:lstStyle/>
        <a:p>
          <a:endParaRPr lang="en-CA" sz="2000"/>
        </a:p>
      </dgm:t>
    </dgm:pt>
    <dgm:pt modelId="{07DE82AF-56ED-4CE7-ADB1-24C3E0D61946}" type="parTrans" cxnId="{27685D99-B6DF-4470-9133-A24EC2D57D30}">
      <dgm:prSet custT="1"/>
      <dgm:spPr/>
      <dgm:t>
        <a:bodyPr/>
        <a:lstStyle/>
        <a:p>
          <a:endParaRPr lang="en-CA" sz="2000"/>
        </a:p>
      </dgm:t>
    </dgm:pt>
    <dgm:pt modelId="{E0D0E543-2B13-4A9E-BD24-ED9EF4CFD128}">
      <dgm:prSet custT="1"/>
      <dgm:spPr>
        <a:solidFill>
          <a:schemeClr val="bg2">
            <a:lumMod val="85000"/>
            <a:alpha val="90000"/>
          </a:schemeClr>
        </a:solidFill>
        <a:ln>
          <a:solidFill>
            <a:schemeClr val="bg2">
              <a:lumMod val="85000"/>
              <a:alpha val="90000"/>
            </a:schemeClr>
          </a:solidFill>
        </a:ln>
      </dgm:spPr>
      <dgm:t>
        <a:bodyPr/>
        <a:lstStyle/>
        <a:p>
          <a:r>
            <a:rPr lang="en-CA" sz="2000"/>
            <a:t>Acts done “in the course of employment”</a:t>
          </a:r>
        </a:p>
      </dgm:t>
    </dgm:pt>
    <dgm:pt modelId="{7BA16951-213A-4AAB-9637-159C9BD09CAD}" type="sibTrans" cxnId="{27685D99-B6DF-4470-9133-A24EC2D57D30}">
      <dgm:prSet custT="1"/>
      <dgm:spPr/>
      <dgm:t>
        <a:bodyPr/>
        <a:lstStyle/>
        <a:p>
          <a:endParaRPr lang="en-CA" sz="2000"/>
        </a:p>
      </dgm:t>
    </dgm:pt>
    <dgm:pt modelId="{E8DE5555-F8F7-4CB2-8015-D29EAABFBDEB}" type="parTrans" cxnId="{8D7C034B-FAB2-43B9-B0BE-A0272A294252}">
      <dgm:prSet custT="1"/>
      <dgm:spPr/>
      <dgm:t>
        <a:bodyPr/>
        <a:lstStyle/>
        <a:p>
          <a:endParaRPr lang="en-CA" sz="2000"/>
        </a:p>
      </dgm:t>
    </dgm:pt>
    <dgm:pt modelId="{33FFAB73-7A6E-40D1-8901-2648C8FA67EF}">
      <dgm:prSet custT="1"/>
      <dgm:spPr>
        <a:solidFill>
          <a:schemeClr val="bg2">
            <a:lumMod val="85000"/>
            <a:alpha val="90000"/>
          </a:schemeClr>
        </a:solidFill>
        <a:ln>
          <a:solidFill>
            <a:schemeClr val="bg2">
              <a:lumMod val="85000"/>
              <a:alpha val="90000"/>
            </a:schemeClr>
          </a:solidFill>
        </a:ln>
      </dgm:spPr>
      <dgm:t>
        <a:bodyPr/>
        <a:lstStyle/>
        <a:p>
          <a:r>
            <a:rPr lang="en-CA" sz="2000"/>
            <a:t>Social events</a:t>
          </a:r>
        </a:p>
      </dgm:t>
    </dgm:pt>
    <dgm:pt modelId="{2127F122-4ED3-41EB-B54F-B51D4B55C7BB}" type="sibTrans" cxnId="{8D7C034B-FAB2-43B9-B0BE-A0272A294252}">
      <dgm:prSet custT="1"/>
      <dgm:spPr/>
      <dgm:t>
        <a:bodyPr/>
        <a:lstStyle/>
        <a:p>
          <a:endParaRPr lang="en-CA" sz="2000"/>
        </a:p>
      </dgm:t>
    </dgm:pt>
    <dgm:pt modelId="{F408B3E1-D1D9-41B8-857E-B65543FAC482}" type="parTrans" cxnId="{03771340-28D5-4A38-8A43-52EC9726FC4A}">
      <dgm:prSet custT="1"/>
      <dgm:spPr/>
      <dgm:t>
        <a:bodyPr/>
        <a:lstStyle/>
        <a:p>
          <a:endParaRPr lang="en-CA" sz="2000"/>
        </a:p>
      </dgm:t>
    </dgm:pt>
    <dgm:pt modelId="{91985A5F-6591-443B-AEDB-EDA46A8B842E}">
      <dgm:prSet custT="1"/>
      <dgm:spPr>
        <a:solidFill>
          <a:schemeClr val="bg2">
            <a:lumMod val="85000"/>
            <a:alpha val="90000"/>
          </a:schemeClr>
        </a:solidFill>
        <a:ln>
          <a:solidFill>
            <a:schemeClr val="bg2">
              <a:lumMod val="85000"/>
              <a:alpha val="90000"/>
            </a:schemeClr>
          </a:solidFill>
        </a:ln>
      </dgm:spPr>
      <dgm:t>
        <a:bodyPr/>
        <a:lstStyle/>
        <a:p>
          <a:r>
            <a:rPr lang="en-CA" sz="2000"/>
            <a:t>Business trips</a:t>
          </a:r>
        </a:p>
      </dgm:t>
    </dgm:pt>
    <dgm:pt modelId="{4502180E-3A74-4F42-A518-D5D6C70B8E20}" type="sibTrans" cxnId="{03771340-28D5-4A38-8A43-52EC9726FC4A}">
      <dgm:prSet custT="1"/>
      <dgm:spPr/>
      <dgm:t>
        <a:bodyPr/>
        <a:lstStyle/>
        <a:p>
          <a:endParaRPr lang="en-CA" sz="2000"/>
        </a:p>
      </dgm:t>
    </dgm:pt>
    <dgm:pt modelId="{7155C008-404D-447A-8A5F-2EF3F56CC9F9}" type="parTrans" cxnId="{E82B6186-ECA1-40BE-B11D-F48DA37796EF}">
      <dgm:prSet custT="1"/>
      <dgm:spPr/>
      <dgm:t>
        <a:bodyPr/>
        <a:lstStyle/>
        <a:p>
          <a:endParaRPr lang="en-CA" sz="2000"/>
        </a:p>
      </dgm:t>
    </dgm:pt>
    <dgm:pt modelId="{0BBF795F-8C0F-4668-B784-415027B35B86}">
      <dgm:prSet custT="1"/>
      <dgm:spPr>
        <a:solidFill>
          <a:schemeClr val="bg2">
            <a:lumMod val="85000"/>
            <a:alpha val="90000"/>
          </a:schemeClr>
        </a:solidFill>
        <a:ln>
          <a:solidFill>
            <a:schemeClr val="bg2">
              <a:lumMod val="85000"/>
              <a:alpha val="90000"/>
            </a:schemeClr>
          </a:solidFill>
        </a:ln>
      </dgm:spPr>
      <dgm:t>
        <a:bodyPr/>
        <a:lstStyle/>
        <a:p>
          <a:r>
            <a:rPr lang="en-CA" sz="2000"/>
            <a:t>Outside working hours if it impacts the workplace</a:t>
          </a:r>
        </a:p>
      </dgm:t>
    </dgm:pt>
    <dgm:pt modelId="{F325AF34-4AA4-4AB9-899E-42D563291F05}" type="sibTrans" cxnId="{E82B6186-ECA1-40BE-B11D-F48DA37796EF}">
      <dgm:prSet custT="1"/>
      <dgm:spPr/>
      <dgm:t>
        <a:bodyPr/>
        <a:lstStyle/>
        <a:p>
          <a:endParaRPr lang="en-CA" sz="2000"/>
        </a:p>
      </dgm:t>
    </dgm:pt>
    <dgm:pt modelId="{0CFFBAA5-2D43-48D4-BF56-CC2C825E8BE9}" type="sibTrans" cxnId="{3763E72F-733A-416F-A643-BC7E73FAC4C6}">
      <dgm:prSet custT="1"/>
      <dgm:spPr/>
      <dgm:t>
        <a:bodyPr/>
        <a:lstStyle/>
        <a:p>
          <a:endParaRPr lang="en-CA" sz="2000"/>
        </a:p>
      </dgm:t>
    </dgm:pt>
    <dgm:pt modelId="{D3843AB4-7A6C-482F-A11D-86682F96F283}" type="sibTrans" cxnId="{FF1071FD-BF92-4C64-97B5-812777FB16E0}">
      <dgm:prSet custT="1"/>
      <dgm:spPr/>
      <dgm:t>
        <a:bodyPr/>
        <a:lstStyle/>
        <a:p>
          <a:endParaRPr lang="en-CA" sz="2000"/>
        </a:p>
      </dgm:t>
    </dgm:pt>
    <dgm:pt modelId="{8C088796-955E-4965-9C98-347AA9F83CAF}" type="pres">
      <dgm:prSet presAssocID="{F325A4AA-AC50-4862-B4AA-7FC03661510F}" presName="Name0" presStyleCnt="0">
        <dgm:presLayoutVars>
          <dgm:dir/>
          <dgm:animLvl val="lvl"/>
          <dgm:resizeHandles val="exact"/>
        </dgm:presLayoutVars>
      </dgm:prSet>
      <dgm:spPr/>
    </dgm:pt>
    <dgm:pt modelId="{1F4AEB2B-366B-4452-B8DD-8C2BCEC2A717}" type="pres">
      <dgm:prSet presAssocID="{5FE5F6CC-87F4-490A-B404-75B08A810890}" presName="composite" presStyleCnt="0"/>
      <dgm:spPr/>
    </dgm:pt>
    <dgm:pt modelId="{9EEEA755-3D9F-4E50-97BF-75BEE3006456}" type="pres">
      <dgm:prSet presAssocID="{5FE5F6CC-87F4-490A-B404-75B08A810890}" presName="parTx" presStyleLbl="alignNode1" presStyleIdx="0" presStyleCnt="1">
        <dgm:presLayoutVars>
          <dgm:chMax val="0"/>
          <dgm:chPref val="0"/>
          <dgm:bulletEnabled val="1"/>
        </dgm:presLayoutVars>
      </dgm:prSet>
      <dgm:spPr/>
    </dgm:pt>
    <dgm:pt modelId="{69DE527D-7F2C-43BB-B857-E0819993AD90}" type="pres">
      <dgm:prSet presAssocID="{5FE5F6CC-87F4-490A-B404-75B08A810890}" presName="desTx" presStyleLbl="alignAccFollowNode1" presStyleIdx="0" presStyleCnt="1">
        <dgm:presLayoutVars>
          <dgm:bulletEnabled val="1"/>
        </dgm:presLayoutVars>
      </dgm:prSet>
      <dgm:spPr/>
    </dgm:pt>
  </dgm:ptLst>
  <dgm:cxnLst>
    <dgm:cxn modelId="{33B52D02-6357-45C6-A5B6-CD482C240C5E}" srcId="{F79FAB89-058A-41EA-87CD-F81287A37572}" destId="{11CC5B01-7AAC-4248-8534-F8F4D3F90053}" srcOrd="2" destOrd="0" parTransId="{D7E4EC0C-0A29-4F20-A835-9FA4FF629C91}" sibTransId="{96F949EF-CDD9-4CD0-94FB-8BBF30A0B2EA}"/>
    <dgm:cxn modelId="{A1ED9D19-A158-4DB0-88A6-0D424E5FC2C4}" type="presOf" srcId="{1F9DB0F0-779B-4FFC-A655-F3A5BA72190D}" destId="{69DE527D-7F2C-43BB-B857-E0819993AD90}" srcOrd="0" destOrd="2" presId="urn:microsoft.com/office/officeart/2005/8/layout/hList1"/>
    <dgm:cxn modelId="{10D86523-936D-43EC-92D3-4EE0BBD69ACF}" srcId="{F79FAB89-058A-41EA-87CD-F81287A37572}" destId="{1F9DB0F0-779B-4FFC-A655-F3A5BA72190D}" srcOrd="1" destOrd="0" parTransId="{7FBF35F7-B610-4488-9903-8FC18FC00969}" sibTransId="{437533BC-50F2-4C85-B91F-21E08A1F15F2}"/>
    <dgm:cxn modelId="{3763E72F-733A-416F-A643-BC7E73FAC4C6}" srcId="{5FE5F6CC-87F4-490A-B404-75B08A810890}" destId="{F79FAB89-058A-41EA-87CD-F81287A37572}" srcOrd="0" destOrd="0" parTransId="{A8525E8E-8398-4482-88D5-99C9DAE42346}" sibTransId="{0CFFBAA5-2D43-48D4-BF56-CC2C825E8BE9}"/>
    <dgm:cxn modelId="{03771340-28D5-4A38-8A43-52EC9726FC4A}" srcId="{F79FAB89-058A-41EA-87CD-F81287A37572}" destId="{91985A5F-6591-443B-AEDB-EDA46A8B842E}" srcOrd="5" destOrd="0" parTransId="{F408B3E1-D1D9-41B8-857E-B65543FAC482}" sibTransId="{4502180E-3A74-4F42-A518-D5D6C70B8E20}"/>
    <dgm:cxn modelId="{8D7C034B-FAB2-43B9-B0BE-A0272A294252}" srcId="{F79FAB89-058A-41EA-87CD-F81287A37572}" destId="{33FFAB73-7A6E-40D1-8901-2648C8FA67EF}" srcOrd="4" destOrd="0" parTransId="{E8DE5555-F8F7-4CB2-8015-D29EAABFBDEB}" sibTransId="{2127F122-4ED3-41EB-B54F-B51D4B55C7BB}"/>
    <dgm:cxn modelId="{F26C156E-98EF-41E5-A544-44AAE01FA664}" type="presOf" srcId="{F325A4AA-AC50-4862-B4AA-7FC03661510F}" destId="{8C088796-955E-4965-9C98-347AA9F83CAF}" srcOrd="0" destOrd="0" presId="urn:microsoft.com/office/officeart/2005/8/layout/hList1"/>
    <dgm:cxn modelId="{94AEDA73-2CC2-4D41-9C3B-8C5B881FE325}" type="presOf" srcId="{91985A5F-6591-443B-AEDB-EDA46A8B842E}" destId="{69DE527D-7F2C-43BB-B857-E0819993AD90}" srcOrd="0" destOrd="6" presId="urn:microsoft.com/office/officeart/2005/8/layout/hList1"/>
    <dgm:cxn modelId="{E82B6186-ECA1-40BE-B11D-F48DA37796EF}" srcId="{F79FAB89-058A-41EA-87CD-F81287A37572}" destId="{0BBF795F-8C0F-4668-B784-415027B35B86}" srcOrd="6" destOrd="0" parTransId="{7155C008-404D-447A-8A5F-2EF3F56CC9F9}" sibTransId="{F325AF34-4AA4-4AB9-899E-42D563291F05}"/>
    <dgm:cxn modelId="{27685D99-B6DF-4470-9133-A24EC2D57D30}" srcId="{F79FAB89-058A-41EA-87CD-F81287A37572}" destId="{E0D0E543-2B13-4A9E-BD24-ED9EF4CFD128}" srcOrd="3" destOrd="0" parTransId="{07DE82AF-56ED-4CE7-ADB1-24C3E0D61946}" sibTransId="{7BA16951-213A-4AAB-9637-159C9BD09CAD}"/>
    <dgm:cxn modelId="{38447E9B-F628-4B65-863B-6575E82AAD97}" type="presOf" srcId="{0BBF795F-8C0F-4668-B784-415027B35B86}" destId="{69DE527D-7F2C-43BB-B857-E0819993AD90}" srcOrd="0" destOrd="7" presId="urn:microsoft.com/office/officeart/2005/8/layout/hList1"/>
    <dgm:cxn modelId="{BB1DE6A5-ABE7-422E-92D9-734035201315}" type="presOf" srcId="{F79FAB89-058A-41EA-87CD-F81287A37572}" destId="{69DE527D-7F2C-43BB-B857-E0819993AD90}" srcOrd="0" destOrd="0" presId="urn:microsoft.com/office/officeart/2005/8/layout/hList1"/>
    <dgm:cxn modelId="{D13C52AD-51F7-4C64-B907-BD74E3446871}" srcId="{F79FAB89-058A-41EA-87CD-F81287A37572}" destId="{D2E85D0E-0C52-468C-9628-73BDD7A79621}" srcOrd="0" destOrd="0" parTransId="{980A3CA3-9F5A-473D-8CDF-1960762E7178}" sibTransId="{B91A9BFF-832F-4674-9266-B2CB2FC5F199}"/>
    <dgm:cxn modelId="{BC327BB6-F1CD-4F6E-A235-CF1B872FBC02}" type="presOf" srcId="{D2E85D0E-0C52-468C-9628-73BDD7A79621}" destId="{69DE527D-7F2C-43BB-B857-E0819993AD90}" srcOrd="0" destOrd="1" presId="urn:microsoft.com/office/officeart/2005/8/layout/hList1"/>
    <dgm:cxn modelId="{3EEC57D1-28B7-4E63-A617-FE0344E39C92}" type="presOf" srcId="{E0D0E543-2B13-4A9E-BD24-ED9EF4CFD128}" destId="{69DE527D-7F2C-43BB-B857-E0819993AD90}" srcOrd="0" destOrd="4" presId="urn:microsoft.com/office/officeart/2005/8/layout/hList1"/>
    <dgm:cxn modelId="{F5FE61DA-BBF2-476A-8780-81E98A5D2237}" type="presOf" srcId="{5FE5F6CC-87F4-490A-B404-75B08A810890}" destId="{9EEEA755-3D9F-4E50-97BF-75BEE3006456}" srcOrd="0" destOrd="0" presId="urn:microsoft.com/office/officeart/2005/8/layout/hList1"/>
    <dgm:cxn modelId="{616B52FC-1300-4D35-B2EA-854E48B36D86}" type="presOf" srcId="{33FFAB73-7A6E-40D1-8901-2648C8FA67EF}" destId="{69DE527D-7F2C-43BB-B857-E0819993AD90}" srcOrd="0" destOrd="5" presId="urn:microsoft.com/office/officeart/2005/8/layout/hList1"/>
    <dgm:cxn modelId="{FF1071FD-BF92-4C64-97B5-812777FB16E0}" srcId="{F325A4AA-AC50-4862-B4AA-7FC03661510F}" destId="{5FE5F6CC-87F4-490A-B404-75B08A810890}" srcOrd="0" destOrd="0" parTransId="{EBF2D08E-A6EE-49CD-B742-A2440E8046D8}" sibTransId="{D3843AB4-7A6C-482F-A11D-86682F96F283}"/>
    <dgm:cxn modelId="{67A7D3FD-7B92-4276-B38E-10DAC3E1C690}" type="presOf" srcId="{11CC5B01-7AAC-4248-8534-F8F4D3F90053}" destId="{69DE527D-7F2C-43BB-B857-E0819993AD90}" srcOrd="0" destOrd="3" presId="urn:microsoft.com/office/officeart/2005/8/layout/hList1"/>
    <dgm:cxn modelId="{BF37A587-FD9F-4F0B-AC59-AA95CB0E88CF}" type="presParOf" srcId="{8C088796-955E-4965-9C98-347AA9F83CAF}" destId="{1F4AEB2B-366B-4452-B8DD-8C2BCEC2A717}" srcOrd="0" destOrd="0" presId="urn:microsoft.com/office/officeart/2005/8/layout/hList1"/>
    <dgm:cxn modelId="{E29A3743-7866-40C0-8219-809AE2880FA0}" type="presParOf" srcId="{1F4AEB2B-366B-4452-B8DD-8C2BCEC2A717}" destId="{9EEEA755-3D9F-4E50-97BF-75BEE3006456}" srcOrd="0" destOrd="0" presId="urn:microsoft.com/office/officeart/2005/8/layout/hList1"/>
    <dgm:cxn modelId="{8F43C299-65F0-4EA0-ACB0-C02623F8F79B}" type="presParOf" srcId="{1F4AEB2B-366B-4452-B8DD-8C2BCEC2A717}" destId="{69DE527D-7F2C-43BB-B857-E0819993AD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4.xml><?xml version="1.0" encoding="utf-8"?>
<dgm:dataModel xmlns:dgm="http://schemas.openxmlformats.org/drawingml/2006/diagram" xmlns:a="http://schemas.openxmlformats.org/drawingml/2006/main">
  <dgm:ptLst>
    <dgm:pt modelId="{7B3D1A2E-FF24-44B3-85EE-A9F9E6AEC9A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53EA6C6B-B51F-40E8-AC60-EE6B1F1D1873}" type="parTrans" cxnId="{549927EB-C555-4BEC-A2C8-790D117A46C5}">
      <dgm:prSet custT="1"/>
      <dgm:spPr/>
      <dgm:t>
        <a:bodyPr/>
        <a:lstStyle/>
        <a:p>
          <a:endParaRPr lang="en-CA" sz="2400"/>
        </a:p>
      </dgm:t>
    </dgm:pt>
    <dgm:pt modelId="{2B3217B0-DF7A-44FD-9B0B-E1D8C54293B1}">
      <dgm:prSe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CA" sz="2400"/>
            <a:t>Discrimination:</a:t>
          </a:r>
        </a:p>
      </dgm:t>
    </dgm:pt>
    <dgm:pt modelId="{DB00137B-656C-4940-8022-DB81E786E0DD}" type="parTrans" cxnId="{5FEDA27E-3528-4B67-B234-8C917DE4B3EE}">
      <dgm:prSet custT="1"/>
      <dgm:spPr/>
      <dgm:t>
        <a:bodyPr/>
        <a:lstStyle/>
        <a:p>
          <a:endParaRPr lang="en-CA" sz="2400"/>
        </a:p>
      </dgm:t>
    </dgm:pt>
    <dgm:pt modelId="{EFC039B2-D9F9-4C09-BF88-5EC7B929F14B}">
      <dgm:prSet custT="1"/>
      <dgm:spPr>
        <a:solidFill>
          <a:schemeClr val="bg2">
            <a:lumMod val="85000"/>
            <a:alpha val="90000"/>
          </a:schemeClr>
        </a:solidFill>
        <a:ln>
          <a:solidFill>
            <a:schemeClr val="bg2">
              <a:lumMod val="85000"/>
              <a:alpha val="90000"/>
            </a:schemeClr>
          </a:solidFill>
        </a:ln>
      </dgm:spPr>
      <dgm:t>
        <a:bodyPr/>
        <a:lstStyle/>
        <a:p>
          <a:r>
            <a:rPr lang="en-CA" sz="2400"/>
            <a:t>Unequal treatment based on a </a:t>
          </a:r>
          <a:r>
            <a:rPr lang="en-CA" sz="2400" i="1"/>
            <a:t>Code-</a:t>
          </a:r>
          <a:r>
            <a:rPr lang="en-CA" sz="2400"/>
            <a:t>related ground, whether imposing extra burdens or denying benefits </a:t>
          </a:r>
        </a:p>
      </dgm:t>
    </dgm:pt>
    <dgm:pt modelId="{7F6272EA-67DE-43D3-A65B-7E9EB0F7016D}" type="sibTrans" cxnId="{5FEDA27E-3528-4B67-B234-8C917DE4B3EE}">
      <dgm:prSet custT="1"/>
      <dgm:spPr/>
      <dgm:t>
        <a:bodyPr/>
        <a:lstStyle/>
        <a:p>
          <a:endParaRPr lang="en-CA" sz="2400"/>
        </a:p>
      </dgm:t>
    </dgm:pt>
    <dgm:pt modelId="{190FA8C1-4D62-4BBC-B402-173892F46402}" type="sibTrans" cxnId="{549927EB-C555-4BEC-A2C8-790D117A46C5}">
      <dgm:prSet custT="1"/>
      <dgm:spPr/>
      <dgm:t>
        <a:bodyPr/>
        <a:lstStyle/>
        <a:p>
          <a:endParaRPr lang="en-CA" sz="2400"/>
        </a:p>
      </dgm:t>
    </dgm:pt>
    <dgm:pt modelId="{027B3E69-9346-4EE0-8C45-FB0499EB9B1D}" type="parTrans" cxnId="{890DEDE9-40BE-419A-9CC8-13927FA033F9}">
      <dgm:prSet custT="1"/>
      <dgm:spPr/>
      <dgm:t>
        <a:bodyPr/>
        <a:lstStyle/>
        <a:p>
          <a:endParaRPr lang="en-CA" sz="2400"/>
        </a:p>
      </dgm:t>
    </dgm:pt>
    <dgm:pt modelId="{C38F8EC4-8E3E-420F-B730-124FBE796CD9}">
      <dgm:prSet custT="1"/>
      <dgm:spPr>
        <a:solidFill>
          <a:srgbClr val="45A7BE"/>
        </a:solidFill>
        <a:ln>
          <a:solidFill>
            <a:srgbClr val="45A7BE"/>
          </a:solidFill>
        </a:ln>
      </dgm:spPr>
      <dgm:t>
        <a:bodyPr/>
        <a:lstStyle/>
        <a:p>
          <a:r>
            <a:rPr lang="en-CA" sz="2400"/>
            <a:t>Harassment:</a:t>
          </a:r>
        </a:p>
      </dgm:t>
    </dgm:pt>
    <dgm:pt modelId="{F3F139BC-9790-44E3-B82F-EA3D4871D917}" type="parTrans" cxnId="{7A8F223A-417C-4E36-B849-337AED1B05CA}">
      <dgm:prSet custT="1"/>
      <dgm:spPr/>
      <dgm:t>
        <a:bodyPr/>
        <a:lstStyle/>
        <a:p>
          <a:endParaRPr lang="en-CA" sz="2400"/>
        </a:p>
      </dgm:t>
    </dgm:pt>
    <dgm:pt modelId="{29DCD148-DBA8-4B44-88F9-6124D1AC56F3}">
      <dgm:prSet custT="1"/>
      <dgm:spPr>
        <a:solidFill>
          <a:schemeClr val="bg2">
            <a:lumMod val="85000"/>
            <a:alpha val="90000"/>
          </a:schemeClr>
        </a:solidFill>
        <a:ln>
          <a:solidFill>
            <a:schemeClr val="bg2">
              <a:lumMod val="85000"/>
              <a:alpha val="90000"/>
            </a:schemeClr>
          </a:solidFill>
        </a:ln>
      </dgm:spPr>
      <dgm:t>
        <a:bodyPr/>
        <a:lstStyle/>
        <a:p>
          <a:r>
            <a:rPr lang="en-CA" sz="2400"/>
            <a:t>“Engaging in a course of vexatious comment or conduct that is known or ought reasonably to be known to be unwelcome”</a:t>
          </a:r>
        </a:p>
      </dgm:t>
    </dgm:pt>
    <dgm:pt modelId="{2589D396-AFB1-4BA5-8AA9-BF9B4A330383}" type="sibTrans" cxnId="{7A8F223A-417C-4E36-B849-337AED1B05CA}">
      <dgm:prSet custT="1"/>
      <dgm:spPr/>
      <dgm:t>
        <a:bodyPr/>
        <a:lstStyle/>
        <a:p>
          <a:endParaRPr lang="en-CA" sz="2400"/>
        </a:p>
      </dgm:t>
    </dgm:pt>
    <dgm:pt modelId="{585A4588-CBAC-4F0B-8439-E5B47724C5B3}" type="parTrans" cxnId="{9CF34141-945C-4EBD-9DE9-8905FDDC89C6}">
      <dgm:prSet custT="1"/>
      <dgm:spPr/>
      <dgm:t>
        <a:bodyPr/>
        <a:lstStyle/>
        <a:p>
          <a:endParaRPr lang="en-CA" sz="2400"/>
        </a:p>
      </dgm:t>
    </dgm:pt>
    <dgm:pt modelId="{3A522971-E69D-44E2-AF59-7005CAC1DE98}">
      <dgm:prSet custT="1"/>
      <dgm:spPr>
        <a:solidFill>
          <a:schemeClr val="bg2">
            <a:lumMod val="85000"/>
            <a:alpha val="90000"/>
          </a:schemeClr>
        </a:solidFill>
        <a:ln>
          <a:solidFill>
            <a:schemeClr val="bg2">
              <a:lumMod val="85000"/>
              <a:alpha val="90000"/>
            </a:schemeClr>
          </a:solidFill>
        </a:ln>
      </dgm:spPr>
      <dgm:t>
        <a:bodyPr/>
        <a:lstStyle/>
        <a:p>
          <a:r>
            <a:rPr lang="en-CA" sz="2400"/>
            <a:t>Based on a ground of discrimination</a:t>
          </a:r>
        </a:p>
      </dgm:t>
    </dgm:pt>
    <dgm:pt modelId="{0C52F96E-D871-4CAA-B911-D29B1528C2E0}" type="sibTrans" cxnId="{9CF34141-945C-4EBD-9DE9-8905FDDC89C6}">
      <dgm:prSet custT="1"/>
      <dgm:spPr/>
      <dgm:t>
        <a:bodyPr/>
        <a:lstStyle/>
        <a:p>
          <a:endParaRPr lang="en-CA" sz="2400"/>
        </a:p>
      </dgm:t>
    </dgm:pt>
    <dgm:pt modelId="{AA2BA164-9FA7-4999-BA8D-7AB60EB0DED1}" type="sibTrans" cxnId="{890DEDE9-40BE-419A-9CC8-13927FA033F9}">
      <dgm:prSet custT="1"/>
      <dgm:spPr/>
      <dgm:t>
        <a:bodyPr/>
        <a:lstStyle/>
        <a:p>
          <a:endParaRPr lang="en-CA" sz="2400"/>
        </a:p>
      </dgm:t>
    </dgm:pt>
    <dgm:pt modelId="{CD5CE117-BE9F-4A04-856A-2F25500A88DB}" type="pres">
      <dgm:prSet presAssocID="{7B3D1A2E-FF24-44B3-85EE-A9F9E6AEC9A2}" presName="Name0" presStyleCnt="0">
        <dgm:presLayoutVars>
          <dgm:dir/>
          <dgm:animLvl val="lvl"/>
          <dgm:resizeHandles val="exact"/>
        </dgm:presLayoutVars>
      </dgm:prSet>
      <dgm:spPr/>
    </dgm:pt>
    <dgm:pt modelId="{0C0B8C4D-5840-4476-BD3A-7966A306B910}" type="pres">
      <dgm:prSet presAssocID="{2B3217B0-DF7A-44FD-9B0B-E1D8C54293B1}" presName="composite" presStyleCnt="0"/>
      <dgm:spPr/>
    </dgm:pt>
    <dgm:pt modelId="{AC090893-3ECF-45B5-BF46-85CB7BAC4755}" type="pres">
      <dgm:prSet presAssocID="{2B3217B0-DF7A-44FD-9B0B-E1D8C54293B1}" presName="parTx" presStyleLbl="alignNode1" presStyleIdx="0" presStyleCnt="2">
        <dgm:presLayoutVars>
          <dgm:chMax val="0"/>
          <dgm:chPref val="0"/>
          <dgm:bulletEnabled val="1"/>
        </dgm:presLayoutVars>
      </dgm:prSet>
      <dgm:spPr/>
    </dgm:pt>
    <dgm:pt modelId="{D7D16711-8F8D-48F3-8D98-1DF72C4B2336}" type="pres">
      <dgm:prSet presAssocID="{2B3217B0-DF7A-44FD-9B0B-E1D8C54293B1}" presName="desTx" presStyleLbl="alignAccFollowNode1" presStyleIdx="0" presStyleCnt="2">
        <dgm:presLayoutVars>
          <dgm:bulletEnabled val="1"/>
        </dgm:presLayoutVars>
      </dgm:prSet>
      <dgm:spPr/>
    </dgm:pt>
    <dgm:pt modelId="{0D903388-C654-4135-A179-6861E2E88129}" type="pres">
      <dgm:prSet presAssocID="{190FA8C1-4D62-4BBC-B402-173892F46402}" presName="space" presStyleCnt="0"/>
      <dgm:spPr/>
    </dgm:pt>
    <dgm:pt modelId="{766C1884-2F78-47A1-9D31-5498013AE47E}" type="pres">
      <dgm:prSet presAssocID="{C38F8EC4-8E3E-420F-B730-124FBE796CD9}" presName="composite" presStyleCnt="0"/>
      <dgm:spPr/>
    </dgm:pt>
    <dgm:pt modelId="{6835B285-D697-411B-8279-D73F2B4E8048}" type="pres">
      <dgm:prSet presAssocID="{C38F8EC4-8E3E-420F-B730-124FBE796CD9}" presName="parTx" presStyleLbl="alignNode1" presStyleIdx="1" presStyleCnt="2">
        <dgm:presLayoutVars>
          <dgm:chMax val="0"/>
          <dgm:chPref val="0"/>
          <dgm:bulletEnabled val="1"/>
        </dgm:presLayoutVars>
      </dgm:prSet>
      <dgm:spPr/>
    </dgm:pt>
    <dgm:pt modelId="{A34FBC29-2217-4146-BB94-B032CC64057A}" type="pres">
      <dgm:prSet presAssocID="{C38F8EC4-8E3E-420F-B730-124FBE796CD9}" presName="desTx" presStyleLbl="alignAccFollowNode1" presStyleIdx="1" presStyleCnt="2">
        <dgm:presLayoutVars>
          <dgm:bulletEnabled val="1"/>
        </dgm:presLayoutVars>
      </dgm:prSet>
      <dgm:spPr/>
    </dgm:pt>
  </dgm:ptLst>
  <dgm:cxnLst>
    <dgm:cxn modelId="{1A7EAF35-BE20-4944-BE83-7BDB19E791E7}" type="presOf" srcId="{7B3D1A2E-FF24-44B3-85EE-A9F9E6AEC9A2}" destId="{CD5CE117-BE9F-4A04-856A-2F25500A88DB}" srcOrd="0" destOrd="0" presId="urn:microsoft.com/office/officeart/2005/8/layout/hList1"/>
    <dgm:cxn modelId="{7A8F223A-417C-4E36-B849-337AED1B05CA}" srcId="{C38F8EC4-8E3E-420F-B730-124FBE796CD9}" destId="{29DCD148-DBA8-4B44-88F9-6124D1AC56F3}" srcOrd="0" destOrd="0" parTransId="{F3F139BC-9790-44E3-B82F-EA3D4871D917}" sibTransId="{2589D396-AFB1-4BA5-8AA9-BF9B4A330383}"/>
    <dgm:cxn modelId="{9CF34141-945C-4EBD-9DE9-8905FDDC89C6}" srcId="{C38F8EC4-8E3E-420F-B730-124FBE796CD9}" destId="{3A522971-E69D-44E2-AF59-7005CAC1DE98}" srcOrd="1" destOrd="0" parTransId="{585A4588-CBAC-4F0B-8439-E5B47724C5B3}" sibTransId="{0C52F96E-D871-4CAA-B911-D29B1528C2E0}"/>
    <dgm:cxn modelId="{3C2D8257-D1D9-4B7B-9BC1-E272A1A157BF}" type="presOf" srcId="{3A522971-E69D-44E2-AF59-7005CAC1DE98}" destId="{A34FBC29-2217-4146-BB94-B032CC64057A}" srcOrd="0" destOrd="1" presId="urn:microsoft.com/office/officeart/2005/8/layout/hList1"/>
    <dgm:cxn modelId="{B4801D7B-BE51-49E9-A8A4-47AAD9024083}" type="presOf" srcId="{EFC039B2-D9F9-4C09-BF88-5EC7B929F14B}" destId="{D7D16711-8F8D-48F3-8D98-1DF72C4B2336}" srcOrd="0" destOrd="0" presId="urn:microsoft.com/office/officeart/2005/8/layout/hList1"/>
    <dgm:cxn modelId="{4EEC087E-4E13-42D2-9248-8E3A4D95B72D}" type="presOf" srcId="{C38F8EC4-8E3E-420F-B730-124FBE796CD9}" destId="{6835B285-D697-411B-8279-D73F2B4E8048}" srcOrd="0" destOrd="0" presId="urn:microsoft.com/office/officeart/2005/8/layout/hList1"/>
    <dgm:cxn modelId="{5FEDA27E-3528-4B67-B234-8C917DE4B3EE}" srcId="{2B3217B0-DF7A-44FD-9B0B-E1D8C54293B1}" destId="{EFC039B2-D9F9-4C09-BF88-5EC7B929F14B}" srcOrd="0" destOrd="0" parTransId="{DB00137B-656C-4940-8022-DB81E786E0DD}" sibTransId="{7F6272EA-67DE-43D3-A65B-7E9EB0F7016D}"/>
    <dgm:cxn modelId="{87A6039D-24C6-450D-9B7F-B641597427F2}" type="presOf" srcId="{29DCD148-DBA8-4B44-88F9-6124D1AC56F3}" destId="{A34FBC29-2217-4146-BB94-B032CC64057A}" srcOrd="0" destOrd="0" presId="urn:microsoft.com/office/officeart/2005/8/layout/hList1"/>
    <dgm:cxn modelId="{8038C9E2-46E4-42AA-B02E-B163D8B910B9}" type="presOf" srcId="{2B3217B0-DF7A-44FD-9B0B-E1D8C54293B1}" destId="{AC090893-3ECF-45B5-BF46-85CB7BAC4755}" srcOrd="0" destOrd="0" presId="urn:microsoft.com/office/officeart/2005/8/layout/hList1"/>
    <dgm:cxn modelId="{890DEDE9-40BE-419A-9CC8-13927FA033F9}" srcId="{7B3D1A2E-FF24-44B3-85EE-A9F9E6AEC9A2}" destId="{C38F8EC4-8E3E-420F-B730-124FBE796CD9}" srcOrd="1" destOrd="0" parTransId="{027B3E69-9346-4EE0-8C45-FB0499EB9B1D}" sibTransId="{AA2BA164-9FA7-4999-BA8D-7AB60EB0DED1}"/>
    <dgm:cxn modelId="{549927EB-C555-4BEC-A2C8-790D117A46C5}" srcId="{7B3D1A2E-FF24-44B3-85EE-A9F9E6AEC9A2}" destId="{2B3217B0-DF7A-44FD-9B0B-E1D8C54293B1}" srcOrd="0" destOrd="0" parTransId="{53EA6C6B-B51F-40E8-AC60-EE6B1F1D1873}" sibTransId="{190FA8C1-4D62-4BBC-B402-173892F46402}"/>
    <dgm:cxn modelId="{368EB20A-4E65-427F-A370-3C48C77AEBD0}" type="presParOf" srcId="{CD5CE117-BE9F-4A04-856A-2F25500A88DB}" destId="{0C0B8C4D-5840-4476-BD3A-7966A306B910}" srcOrd="0" destOrd="0" presId="urn:microsoft.com/office/officeart/2005/8/layout/hList1"/>
    <dgm:cxn modelId="{7FAA6780-8BF6-459D-9148-31E71E13A9C4}" type="presParOf" srcId="{0C0B8C4D-5840-4476-BD3A-7966A306B910}" destId="{AC090893-3ECF-45B5-BF46-85CB7BAC4755}" srcOrd="0" destOrd="0" presId="urn:microsoft.com/office/officeart/2005/8/layout/hList1"/>
    <dgm:cxn modelId="{84F1D758-BC91-4D27-8F78-05BA9F7D3467}" type="presParOf" srcId="{0C0B8C4D-5840-4476-BD3A-7966A306B910}" destId="{D7D16711-8F8D-48F3-8D98-1DF72C4B2336}" srcOrd="1" destOrd="0" presId="urn:microsoft.com/office/officeart/2005/8/layout/hList1"/>
    <dgm:cxn modelId="{4A8CC127-6E18-4EFD-969A-85EBA06502B2}" type="presParOf" srcId="{CD5CE117-BE9F-4A04-856A-2F25500A88DB}" destId="{0D903388-C654-4135-A179-6861E2E88129}" srcOrd="1" destOrd="0" presId="urn:microsoft.com/office/officeart/2005/8/layout/hList1"/>
    <dgm:cxn modelId="{774C580E-CD60-4CD8-8C50-860D92413429}" type="presParOf" srcId="{CD5CE117-BE9F-4A04-856A-2F25500A88DB}" destId="{766C1884-2F78-47A1-9D31-5498013AE47E}" srcOrd="2" destOrd="0" presId="urn:microsoft.com/office/officeart/2005/8/layout/hList1"/>
    <dgm:cxn modelId="{44DB1EB0-6959-40C5-8690-FF5727AF8869}" type="presParOf" srcId="{766C1884-2F78-47A1-9D31-5498013AE47E}" destId="{6835B285-D697-411B-8279-D73F2B4E8048}" srcOrd="0" destOrd="0" presId="urn:microsoft.com/office/officeart/2005/8/layout/hList1"/>
    <dgm:cxn modelId="{420EB85B-3C7B-4E6E-8697-EF3334CDBB91}" type="presParOf" srcId="{766C1884-2F78-47A1-9D31-5498013AE47E}" destId="{A34FBC29-2217-4146-BB94-B032CC64057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5.xml><?xml version="1.0" encoding="utf-8"?>
<dgm:dataModel xmlns:dgm="http://schemas.openxmlformats.org/drawingml/2006/diagram" xmlns:a="http://schemas.openxmlformats.org/drawingml/2006/main">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1B10A8D6-4654-4755-A473-26B3519239E3}">
      <dgm:prSet custT="1"/>
      <dgm:spPr/>
      <dgm:t>
        <a:bodyPr/>
        <a:lstStyle/>
        <a:p>
          <a:endParaRPr lang="en-CA" sz="2000"/>
        </a:p>
      </dgm:t>
    </dgm:pt>
    <dgm:pt modelId="{7CD7F05F-058A-4185-BE8F-C6B4374D81B4}">
      <dgm:prSet phldrT="[Text]" custT="1"/>
      <dgm:spPr/>
      <dgm:t>
        <a:bodyPr/>
        <a:lstStyle/>
        <a:p>
          <a:r>
            <a:rPr lang="en-CA" sz="2000" b="1" i="1"/>
            <a:t>Shannon Horner v Stelco Inc. Lake Erie</a:t>
          </a:r>
          <a:r>
            <a:rPr lang="en-CA" sz="2000" b="1" i="0"/>
            <a:t>, 2024 CanLII 16448 (ON LRB)</a:t>
          </a:r>
          <a:endParaRPr lang="en-CA" sz="2000" b="1" i="1"/>
        </a:p>
      </dgm:t>
    </dgm:pt>
    <dgm:pt modelId="{A8234B17-1654-4C20-B371-93962B3080EB}" type="parTrans" cxnId="{327FB28B-0476-4412-B7E1-3C78C52F602A}">
      <dgm:prSet custT="1"/>
      <dgm:spPr/>
      <dgm:t>
        <a:bodyPr/>
        <a:lstStyle/>
        <a:p>
          <a:endParaRPr lang="en-CA" sz="2000"/>
        </a:p>
      </dgm:t>
    </dgm:pt>
    <dgm:pt modelId="{A498FE85-333B-405E-8907-7757356B4061}">
      <dgm:prSet custT="1"/>
      <dgm:spPr/>
      <dgm:t>
        <a:bodyPr/>
        <a:lstStyle/>
        <a:p>
          <a:r>
            <a:rPr lang="en-CA" sz="2000">
              <a:solidFill>
                <a:schemeClr val="tx1"/>
              </a:solidFill>
            </a:rPr>
            <a:t>Board clarified an employer’s post-investigation ‘closure letter’ obligations under the </a:t>
          </a:r>
          <a:r>
            <a:rPr lang="en-CA" sz="2000" i="1">
              <a:solidFill>
                <a:schemeClr val="tx1"/>
              </a:solidFill>
            </a:rPr>
            <a:t>Occupational Health and Safety Act </a:t>
          </a:r>
          <a:r>
            <a:rPr lang="en-CA" sz="2000" i="0">
              <a:solidFill>
                <a:schemeClr val="tx1"/>
              </a:solidFill>
            </a:rPr>
            <a:t>(</a:t>
          </a:r>
          <a:r>
            <a:rPr lang="en-CA" sz="2000" i="1">
              <a:solidFill>
                <a:schemeClr val="tx1"/>
              </a:solidFill>
            </a:rPr>
            <a:t>OHSA</a:t>
          </a:r>
          <a:r>
            <a:rPr lang="en-CA" sz="2000" i="0">
              <a:solidFill>
                <a:schemeClr val="tx1"/>
              </a:solidFill>
            </a:rPr>
            <a:t>)</a:t>
          </a:r>
        </a:p>
      </dgm:t>
    </dgm:pt>
    <dgm:pt modelId="{4E6FC84B-AE6F-431B-95CA-92A54BEAFCB8}" type="sibTrans" cxnId="{327FB28B-0476-4412-B7E1-3C78C52F602A}">
      <dgm:prSet custT="1"/>
      <dgm:spPr/>
      <dgm:t>
        <a:bodyPr/>
        <a:lstStyle/>
        <a:p>
          <a:endParaRPr lang="en-CA" sz="2000"/>
        </a:p>
      </dgm:t>
    </dgm:pt>
    <dgm:pt modelId="{F4A49BED-A867-4683-9E35-0C9608DE8F01}" type="parTrans" cxnId="{3E1FEB0F-B2FD-4BEB-A602-FBC547F9FD76}">
      <dgm:prSet custT="1"/>
      <dgm:spPr/>
      <dgm:t>
        <a:bodyPr/>
        <a:lstStyle/>
        <a:p>
          <a:endParaRPr lang="en-CA" sz="2000"/>
        </a:p>
      </dgm:t>
    </dgm:pt>
    <dgm:pt modelId="{8BC27791-E16B-4810-8F8B-C31F70CF25C1}">
      <dgm:prSet custT="1"/>
      <dgm:spPr/>
      <dgm:t>
        <a:bodyPr/>
        <a:lstStyle/>
        <a:p>
          <a:r>
            <a:rPr lang="en-CA" sz="2000" i="1">
              <a:solidFill>
                <a:schemeClr val="tx1"/>
              </a:solidFill>
            </a:rPr>
            <a:t>OHSA </a:t>
          </a:r>
          <a:r>
            <a:rPr lang="en-CA" sz="2000" i="0">
              <a:solidFill>
                <a:schemeClr val="tx1"/>
              </a:solidFill>
            </a:rPr>
            <a:t>states e</a:t>
          </a:r>
          <a:r>
            <a:rPr lang="en-CA" sz="2000">
              <a:solidFill>
                <a:schemeClr val="tx1"/>
              </a:solidFill>
            </a:rPr>
            <a:t>mployer must advise worker in writing of the results of the investigation and any corrective action taken</a:t>
          </a:r>
        </a:p>
      </dgm:t>
    </dgm:pt>
    <dgm:pt modelId="{E3B7D1BF-A0E4-417D-900A-34C793FC8EAD}" type="sibTrans" cxnId="{3E1FEB0F-B2FD-4BEB-A602-FBC547F9FD76}">
      <dgm:prSet custT="1"/>
      <dgm:spPr/>
      <dgm:t>
        <a:bodyPr/>
        <a:lstStyle/>
        <a:p>
          <a:endParaRPr lang="en-CA" sz="2000"/>
        </a:p>
      </dgm:t>
    </dgm:pt>
    <dgm:pt modelId="{3D2F9434-5441-451A-B60A-67CF8534370B}" type="parTrans" cxnId="{0F6FA6D7-AB34-4304-8461-EBC6FABADBD2}">
      <dgm:prSet custT="1"/>
      <dgm:spPr/>
      <dgm:t>
        <a:bodyPr/>
        <a:lstStyle/>
        <a:p>
          <a:endParaRPr lang="en-CA" sz="2000"/>
        </a:p>
      </dgm:t>
    </dgm:pt>
    <dgm:pt modelId="{9C5F5FA3-40E8-46BB-B20F-B7A89DEC4083}">
      <dgm:prSet custT="1"/>
      <dgm:spPr/>
      <dgm:t>
        <a:bodyPr/>
        <a:lstStyle/>
        <a:p>
          <a:r>
            <a:rPr lang="en-CA" sz="2000">
              <a:solidFill>
                <a:schemeClr val="tx1"/>
              </a:solidFill>
            </a:rPr>
            <a:t>Board stated this includes advising employee of who was found to have engaged in harassment (in case of multiple respondents) and what ‘corrective action’ taken</a:t>
          </a:r>
        </a:p>
      </dgm:t>
    </dgm:pt>
    <dgm:pt modelId="{9727A615-E259-4897-8BFD-3A5A5ECCAC44}" type="sibTrans" cxnId="{0F6FA6D7-AB34-4304-8461-EBC6FABADBD2}">
      <dgm:prSet custT="1"/>
      <dgm:spPr/>
      <dgm:t>
        <a:bodyPr/>
        <a:lstStyle/>
        <a:p>
          <a:endParaRPr lang="en-CA" sz="2000"/>
        </a:p>
      </dgm:t>
    </dgm:pt>
    <dgm:pt modelId="{93650852-21D3-4E13-B7D6-D0B81BBC4AD2}" type="parTrans" cxnId="{11644EC1-053C-4E89-982D-093FF56AFED0}">
      <dgm:prSet/>
      <dgm:spPr/>
      <dgm:t>
        <a:bodyPr/>
        <a:lstStyle/>
        <a:p>
          <a:endParaRPr lang="en-CA"/>
        </a:p>
      </dgm:t>
    </dgm:pt>
    <dgm:pt modelId="{1C6C8E94-7B7D-4479-A133-92B5A20799D3}">
      <dgm:prSet custT="1"/>
      <dgm:spPr/>
      <dgm:t>
        <a:bodyPr/>
        <a:lstStyle/>
        <a:p>
          <a:r>
            <a:rPr lang="en-CA" sz="2000">
              <a:solidFill>
                <a:schemeClr val="tx1"/>
              </a:solidFill>
            </a:rPr>
            <a:t>Does not require employer to advise of specific disciplinary penalty or provide factual findings of investigation</a:t>
          </a:r>
        </a:p>
      </dgm:t>
    </dgm:pt>
    <dgm:pt modelId="{72B2B7CB-4944-40F5-95E1-044979E19B45}" type="sibTrans" cxnId="{11644EC1-053C-4E89-982D-093FF56AFED0}">
      <dgm:prSet/>
      <dgm:spPr/>
      <dgm:t>
        <a:bodyPr/>
        <a:lstStyle/>
        <a:p>
          <a:endParaRPr lang="en-CA"/>
        </a:p>
      </dgm:t>
    </dgm:pt>
    <dgm:pt modelId="{965A611C-E077-467A-B373-4BE70EF8D428}" type="sibTrans" cxnId="{1B10A8D6-4654-4755-A473-26B3519239E3}">
      <dgm:prSet custT="1"/>
      <dgm:spPr/>
      <dgm:t>
        <a:bodyPr/>
        <a:lstStyle/>
        <a:p>
          <a:endParaRPr lang="en-CA" sz="2000"/>
        </a:p>
      </dgm:t>
    </dgm:pt>
    <dgm:pt modelId="{77CE3F9E-5984-4E41-A9BB-4A47FBF34D31}" type="pres">
      <dgm:prSet presAssocID="{ABF43145-B80D-41A3-8C79-1613BD2EEE66}" presName="linear" presStyleCnt="0">
        <dgm:presLayoutVars>
          <dgm:dir/>
          <dgm:animLvl val="lvl"/>
          <dgm:resizeHandles val="exact"/>
        </dgm:presLayoutVars>
      </dgm:prSet>
      <dgm:spPr/>
    </dgm:pt>
    <dgm:pt modelId="{365DC1DB-D588-4192-B35F-69D706B7912F}" type="pres">
      <dgm:prSet presAssocID="{7CD7F05F-058A-4185-BE8F-C6B4374D81B4}" presName="parentLin" presStyleCnt="0"/>
      <dgm:spPr/>
    </dgm:pt>
    <dgm:pt modelId="{4FE92F9D-D443-48E3-89A0-D93162622BD4}" type="pres">
      <dgm:prSet presAssocID="{7CD7F05F-058A-4185-BE8F-C6B4374D81B4}" presName="parentLeftMargin" presStyleLbl="node1" presStyleIdx="0" presStyleCnt="1"/>
      <dgm:spPr/>
    </dgm:pt>
    <dgm:pt modelId="{84DFEC15-5738-4EA4-B113-EFBE4D4E7DC7}" type="pres">
      <dgm:prSet presAssocID="{7CD7F05F-058A-4185-BE8F-C6B4374D81B4}" presName="parentText" presStyleLbl="node1" presStyleIdx="0" presStyleCnt="1">
        <dgm:presLayoutVars>
          <dgm:chMax val="0"/>
          <dgm:bulletEnabled val="1"/>
        </dgm:presLayoutVars>
      </dgm:prSet>
      <dgm:spPr/>
    </dgm:pt>
    <dgm:pt modelId="{41B72CE8-E79C-41D0-B705-3678B5D6FFD9}" type="pres">
      <dgm:prSet presAssocID="{7CD7F05F-058A-4185-BE8F-C6B4374D81B4}" presName="negativeSpace" presStyleCnt="0"/>
      <dgm:spPr/>
    </dgm:pt>
    <dgm:pt modelId="{F0B60718-BE1F-4802-A493-792C39E69B7E}" type="pres">
      <dgm:prSet presAssocID="{7CD7F05F-058A-4185-BE8F-C6B4374D81B4}" presName="childText" presStyleLbl="conFgAcc1" presStyleIdx="0" presStyleCnt="1">
        <dgm:presLayoutVars>
          <dgm:bulletEnabled val="1"/>
        </dgm:presLayoutVars>
      </dgm:prSet>
      <dgm:spPr/>
    </dgm:pt>
  </dgm:ptLst>
  <dgm:cxnLst>
    <dgm:cxn modelId="{3E1FEB0F-B2FD-4BEB-A602-FBC547F9FD76}" srcId="{7CD7F05F-058A-4185-BE8F-C6B4374D81B4}" destId="{8BC27791-E16B-4810-8F8B-C31F70CF25C1}" srcOrd="1" destOrd="0" parTransId="{F4A49BED-A867-4683-9E35-0C9608DE8F01}" sibTransId="{E3B7D1BF-A0E4-417D-900A-34C793FC8EAD}"/>
    <dgm:cxn modelId="{48E51619-7DE2-4FD4-8136-D17702ACA6A4}" type="presOf" srcId="{ABF43145-B80D-41A3-8C79-1613BD2EEE66}" destId="{77CE3F9E-5984-4E41-A9BB-4A47FBF34D31}" srcOrd="0" destOrd="0" presId="urn:microsoft.com/office/officeart/2005/8/layout/list1"/>
    <dgm:cxn modelId="{E0F7425E-F09B-4A22-BA11-5F9A0EB5A466}" type="presOf" srcId="{9C5F5FA3-40E8-46BB-B20F-B7A89DEC4083}" destId="{F0B60718-BE1F-4802-A493-792C39E69B7E}" srcOrd="0" destOrd="2" presId="urn:microsoft.com/office/officeart/2005/8/layout/list1"/>
    <dgm:cxn modelId="{910EA55E-F502-486E-9ADA-E6C8DDEC5F84}" type="presOf" srcId="{A498FE85-333B-405E-8907-7757356B4061}" destId="{F0B60718-BE1F-4802-A493-792C39E69B7E}" srcOrd="0" destOrd="0" presId="urn:microsoft.com/office/officeart/2005/8/layout/list1"/>
    <dgm:cxn modelId="{A231B762-4822-4ACF-9AFC-770367EA3526}" type="presOf" srcId="{1C6C8E94-7B7D-4479-A133-92B5A20799D3}" destId="{F0B60718-BE1F-4802-A493-792C39E69B7E}" srcOrd="0" destOrd="3" presId="urn:microsoft.com/office/officeart/2005/8/layout/list1"/>
    <dgm:cxn modelId="{327FB28B-0476-4412-B7E1-3C78C52F602A}" srcId="{7CD7F05F-058A-4185-BE8F-C6B4374D81B4}" destId="{A498FE85-333B-405E-8907-7757356B4061}" srcOrd="0" destOrd="0" parTransId="{A8234B17-1654-4C20-B371-93962B3080EB}" sibTransId="{4E6FC84B-AE6F-431B-95CA-92A54BEAFCB8}"/>
    <dgm:cxn modelId="{7E8E5895-56F5-4ABD-93D3-F5FA324DC1BA}" type="presOf" srcId="{8BC27791-E16B-4810-8F8B-C31F70CF25C1}" destId="{F0B60718-BE1F-4802-A493-792C39E69B7E}" srcOrd="0" destOrd="1" presId="urn:microsoft.com/office/officeart/2005/8/layout/list1"/>
    <dgm:cxn modelId="{11644EC1-053C-4E89-982D-093FF56AFED0}" srcId="{7CD7F05F-058A-4185-BE8F-C6B4374D81B4}" destId="{1C6C8E94-7B7D-4479-A133-92B5A20799D3}" srcOrd="3" destOrd="0" parTransId="{93650852-21D3-4E13-B7D6-D0B81BBC4AD2}" sibTransId="{72B2B7CB-4944-40F5-95E1-044979E19B45}"/>
    <dgm:cxn modelId="{F56D02C6-007B-4609-AD4A-C0FE2BFA9491}" type="presOf" srcId="{7CD7F05F-058A-4185-BE8F-C6B4374D81B4}" destId="{4FE92F9D-D443-48E3-89A0-D93162622BD4}" srcOrd="0" destOrd="0" presId="urn:microsoft.com/office/officeart/2005/8/layout/list1"/>
    <dgm:cxn modelId="{1B10A8D6-4654-4755-A473-26B3519239E3}" srcId="{ABF43145-B80D-41A3-8C79-1613BD2EEE66}" destId="{7CD7F05F-058A-4185-BE8F-C6B4374D81B4}" srcOrd="0" destOrd="0" parTransId="{F475CE74-A0CF-4391-B4DD-C0BF7CA5D839}" sibTransId="{965A611C-E077-467A-B373-4BE70EF8D428}"/>
    <dgm:cxn modelId="{0F6FA6D7-AB34-4304-8461-EBC6FABADBD2}" srcId="{7CD7F05F-058A-4185-BE8F-C6B4374D81B4}" destId="{9C5F5FA3-40E8-46BB-B20F-B7A89DEC4083}" srcOrd="2" destOrd="0" parTransId="{3D2F9434-5441-451A-B60A-67CF8534370B}" sibTransId="{9727A615-E259-4897-8BFD-3A5A5ECCAC44}"/>
    <dgm:cxn modelId="{B2CF86F5-4ABA-4FB1-983C-10DE87AA7B9C}" type="presOf" srcId="{7CD7F05F-058A-4185-BE8F-C6B4374D81B4}" destId="{84DFEC15-5738-4EA4-B113-EFBE4D4E7DC7}" srcOrd="1" destOrd="0" presId="urn:microsoft.com/office/officeart/2005/8/layout/list1"/>
    <dgm:cxn modelId="{8EF5065E-57C0-4BD3-AC7C-524592A03BEE}" type="presParOf" srcId="{77CE3F9E-5984-4E41-A9BB-4A47FBF34D31}" destId="{365DC1DB-D588-4192-B35F-69D706B7912F}" srcOrd="0" destOrd="0" presId="urn:microsoft.com/office/officeart/2005/8/layout/list1"/>
    <dgm:cxn modelId="{6C94FF43-ECC7-45E4-8CF8-D2CE81F345A3}" type="presParOf" srcId="{365DC1DB-D588-4192-B35F-69D706B7912F}" destId="{4FE92F9D-D443-48E3-89A0-D93162622BD4}" srcOrd="0" destOrd="0" presId="urn:microsoft.com/office/officeart/2005/8/layout/list1"/>
    <dgm:cxn modelId="{4D263833-EEA0-48FB-B3C7-54E3F5C3CB47}" type="presParOf" srcId="{365DC1DB-D588-4192-B35F-69D706B7912F}" destId="{84DFEC15-5738-4EA4-B113-EFBE4D4E7DC7}" srcOrd="1" destOrd="0" presId="urn:microsoft.com/office/officeart/2005/8/layout/list1"/>
    <dgm:cxn modelId="{155B247A-F900-4872-B497-450F653582B6}" type="presParOf" srcId="{77CE3F9E-5984-4E41-A9BB-4A47FBF34D31}" destId="{41B72CE8-E79C-41D0-B705-3678B5D6FFD9}" srcOrd="1" destOrd="0" presId="urn:microsoft.com/office/officeart/2005/8/layout/list1"/>
    <dgm:cxn modelId="{E4461EE6-D069-45EF-9C17-894433A68984}" type="presParOf" srcId="{77CE3F9E-5984-4E41-A9BB-4A47FBF34D31}" destId="{F0B60718-BE1F-4802-A493-792C39E69B7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6.xml><?xml version="1.0" encoding="utf-8"?>
<dgm:dataModel xmlns:dgm="http://schemas.openxmlformats.org/drawingml/2006/diagram" xmlns:a="http://schemas.openxmlformats.org/drawingml/2006/main">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DB8AD0D3-7F35-40A9-98D6-200676B88355}">
      <dgm:prSet custT="1"/>
      <dgm:spPr/>
      <dgm:t>
        <a:bodyPr/>
        <a:lstStyle/>
        <a:p>
          <a:endParaRPr lang="en-CA" sz="2000"/>
        </a:p>
      </dgm:t>
    </dgm:pt>
    <dgm:pt modelId="{7CD7F05F-058A-4185-BE8F-C6B4374D81B4}">
      <dgm:prSet phldrT="[Text]" custT="1"/>
      <dgm:spPr/>
      <dgm:t>
        <a:bodyPr/>
        <a:lstStyle/>
        <a:p>
          <a:r>
            <a:rPr lang="en-CA" sz="2000" b="1" i="1">
              <a:latin typeface="Arial" pitchFamily="34" charset="0"/>
              <a:cs typeface="Arial" pitchFamily="34" charset="0"/>
            </a:rPr>
            <a:t>Park v Costco Wholesale Canada Ltd., </a:t>
          </a:r>
          <a:r>
            <a:rPr lang="en-CA" sz="2000" b="1" i="0">
              <a:latin typeface="Arial" pitchFamily="34" charset="0"/>
              <a:cs typeface="Arial" pitchFamily="34" charset="0"/>
            </a:rPr>
            <a:t>2023 ONSC 1013</a:t>
          </a:r>
          <a:endParaRPr lang="en-CA" sz="2000" b="1"/>
        </a:p>
      </dgm:t>
    </dgm:pt>
    <dgm:pt modelId="{A8234B17-1654-4C20-B371-93962B3080EB}" type="parTrans" cxnId="{FF5B3AF4-C10D-4FA2-9B2B-2DC7D1DB85CE}">
      <dgm:prSet custT="1"/>
      <dgm:spPr/>
      <dgm:t>
        <a:bodyPr/>
        <a:lstStyle/>
        <a:p>
          <a:endParaRPr lang="en-CA" sz="2000"/>
        </a:p>
      </dgm:t>
    </dgm:pt>
    <dgm:pt modelId="{A498FE85-333B-405E-8907-7757356B4061}">
      <dgm:prSet custT="1"/>
      <dgm:spPr/>
      <dgm:t>
        <a:bodyPr/>
        <a:lstStyle/>
        <a:p>
          <a:r>
            <a:rPr lang="en-CA" sz="2000">
              <a:latin typeface="+mn-lt"/>
              <a:cs typeface="Arial" pitchFamily="34" charset="0"/>
            </a:rPr>
            <a:t>Twenty-year employee, worked as Assistant Buyer at time of termination</a:t>
          </a:r>
          <a:endParaRPr lang="en-CA" sz="2000">
            <a:solidFill>
              <a:schemeClr val="tx1"/>
            </a:solidFill>
            <a:latin typeface="+mn-lt"/>
          </a:endParaRPr>
        </a:p>
      </dgm:t>
    </dgm:pt>
    <dgm:pt modelId="{4E6FC84B-AE6F-431B-95CA-92A54BEAFCB8}" type="sibTrans" cxnId="{FF5B3AF4-C10D-4FA2-9B2B-2DC7D1DB85CE}">
      <dgm:prSet custT="1"/>
      <dgm:spPr/>
      <dgm:t>
        <a:bodyPr/>
        <a:lstStyle/>
        <a:p>
          <a:endParaRPr lang="en-CA" sz="2000"/>
        </a:p>
      </dgm:t>
    </dgm:pt>
    <dgm:pt modelId="{0004E55D-1248-43AC-958F-5622EB6CC676}" type="parTrans" cxnId="{98222088-E0B2-4BDA-9D8D-65031875045C}">
      <dgm:prSet custT="1"/>
      <dgm:spPr/>
      <dgm:t>
        <a:bodyPr/>
        <a:lstStyle/>
        <a:p>
          <a:endParaRPr lang="en-CA" sz="2000"/>
        </a:p>
      </dgm:t>
    </dgm:pt>
    <dgm:pt modelId="{69E33651-7FF0-4A86-9601-1787FFB54135}">
      <dgm:prSet custT="1"/>
      <dgm:spPr/>
      <dgm:t>
        <a:bodyPr/>
        <a:lstStyle/>
        <a:p>
          <a:r>
            <a:rPr lang="en-CA" sz="2000" b="0" i="0">
              <a:latin typeface="+mn-lt"/>
            </a:rPr>
            <a:t>Terminated for cause for deleting Company website twice, admitted deletions were deliberate</a:t>
          </a:r>
          <a:endParaRPr lang="en-CA" sz="2000">
            <a:latin typeface="+mn-lt"/>
            <a:cs typeface="Arial" pitchFamily="34" charset="0"/>
          </a:endParaRPr>
        </a:p>
      </dgm:t>
    </dgm:pt>
    <dgm:pt modelId="{A711BE28-03C9-46B6-9AE9-F8F73517C3D5}" type="sibTrans" cxnId="{98222088-E0B2-4BDA-9D8D-65031875045C}">
      <dgm:prSet custT="1"/>
      <dgm:spPr/>
      <dgm:t>
        <a:bodyPr/>
        <a:lstStyle/>
        <a:p>
          <a:endParaRPr lang="en-CA" sz="2000"/>
        </a:p>
      </dgm:t>
    </dgm:pt>
    <dgm:pt modelId="{798E518D-B0EE-4440-8FDC-8AA26E771151}" type="parTrans" cxnId="{1022B15B-FA80-4944-A1D4-93BD7121783A}">
      <dgm:prSet custT="1"/>
      <dgm:spPr/>
      <dgm:t>
        <a:bodyPr/>
        <a:lstStyle/>
        <a:p>
          <a:endParaRPr lang="en-CA" sz="2000"/>
        </a:p>
      </dgm:t>
    </dgm:pt>
    <dgm:pt modelId="{62E0AF0D-1869-46F3-BADD-C38E8B99C3BF}">
      <dgm:prSet custT="1"/>
      <dgm:spPr/>
      <dgm:t>
        <a:bodyPr/>
        <a:lstStyle/>
        <a:p>
          <a:r>
            <a:rPr lang="en-CA" sz="2000" b="0" i="0">
              <a:latin typeface="+mn-lt"/>
            </a:rPr>
            <a:t>Employment agreement expressly indicated termination for cause included wilful damage or destruction of company property and insubordination</a:t>
          </a:r>
        </a:p>
      </dgm:t>
    </dgm:pt>
    <dgm:pt modelId="{C32A1EA7-6FBE-48F6-A54A-B200F9CB3343}" type="sibTrans" cxnId="{1022B15B-FA80-4944-A1D4-93BD7121783A}">
      <dgm:prSet custT="1"/>
      <dgm:spPr/>
      <dgm:t>
        <a:bodyPr/>
        <a:lstStyle/>
        <a:p>
          <a:endParaRPr lang="en-CA" sz="2000"/>
        </a:p>
      </dgm:t>
    </dgm:pt>
    <dgm:pt modelId="{FE8F80BA-0DA2-4B5B-90FE-FFDD75FCD7C2}" type="parTrans" cxnId="{A3506DDC-118A-4074-A701-38F2E9D1B409}">
      <dgm:prSet custT="1"/>
      <dgm:spPr/>
      <dgm:t>
        <a:bodyPr/>
        <a:lstStyle/>
        <a:p>
          <a:endParaRPr lang="en-CA" sz="2000"/>
        </a:p>
      </dgm:t>
    </dgm:pt>
    <dgm:pt modelId="{7BC2571A-7508-4BE6-950A-89B8BF8E447A}">
      <dgm:prSet custT="1"/>
      <dgm:spPr/>
      <dgm:t>
        <a:bodyPr/>
        <a:lstStyle/>
        <a:p>
          <a:r>
            <a:rPr lang="en-CA" sz="2000" b="0" i="0">
              <a:latin typeface="+mn-lt"/>
            </a:rPr>
            <a:t>Conduct “incompatible with the fundamental terms of his employment relationship”</a:t>
          </a:r>
        </a:p>
      </dgm:t>
    </dgm:pt>
    <dgm:pt modelId="{FDAEC832-9CC0-4F5A-B404-BC3EF1F20B65}" type="sibTrans" cxnId="{A3506DDC-118A-4074-A701-38F2E9D1B409}">
      <dgm:prSet custT="1"/>
      <dgm:spPr/>
      <dgm:t>
        <a:bodyPr/>
        <a:lstStyle/>
        <a:p>
          <a:endParaRPr lang="en-CA" sz="2000"/>
        </a:p>
      </dgm:t>
    </dgm:pt>
    <dgm:pt modelId="{965A611C-E077-467A-B373-4BE70EF8D428}" type="sibTrans" cxnId="{DB8AD0D3-7F35-40A9-98D6-200676B88355}">
      <dgm:prSet custT="1"/>
      <dgm:spPr/>
      <dgm:t>
        <a:bodyPr/>
        <a:lstStyle/>
        <a:p>
          <a:endParaRPr lang="en-CA" sz="2000"/>
        </a:p>
      </dgm:t>
    </dgm:pt>
    <dgm:pt modelId="{77CE3F9E-5984-4E41-A9BB-4A47FBF34D31}" type="pres">
      <dgm:prSet presAssocID="{ABF43145-B80D-41A3-8C79-1613BD2EEE66}" presName="linear" presStyleCnt="0">
        <dgm:presLayoutVars>
          <dgm:dir/>
          <dgm:animLvl val="lvl"/>
          <dgm:resizeHandles val="exact"/>
        </dgm:presLayoutVars>
      </dgm:prSet>
      <dgm:spPr/>
    </dgm:pt>
    <dgm:pt modelId="{365DC1DB-D588-4192-B35F-69D706B7912F}" type="pres">
      <dgm:prSet presAssocID="{7CD7F05F-058A-4185-BE8F-C6B4374D81B4}" presName="parentLin" presStyleCnt="0"/>
      <dgm:spPr/>
    </dgm:pt>
    <dgm:pt modelId="{4FE92F9D-D443-48E3-89A0-D93162622BD4}" type="pres">
      <dgm:prSet presAssocID="{7CD7F05F-058A-4185-BE8F-C6B4374D81B4}" presName="parentLeftMargin" presStyleLbl="node1" presStyleIdx="0" presStyleCnt="1"/>
      <dgm:spPr/>
    </dgm:pt>
    <dgm:pt modelId="{84DFEC15-5738-4EA4-B113-EFBE4D4E7DC7}" type="pres">
      <dgm:prSet presAssocID="{7CD7F05F-058A-4185-BE8F-C6B4374D81B4}" presName="parentText" presStyleLbl="node1" presStyleIdx="0" presStyleCnt="1">
        <dgm:presLayoutVars>
          <dgm:chMax val="0"/>
          <dgm:bulletEnabled val="1"/>
        </dgm:presLayoutVars>
      </dgm:prSet>
      <dgm:spPr/>
    </dgm:pt>
    <dgm:pt modelId="{41B72CE8-E79C-41D0-B705-3678B5D6FFD9}" type="pres">
      <dgm:prSet presAssocID="{7CD7F05F-058A-4185-BE8F-C6B4374D81B4}" presName="negativeSpace" presStyleCnt="0"/>
      <dgm:spPr/>
    </dgm:pt>
    <dgm:pt modelId="{F0B60718-BE1F-4802-A493-792C39E69B7E}" type="pres">
      <dgm:prSet presAssocID="{7CD7F05F-058A-4185-BE8F-C6B4374D81B4}" presName="childText" presStyleLbl="conFgAcc1" presStyleIdx="0" presStyleCnt="1">
        <dgm:presLayoutVars>
          <dgm:bulletEnabled val="1"/>
        </dgm:presLayoutVars>
      </dgm:prSet>
      <dgm:spPr/>
    </dgm:pt>
  </dgm:ptLst>
  <dgm:cxnLst>
    <dgm:cxn modelId="{18DB671C-1AF7-468C-BF3C-C7A0D164D978}" type="presOf" srcId="{62E0AF0D-1869-46F3-BADD-C38E8B99C3BF}" destId="{F0B60718-BE1F-4802-A493-792C39E69B7E}" srcOrd="0" destOrd="2" presId="urn:microsoft.com/office/officeart/2005/8/layout/list1"/>
    <dgm:cxn modelId="{EE3A334E-8944-441A-9C13-8A45877DBF9B}" type="presOf" srcId="{A498FE85-333B-405E-8907-7757356B4061}" destId="{F0B60718-BE1F-4802-A493-792C39E69B7E}" srcOrd="0" destOrd="0" presId="urn:microsoft.com/office/officeart/2005/8/layout/list1"/>
    <dgm:cxn modelId="{BC94455A-7FB4-4344-BAB1-2555CA79EC0D}" type="presOf" srcId="{7CD7F05F-058A-4185-BE8F-C6B4374D81B4}" destId="{84DFEC15-5738-4EA4-B113-EFBE4D4E7DC7}" srcOrd="1" destOrd="0" presId="urn:microsoft.com/office/officeart/2005/8/layout/list1"/>
    <dgm:cxn modelId="{17A4515A-6426-424A-ADE1-FDF283531198}" type="presOf" srcId="{69E33651-7FF0-4A86-9601-1787FFB54135}" destId="{F0B60718-BE1F-4802-A493-792C39E69B7E}" srcOrd="0" destOrd="1" presId="urn:microsoft.com/office/officeart/2005/8/layout/list1"/>
    <dgm:cxn modelId="{1022B15B-FA80-4944-A1D4-93BD7121783A}" srcId="{7CD7F05F-058A-4185-BE8F-C6B4374D81B4}" destId="{62E0AF0D-1869-46F3-BADD-C38E8B99C3BF}" srcOrd="2" destOrd="0" parTransId="{798E518D-B0EE-4440-8FDC-8AA26E771151}" sibTransId="{C32A1EA7-6FBE-48F6-A54A-B200F9CB3343}"/>
    <dgm:cxn modelId="{A4B2655E-2F5F-472A-9586-B51009C49388}" type="presOf" srcId="{ABF43145-B80D-41A3-8C79-1613BD2EEE66}" destId="{77CE3F9E-5984-4E41-A9BB-4A47FBF34D31}" srcOrd="0" destOrd="0" presId="urn:microsoft.com/office/officeart/2005/8/layout/list1"/>
    <dgm:cxn modelId="{DAAB706D-8011-478F-A5E9-5451077102DD}" type="presOf" srcId="{7CD7F05F-058A-4185-BE8F-C6B4374D81B4}" destId="{4FE92F9D-D443-48E3-89A0-D93162622BD4}" srcOrd="0" destOrd="0" presId="urn:microsoft.com/office/officeart/2005/8/layout/list1"/>
    <dgm:cxn modelId="{98222088-E0B2-4BDA-9D8D-65031875045C}" srcId="{7CD7F05F-058A-4185-BE8F-C6B4374D81B4}" destId="{69E33651-7FF0-4A86-9601-1787FFB54135}" srcOrd="1" destOrd="0" parTransId="{0004E55D-1248-43AC-958F-5622EB6CC676}" sibTransId="{A711BE28-03C9-46B6-9AE9-F8F73517C3D5}"/>
    <dgm:cxn modelId="{35F80BC7-A7E2-410D-A097-8B4331EE1E78}" type="presOf" srcId="{7BC2571A-7508-4BE6-950A-89B8BF8E447A}" destId="{F0B60718-BE1F-4802-A493-792C39E69B7E}" srcOrd="0" destOrd="3" presId="urn:microsoft.com/office/officeart/2005/8/layout/list1"/>
    <dgm:cxn modelId="{DB8AD0D3-7F35-40A9-98D6-200676B88355}" srcId="{ABF43145-B80D-41A3-8C79-1613BD2EEE66}" destId="{7CD7F05F-058A-4185-BE8F-C6B4374D81B4}" srcOrd="0" destOrd="0" parTransId="{F475CE74-A0CF-4391-B4DD-C0BF7CA5D839}" sibTransId="{965A611C-E077-467A-B373-4BE70EF8D428}"/>
    <dgm:cxn modelId="{A3506DDC-118A-4074-A701-38F2E9D1B409}" srcId="{7CD7F05F-058A-4185-BE8F-C6B4374D81B4}" destId="{7BC2571A-7508-4BE6-950A-89B8BF8E447A}" srcOrd="3" destOrd="0" parTransId="{FE8F80BA-0DA2-4B5B-90FE-FFDD75FCD7C2}" sibTransId="{FDAEC832-9CC0-4F5A-B404-BC3EF1F20B65}"/>
    <dgm:cxn modelId="{FF5B3AF4-C10D-4FA2-9B2B-2DC7D1DB85CE}" srcId="{7CD7F05F-058A-4185-BE8F-C6B4374D81B4}" destId="{A498FE85-333B-405E-8907-7757356B4061}" srcOrd="0" destOrd="0" parTransId="{A8234B17-1654-4C20-B371-93962B3080EB}" sibTransId="{4E6FC84B-AE6F-431B-95CA-92A54BEAFCB8}"/>
    <dgm:cxn modelId="{0735AF12-6D91-4BF7-A22D-3BFF1646F905}" type="presParOf" srcId="{77CE3F9E-5984-4E41-A9BB-4A47FBF34D31}" destId="{365DC1DB-D588-4192-B35F-69D706B7912F}" srcOrd="0" destOrd="0" presId="urn:microsoft.com/office/officeart/2005/8/layout/list1"/>
    <dgm:cxn modelId="{4638B039-167E-4C20-8833-EFDA3CC7C249}" type="presParOf" srcId="{365DC1DB-D588-4192-B35F-69D706B7912F}" destId="{4FE92F9D-D443-48E3-89A0-D93162622BD4}" srcOrd="0" destOrd="0" presId="urn:microsoft.com/office/officeart/2005/8/layout/list1"/>
    <dgm:cxn modelId="{B84E9242-1463-4DF2-ADD1-8ADC307FE2B7}" type="presParOf" srcId="{365DC1DB-D588-4192-B35F-69D706B7912F}" destId="{84DFEC15-5738-4EA4-B113-EFBE4D4E7DC7}" srcOrd="1" destOrd="0" presId="urn:microsoft.com/office/officeart/2005/8/layout/list1"/>
    <dgm:cxn modelId="{65E74F63-0E09-439D-BB85-FA73C4D07795}" type="presParOf" srcId="{77CE3F9E-5984-4E41-A9BB-4A47FBF34D31}" destId="{41B72CE8-E79C-41D0-B705-3678B5D6FFD9}" srcOrd="1" destOrd="0" presId="urn:microsoft.com/office/officeart/2005/8/layout/list1"/>
    <dgm:cxn modelId="{EA0A8BB8-E6F7-471D-80CC-FF6C2385A5D8}" type="presParOf" srcId="{77CE3F9E-5984-4E41-A9BB-4A47FBF34D31}" destId="{F0B60718-BE1F-4802-A493-792C39E69B7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7.xml><?xml version="1.0" encoding="utf-8"?>
<dgm:dataModel xmlns:dgm="http://schemas.openxmlformats.org/drawingml/2006/diagram" xmlns:a="http://schemas.openxmlformats.org/drawingml/2006/main">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4AABB1B8-D892-496B-8043-BFB61C1FFC0C}">
      <dgm:prSet custT="1"/>
      <dgm:spPr/>
      <dgm:t>
        <a:bodyPr/>
        <a:lstStyle/>
        <a:p>
          <a:endParaRPr lang="en-CA" sz="2000"/>
        </a:p>
      </dgm:t>
    </dgm:pt>
    <dgm:pt modelId="{7CD7F05F-058A-4185-BE8F-C6B4374D81B4}">
      <dgm:prSet phldrT="[Text]" custT="1"/>
      <dgm:spPr/>
      <dgm:t>
        <a:bodyPr/>
        <a:lstStyle/>
        <a:p>
          <a:r>
            <a:rPr lang="en-CA" sz="2000" b="1" i="1">
              <a:latin typeface="Arial" pitchFamily="34" charset="0"/>
              <a:cs typeface="Arial" pitchFamily="34" charset="0"/>
            </a:rPr>
            <a:t>Lagala v Patene Building Supplies Ltd</a:t>
          </a:r>
          <a:r>
            <a:rPr lang="en-CA" sz="2000" b="1" i="0">
              <a:latin typeface="Arial" pitchFamily="34" charset="0"/>
              <a:cs typeface="Arial" pitchFamily="34" charset="0"/>
            </a:rPr>
            <a:t>, 2024 ONSC 253</a:t>
          </a:r>
          <a:endParaRPr lang="en-CA" sz="2000" b="1"/>
        </a:p>
      </dgm:t>
    </dgm:pt>
    <dgm:pt modelId="{A8234B17-1654-4C20-B371-93962B3080EB}" type="parTrans" cxnId="{334713CB-EAF2-4908-A1CF-5CC390687A0D}">
      <dgm:prSet custT="1"/>
      <dgm:spPr/>
      <dgm:t>
        <a:bodyPr/>
        <a:lstStyle/>
        <a:p>
          <a:endParaRPr lang="en-CA" sz="2000"/>
        </a:p>
      </dgm:t>
    </dgm:pt>
    <dgm:pt modelId="{A498FE85-333B-405E-8907-7757356B4061}">
      <dgm:prSet custT="1"/>
      <dgm:spPr/>
      <dgm:t>
        <a:bodyPr/>
        <a:lstStyle/>
        <a:p>
          <a:r>
            <a:rPr lang="en-CA" sz="2000">
              <a:latin typeface="Arial" pitchFamily="34" charset="0"/>
              <a:cs typeface="Arial" pitchFamily="34" charset="0"/>
            </a:rPr>
            <a:t>Health, Safety and Training Manager</a:t>
          </a:r>
          <a:endParaRPr lang="en-CA" sz="2000">
            <a:solidFill>
              <a:schemeClr val="tx1"/>
            </a:solidFill>
            <a:latin typeface="+mn-lt"/>
          </a:endParaRPr>
        </a:p>
      </dgm:t>
    </dgm:pt>
    <dgm:pt modelId="{4E6FC84B-AE6F-431B-95CA-92A54BEAFCB8}" type="sibTrans" cxnId="{334713CB-EAF2-4908-A1CF-5CC390687A0D}">
      <dgm:prSet custT="1"/>
      <dgm:spPr/>
      <dgm:t>
        <a:bodyPr/>
        <a:lstStyle/>
        <a:p>
          <a:endParaRPr lang="en-CA" sz="2000"/>
        </a:p>
      </dgm:t>
    </dgm:pt>
    <dgm:pt modelId="{6DADC5CC-1124-4476-9C09-29B27F1AB4F2}" type="parTrans" cxnId="{2CEFAE1A-DD76-4301-A4A4-30E9C4549428}">
      <dgm:prSet custT="1"/>
      <dgm:spPr/>
      <dgm:t>
        <a:bodyPr/>
        <a:lstStyle/>
        <a:p>
          <a:endParaRPr lang="en-CA" sz="2000"/>
        </a:p>
      </dgm:t>
    </dgm:pt>
    <dgm:pt modelId="{F3355F77-E549-413D-B675-B91E6126E34C}">
      <dgm:prSet custT="1"/>
      <dgm:spPr/>
      <dgm:t>
        <a:bodyPr/>
        <a:lstStyle/>
        <a:p>
          <a:r>
            <a:rPr lang="en-CA" sz="2000">
              <a:latin typeface="Arial" pitchFamily="34" charset="0"/>
              <a:cs typeface="Arial" pitchFamily="34" charset="0"/>
            </a:rPr>
            <a:t>Allegedly suffered fall in parking lot of employer facility</a:t>
          </a:r>
        </a:p>
      </dgm:t>
    </dgm:pt>
    <dgm:pt modelId="{E183F73C-E085-43FA-B6FF-A9ABB59002AE}" type="sibTrans" cxnId="{2CEFAE1A-DD76-4301-A4A4-30E9C4549428}">
      <dgm:prSet custT="1"/>
      <dgm:spPr/>
      <dgm:t>
        <a:bodyPr/>
        <a:lstStyle/>
        <a:p>
          <a:endParaRPr lang="en-CA" sz="2000"/>
        </a:p>
      </dgm:t>
    </dgm:pt>
    <dgm:pt modelId="{63228FC5-A152-4749-9EBC-22659D405B64}" type="parTrans" cxnId="{11911601-41FE-4B8F-945E-977732D98E0E}">
      <dgm:prSet custT="1"/>
      <dgm:spPr/>
      <dgm:t>
        <a:bodyPr/>
        <a:lstStyle/>
        <a:p>
          <a:endParaRPr lang="en-CA" sz="2000"/>
        </a:p>
      </dgm:t>
    </dgm:pt>
    <dgm:pt modelId="{21B54FBA-68C1-4E02-ACB2-F18A7855C050}">
      <dgm:prSet custT="1"/>
      <dgm:spPr/>
      <dgm:t>
        <a:bodyPr/>
        <a:lstStyle/>
        <a:p>
          <a:r>
            <a:rPr lang="en-CA" sz="2000">
              <a:latin typeface="Arial" pitchFamily="34" charset="0"/>
              <a:cs typeface="Arial" pitchFamily="34" charset="0"/>
            </a:rPr>
            <a:t>Did not report the accident to her supervisors but initiated a WSIB claim by completing claim form </a:t>
          </a:r>
        </a:p>
      </dgm:t>
    </dgm:pt>
    <dgm:pt modelId="{6362531D-B369-492C-AE4C-3BB24D504C82}" type="sibTrans" cxnId="{11911601-41FE-4B8F-945E-977732D98E0E}">
      <dgm:prSet custT="1"/>
      <dgm:spPr/>
      <dgm:t>
        <a:bodyPr/>
        <a:lstStyle/>
        <a:p>
          <a:endParaRPr lang="en-CA" sz="2000"/>
        </a:p>
      </dgm:t>
    </dgm:pt>
    <dgm:pt modelId="{1805B701-6A18-4746-8248-8FB2494AE133}" type="parTrans" cxnId="{AD3F6315-5D36-4431-91B2-558C7B726B56}">
      <dgm:prSet custT="1"/>
      <dgm:spPr/>
      <dgm:t>
        <a:bodyPr/>
        <a:lstStyle/>
        <a:p>
          <a:endParaRPr lang="en-CA" sz="2000"/>
        </a:p>
      </dgm:t>
    </dgm:pt>
    <dgm:pt modelId="{9AD86574-DED9-4FA3-A500-BBBC843CE5D6}">
      <dgm:prSet custT="1"/>
      <dgm:spPr/>
      <dgm:t>
        <a:bodyPr/>
        <a:lstStyle/>
        <a:p>
          <a:r>
            <a:rPr lang="en-CA" sz="2000">
              <a:latin typeface="Arial" pitchFamily="34" charset="0"/>
              <a:cs typeface="Arial" pitchFamily="34" charset="0"/>
            </a:rPr>
            <a:t>Terminated for misconduct, conflict of interest, and dishonesty </a:t>
          </a:r>
        </a:p>
      </dgm:t>
    </dgm:pt>
    <dgm:pt modelId="{E91A625E-09BC-46BD-B006-C297A00613D8}" type="sibTrans" cxnId="{AD3F6315-5D36-4431-91B2-558C7B726B56}">
      <dgm:prSet custT="1"/>
      <dgm:spPr/>
      <dgm:t>
        <a:bodyPr/>
        <a:lstStyle/>
        <a:p>
          <a:endParaRPr lang="en-CA" sz="2000"/>
        </a:p>
      </dgm:t>
    </dgm:pt>
    <dgm:pt modelId="{B2998732-83B9-4D25-B3F9-BCCB653F528B}" type="parTrans" cxnId="{544678BD-A788-4211-A049-4F63D8D174BE}">
      <dgm:prSet custT="1"/>
      <dgm:spPr/>
      <dgm:t>
        <a:bodyPr/>
        <a:lstStyle/>
        <a:p>
          <a:endParaRPr lang="en-CA" sz="2000"/>
        </a:p>
      </dgm:t>
    </dgm:pt>
    <dgm:pt modelId="{2CF4E8CD-3AC5-4B6E-B640-FEC37BAB6756}">
      <dgm:prSet custT="1"/>
      <dgm:spPr/>
      <dgm:t>
        <a:bodyPr/>
        <a:lstStyle/>
        <a:p>
          <a:r>
            <a:rPr lang="en-CA" sz="2000">
              <a:latin typeface="Arial" pitchFamily="34" charset="0"/>
              <a:cs typeface="Arial" pitchFamily="34" charset="0"/>
            </a:rPr>
            <a:t>“[…] an employer cannot be expected to employ a Health and Safety manager who does not comply with health and safety policies when those policies affect her, and then is dishonest with her employer about what happened after the fact”</a:t>
          </a:r>
        </a:p>
      </dgm:t>
    </dgm:pt>
    <dgm:pt modelId="{BED350FC-D8AA-44EF-8CE7-E0D4D3D02BC1}" type="sibTrans" cxnId="{544678BD-A788-4211-A049-4F63D8D174BE}">
      <dgm:prSet custT="1"/>
      <dgm:spPr/>
      <dgm:t>
        <a:bodyPr/>
        <a:lstStyle/>
        <a:p>
          <a:endParaRPr lang="en-CA" sz="2000"/>
        </a:p>
      </dgm:t>
    </dgm:pt>
    <dgm:pt modelId="{965A611C-E077-467A-B373-4BE70EF8D428}" type="sibTrans" cxnId="{4AABB1B8-D892-496B-8043-BFB61C1FFC0C}">
      <dgm:prSet custT="1"/>
      <dgm:spPr/>
      <dgm:t>
        <a:bodyPr/>
        <a:lstStyle/>
        <a:p>
          <a:endParaRPr lang="en-CA" sz="2000"/>
        </a:p>
      </dgm:t>
    </dgm:pt>
    <dgm:pt modelId="{77CE3F9E-5984-4E41-A9BB-4A47FBF34D31}" type="pres">
      <dgm:prSet presAssocID="{ABF43145-B80D-41A3-8C79-1613BD2EEE66}" presName="linear" presStyleCnt="0">
        <dgm:presLayoutVars>
          <dgm:dir/>
          <dgm:animLvl val="lvl"/>
          <dgm:resizeHandles val="exact"/>
        </dgm:presLayoutVars>
      </dgm:prSet>
      <dgm:spPr/>
    </dgm:pt>
    <dgm:pt modelId="{365DC1DB-D588-4192-B35F-69D706B7912F}" type="pres">
      <dgm:prSet presAssocID="{7CD7F05F-058A-4185-BE8F-C6B4374D81B4}" presName="parentLin" presStyleCnt="0"/>
      <dgm:spPr/>
    </dgm:pt>
    <dgm:pt modelId="{4FE92F9D-D443-48E3-89A0-D93162622BD4}" type="pres">
      <dgm:prSet presAssocID="{7CD7F05F-058A-4185-BE8F-C6B4374D81B4}" presName="parentLeftMargin" presStyleLbl="node1" presStyleIdx="0" presStyleCnt="1"/>
      <dgm:spPr/>
    </dgm:pt>
    <dgm:pt modelId="{84DFEC15-5738-4EA4-B113-EFBE4D4E7DC7}" type="pres">
      <dgm:prSet presAssocID="{7CD7F05F-058A-4185-BE8F-C6B4374D81B4}" presName="parentText" presStyleLbl="node1" presStyleIdx="0" presStyleCnt="1">
        <dgm:presLayoutVars>
          <dgm:chMax val="0"/>
          <dgm:bulletEnabled val="1"/>
        </dgm:presLayoutVars>
      </dgm:prSet>
      <dgm:spPr/>
    </dgm:pt>
    <dgm:pt modelId="{41B72CE8-E79C-41D0-B705-3678B5D6FFD9}" type="pres">
      <dgm:prSet presAssocID="{7CD7F05F-058A-4185-BE8F-C6B4374D81B4}" presName="negativeSpace" presStyleCnt="0"/>
      <dgm:spPr/>
    </dgm:pt>
    <dgm:pt modelId="{F0B60718-BE1F-4802-A493-792C39E69B7E}" type="pres">
      <dgm:prSet presAssocID="{7CD7F05F-058A-4185-BE8F-C6B4374D81B4}" presName="childText" presStyleLbl="conFgAcc1" presStyleIdx="0" presStyleCnt="1">
        <dgm:presLayoutVars>
          <dgm:bulletEnabled val="1"/>
        </dgm:presLayoutVars>
      </dgm:prSet>
      <dgm:spPr/>
    </dgm:pt>
  </dgm:ptLst>
  <dgm:cxnLst>
    <dgm:cxn modelId="{11911601-41FE-4B8F-945E-977732D98E0E}" srcId="{7CD7F05F-058A-4185-BE8F-C6B4374D81B4}" destId="{21B54FBA-68C1-4E02-ACB2-F18A7855C050}" srcOrd="2" destOrd="0" parTransId="{63228FC5-A152-4749-9EBC-22659D405B64}" sibTransId="{6362531D-B369-492C-AE4C-3BB24D504C82}"/>
    <dgm:cxn modelId="{AD3F6315-5D36-4431-91B2-558C7B726B56}" srcId="{7CD7F05F-058A-4185-BE8F-C6B4374D81B4}" destId="{9AD86574-DED9-4FA3-A500-BBBC843CE5D6}" srcOrd="3" destOrd="0" parTransId="{1805B701-6A18-4746-8248-8FB2494AE133}" sibTransId="{E91A625E-09BC-46BD-B006-C297A00613D8}"/>
    <dgm:cxn modelId="{2CEFAE1A-DD76-4301-A4A4-30E9C4549428}" srcId="{7CD7F05F-058A-4185-BE8F-C6B4374D81B4}" destId="{F3355F77-E549-413D-B675-B91E6126E34C}" srcOrd="1" destOrd="0" parTransId="{6DADC5CC-1124-4476-9C09-29B27F1AB4F2}" sibTransId="{E183F73C-E085-43FA-B6FF-A9ABB59002AE}"/>
    <dgm:cxn modelId="{DE360F1C-4846-4B35-9FD1-ABEFD5E75E6B}" type="presOf" srcId="{A498FE85-333B-405E-8907-7757356B4061}" destId="{F0B60718-BE1F-4802-A493-792C39E69B7E}" srcOrd="0" destOrd="0" presId="urn:microsoft.com/office/officeart/2005/8/layout/list1"/>
    <dgm:cxn modelId="{4F8BBF27-63E4-48BA-A03A-DA9675E46FCB}" type="presOf" srcId="{9AD86574-DED9-4FA3-A500-BBBC843CE5D6}" destId="{F0B60718-BE1F-4802-A493-792C39E69B7E}" srcOrd="0" destOrd="3" presId="urn:microsoft.com/office/officeart/2005/8/layout/list1"/>
    <dgm:cxn modelId="{E66B0A39-6E6F-4DBF-ABAC-532B81C48211}" type="presOf" srcId="{7CD7F05F-058A-4185-BE8F-C6B4374D81B4}" destId="{84DFEC15-5738-4EA4-B113-EFBE4D4E7DC7}" srcOrd="1" destOrd="0" presId="urn:microsoft.com/office/officeart/2005/8/layout/list1"/>
    <dgm:cxn modelId="{3FEA7859-7F3F-4381-BCA1-7C13B10DFC46}" type="presOf" srcId="{21B54FBA-68C1-4E02-ACB2-F18A7855C050}" destId="{F0B60718-BE1F-4802-A493-792C39E69B7E}" srcOrd="0" destOrd="2" presId="urn:microsoft.com/office/officeart/2005/8/layout/list1"/>
    <dgm:cxn modelId="{CB7DC685-FEF9-479F-8EB7-22A6CA1BCE38}" type="presOf" srcId="{ABF43145-B80D-41A3-8C79-1613BD2EEE66}" destId="{77CE3F9E-5984-4E41-A9BB-4A47FBF34D31}" srcOrd="0" destOrd="0" presId="urn:microsoft.com/office/officeart/2005/8/layout/list1"/>
    <dgm:cxn modelId="{53180DA3-B1FD-488B-BA62-BD75E59E78E9}" type="presOf" srcId="{2CF4E8CD-3AC5-4B6E-B640-FEC37BAB6756}" destId="{F0B60718-BE1F-4802-A493-792C39E69B7E}" srcOrd="0" destOrd="4" presId="urn:microsoft.com/office/officeart/2005/8/layout/list1"/>
    <dgm:cxn modelId="{4AABB1B8-D892-496B-8043-BFB61C1FFC0C}" srcId="{ABF43145-B80D-41A3-8C79-1613BD2EEE66}" destId="{7CD7F05F-058A-4185-BE8F-C6B4374D81B4}" srcOrd="0" destOrd="0" parTransId="{F475CE74-A0CF-4391-B4DD-C0BF7CA5D839}" sibTransId="{965A611C-E077-467A-B373-4BE70EF8D428}"/>
    <dgm:cxn modelId="{544678BD-A788-4211-A049-4F63D8D174BE}" srcId="{7CD7F05F-058A-4185-BE8F-C6B4374D81B4}" destId="{2CF4E8CD-3AC5-4B6E-B640-FEC37BAB6756}" srcOrd="4" destOrd="0" parTransId="{B2998732-83B9-4D25-B3F9-BCCB653F528B}" sibTransId="{BED350FC-D8AA-44EF-8CE7-E0D4D3D02BC1}"/>
    <dgm:cxn modelId="{334713CB-EAF2-4908-A1CF-5CC390687A0D}" srcId="{7CD7F05F-058A-4185-BE8F-C6B4374D81B4}" destId="{A498FE85-333B-405E-8907-7757356B4061}" srcOrd="0" destOrd="0" parTransId="{A8234B17-1654-4C20-B371-93962B3080EB}" sibTransId="{4E6FC84B-AE6F-431B-95CA-92A54BEAFCB8}"/>
    <dgm:cxn modelId="{B78609CF-2711-4AEA-AE25-074927ACA95F}" type="presOf" srcId="{F3355F77-E549-413D-B675-B91E6126E34C}" destId="{F0B60718-BE1F-4802-A493-792C39E69B7E}" srcOrd="0" destOrd="1" presId="urn:microsoft.com/office/officeart/2005/8/layout/list1"/>
    <dgm:cxn modelId="{CB53B8EC-2D8F-42B9-8962-5E969F69D1C0}" type="presOf" srcId="{7CD7F05F-058A-4185-BE8F-C6B4374D81B4}" destId="{4FE92F9D-D443-48E3-89A0-D93162622BD4}" srcOrd="0" destOrd="0" presId="urn:microsoft.com/office/officeart/2005/8/layout/list1"/>
    <dgm:cxn modelId="{0C4348EF-9306-4DB5-BD57-59CB159F343E}" type="presParOf" srcId="{77CE3F9E-5984-4E41-A9BB-4A47FBF34D31}" destId="{365DC1DB-D588-4192-B35F-69D706B7912F}" srcOrd="0" destOrd="0" presId="urn:microsoft.com/office/officeart/2005/8/layout/list1"/>
    <dgm:cxn modelId="{5893E770-66E6-4029-B575-A1588B9005A8}" type="presParOf" srcId="{365DC1DB-D588-4192-B35F-69D706B7912F}" destId="{4FE92F9D-D443-48E3-89A0-D93162622BD4}" srcOrd="0" destOrd="0" presId="urn:microsoft.com/office/officeart/2005/8/layout/list1"/>
    <dgm:cxn modelId="{3AD6D854-B09C-49C1-A161-B02921C7DA30}" type="presParOf" srcId="{365DC1DB-D588-4192-B35F-69D706B7912F}" destId="{84DFEC15-5738-4EA4-B113-EFBE4D4E7DC7}" srcOrd="1" destOrd="0" presId="urn:microsoft.com/office/officeart/2005/8/layout/list1"/>
    <dgm:cxn modelId="{457E72AE-A17C-4CD6-80FA-47DF1404A562}" type="presParOf" srcId="{77CE3F9E-5984-4E41-A9BB-4A47FBF34D31}" destId="{41B72CE8-E79C-41D0-B705-3678B5D6FFD9}" srcOrd="1" destOrd="0" presId="urn:microsoft.com/office/officeart/2005/8/layout/list1"/>
    <dgm:cxn modelId="{5E0EDEFF-EEA0-4168-BABC-00D4726A69E8}" type="presParOf" srcId="{77CE3F9E-5984-4E41-A9BB-4A47FBF34D31}" destId="{F0B60718-BE1F-4802-A493-792C39E69B7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8.xml><?xml version="1.0" encoding="utf-8"?>
<dgm:dataModel xmlns:dgm="http://schemas.openxmlformats.org/drawingml/2006/diagram" xmlns:a="http://schemas.openxmlformats.org/drawingml/2006/main">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27A7B6FF-14AE-4F09-896F-D623664E4CA4}">
      <dgm:prSet custT="1"/>
      <dgm:spPr/>
      <dgm:t>
        <a:bodyPr/>
        <a:lstStyle/>
        <a:p>
          <a:endParaRPr lang="en-CA" sz="2000"/>
        </a:p>
      </dgm:t>
    </dgm:pt>
    <dgm:pt modelId="{7CD7F05F-058A-4185-BE8F-C6B4374D81B4}">
      <dgm:prSet phldrT="[Text]" custT="1"/>
      <dgm:spPr/>
      <dgm:t>
        <a:bodyPr/>
        <a:lstStyle/>
        <a:p>
          <a:r>
            <a:rPr lang="en-CA" sz="2000" b="1" i="1" err="1">
              <a:latin typeface="Arial" pitchFamily="34" charset="0"/>
              <a:cs typeface="Arial" pitchFamily="34" charset="0"/>
            </a:rPr>
            <a:t>Mechalchuk v Galaxy Motors (1990) Ltd.</a:t>
          </a:r>
          <a:r>
            <a:rPr lang="en-CA" sz="2000" b="1" i="0">
              <a:latin typeface="Arial" pitchFamily="34" charset="0"/>
              <a:cs typeface="Arial" pitchFamily="34" charset="0"/>
            </a:rPr>
            <a:t>, 2023 BCCA 482</a:t>
          </a:r>
          <a:endParaRPr lang="en-CA" sz="2000" b="1" i="0"/>
        </a:p>
      </dgm:t>
    </dgm:pt>
    <dgm:pt modelId="{A8234B17-1654-4C20-B371-93962B3080EB}" type="parTrans" cxnId="{6450532D-FC3B-4973-8CA1-3707D9C90D5F}">
      <dgm:prSet custT="1"/>
      <dgm:spPr/>
      <dgm:t>
        <a:bodyPr/>
        <a:lstStyle/>
        <a:p>
          <a:endParaRPr lang="en-CA" sz="2000"/>
        </a:p>
      </dgm:t>
    </dgm:pt>
    <dgm:pt modelId="{A498FE85-333B-405E-8907-7757356B4061}">
      <dgm:prSet custT="1"/>
      <dgm:spPr/>
      <dgm:t>
        <a:bodyPr/>
        <a:lstStyle/>
        <a:p>
          <a:r>
            <a:rPr lang="en-CA" sz="2000">
              <a:latin typeface="Arial" pitchFamily="34" charset="0"/>
              <a:cs typeface="Arial" pitchFamily="34" charset="0"/>
            </a:rPr>
            <a:t>President of company with annual income of $750,000 to $1,000,000 terminated for cause after he submitted false meal expense of $250.00</a:t>
          </a:r>
          <a:endParaRPr lang="en-CA" sz="2000">
            <a:solidFill>
              <a:schemeClr val="tx1"/>
            </a:solidFill>
            <a:latin typeface="+mn-lt"/>
          </a:endParaRPr>
        </a:p>
      </dgm:t>
    </dgm:pt>
    <dgm:pt modelId="{4E6FC84B-AE6F-431B-95CA-92A54BEAFCB8}" type="sibTrans" cxnId="{6450532D-FC3B-4973-8CA1-3707D9C90D5F}">
      <dgm:prSet custT="1"/>
      <dgm:spPr/>
      <dgm:t>
        <a:bodyPr/>
        <a:lstStyle/>
        <a:p>
          <a:endParaRPr lang="en-CA" sz="2000"/>
        </a:p>
      </dgm:t>
    </dgm:pt>
    <dgm:pt modelId="{0F002420-0593-472C-82B8-E3BC14D4BD44}" type="parTrans" cxnId="{EE62596C-71C8-4955-99A3-1FC0AB2CE53F}">
      <dgm:prSet custT="1"/>
      <dgm:spPr/>
      <dgm:t>
        <a:bodyPr/>
        <a:lstStyle/>
        <a:p>
          <a:endParaRPr lang="en-CA" sz="2000"/>
        </a:p>
      </dgm:t>
    </dgm:pt>
    <dgm:pt modelId="{0A6ECBB7-827A-4CAF-AFF4-9A47857694C7}">
      <dgm:prSet custT="1"/>
      <dgm:spPr/>
      <dgm:t>
        <a:bodyPr/>
        <a:lstStyle/>
        <a:p>
          <a:r>
            <a:rPr lang="en-CA" sz="2000">
              <a:solidFill>
                <a:schemeClr val="tx1"/>
              </a:solidFill>
              <a:latin typeface="+mn-lt"/>
            </a:rPr>
            <a:t>Was dishonest when confronted about the expense</a:t>
          </a:r>
        </a:p>
      </dgm:t>
    </dgm:pt>
    <dgm:pt modelId="{F41A1ED9-F917-4CAB-9AEC-58C9743E15B4}" type="sibTrans" cxnId="{EE62596C-71C8-4955-99A3-1FC0AB2CE53F}">
      <dgm:prSet custT="1"/>
      <dgm:spPr/>
      <dgm:t>
        <a:bodyPr/>
        <a:lstStyle/>
        <a:p>
          <a:endParaRPr lang="en-CA" sz="2000"/>
        </a:p>
      </dgm:t>
    </dgm:pt>
    <dgm:pt modelId="{0BD7345C-F61C-4D15-ACE7-647D44E9D402}" type="parTrans" cxnId="{B6B58196-C456-45C9-A9F8-308BEC055E67}">
      <dgm:prSet custT="1"/>
      <dgm:spPr/>
      <dgm:t>
        <a:bodyPr/>
        <a:lstStyle/>
        <a:p>
          <a:endParaRPr lang="en-CA" sz="2000"/>
        </a:p>
      </dgm:t>
    </dgm:pt>
    <dgm:pt modelId="{192F136C-D8DB-4E3D-B389-D64A8C1B6344}">
      <dgm:prSet custT="1"/>
      <dgm:spPr/>
      <dgm:t>
        <a:bodyPr/>
        <a:lstStyle/>
        <a:p>
          <a:r>
            <a:rPr lang="en-CA" sz="2000">
              <a:solidFill>
                <a:schemeClr val="tx1"/>
              </a:solidFill>
              <a:latin typeface="+mn-lt"/>
            </a:rPr>
            <a:t>Position “commanded a high level of authority, responsibility and trust”</a:t>
          </a:r>
        </a:p>
      </dgm:t>
    </dgm:pt>
    <dgm:pt modelId="{7F8269EB-59C0-4628-A604-D6E914D105BC}" type="sibTrans" cxnId="{B6B58196-C456-45C9-A9F8-308BEC055E67}">
      <dgm:prSet custT="1"/>
      <dgm:spPr/>
      <dgm:t>
        <a:bodyPr/>
        <a:lstStyle/>
        <a:p>
          <a:endParaRPr lang="en-CA" sz="2000"/>
        </a:p>
      </dgm:t>
    </dgm:pt>
    <dgm:pt modelId="{C4B19B8F-098A-4996-A934-F7446D5172CB}" type="parTrans" cxnId="{F6604849-9660-43BD-867E-DC9E048BCBA5}">
      <dgm:prSet custT="1"/>
      <dgm:spPr/>
      <dgm:t>
        <a:bodyPr/>
        <a:lstStyle/>
        <a:p>
          <a:endParaRPr lang="en-CA" sz="2000"/>
        </a:p>
      </dgm:t>
    </dgm:pt>
    <dgm:pt modelId="{6BABB43B-A844-4B75-A7AC-910CAD60818A}">
      <dgm:prSet custT="1"/>
      <dgm:spPr/>
      <dgm:t>
        <a:bodyPr/>
        <a:lstStyle/>
        <a:p>
          <a:r>
            <a:rPr lang="en-CA" sz="2000">
              <a:solidFill>
                <a:schemeClr val="tx1"/>
              </a:solidFill>
              <a:latin typeface="+mn-lt"/>
            </a:rPr>
            <a:t>Conduct went to heart of employment relationship and justified termination for cause</a:t>
          </a:r>
        </a:p>
      </dgm:t>
    </dgm:pt>
    <dgm:pt modelId="{C0267B18-E823-4D49-A262-87A2558290E3}" type="sibTrans" cxnId="{F6604849-9660-43BD-867E-DC9E048BCBA5}">
      <dgm:prSet custT="1"/>
      <dgm:spPr/>
      <dgm:t>
        <a:bodyPr/>
        <a:lstStyle/>
        <a:p>
          <a:endParaRPr lang="en-CA" sz="2000"/>
        </a:p>
      </dgm:t>
    </dgm:pt>
    <dgm:pt modelId="{965A611C-E077-467A-B373-4BE70EF8D428}" type="sibTrans" cxnId="{27A7B6FF-14AE-4F09-896F-D623664E4CA4}">
      <dgm:prSet custT="1"/>
      <dgm:spPr/>
      <dgm:t>
        <a:bodyPr/>
        <a:lstStyle/>
        <a:p>
          <a:endParaRPr lang="en-CA" sz="2000"/>
        </a:p>
      </dgm:t>
    </dgm:pt>
    <dgm:pt modelId="{77CE3F9E-5984-4E41-A9BB-4A47FBF34D31}" type="pres">
      <dgm:prSet presAssocID="{ABF43145-B80D-41A3-8C79-1613BD2EEE66}" presName="linear" presStyleCnt="0">
        <dgm:presLayoutVars>
          <dgm:dir/>
          <dgm:animLvl val="lvl"/>
          <dgm:resizeHandles val="exact"/>
        </dgm:presLayoutVars>
      </dgm:prSet>
      <dgm:spPr/>
    </dgm:pt>
    <dgm:pt modelId="{365DC1DB-D588-4192-B35F-69D706B7912F}" type="pres">
      <dgm:prSet presAssocID="{7CD7F05F-058A-4185-BE8F-C6B4374D81B4}" presName="parentLin" presStyleCnt="0"/>
      <dgm:spPr/>
    </dgm:pt>
    <dgm:pt modelId="{4FE92F9D-D443-48E3-89A0-D93162622BD4}" type="pres">
      <dgm:prSet presAssocID="{7CD7F05F-058A-4185-BE8F-C6B4374D81B4}" presName="parentLeftMargin" presStyleLbl="node1" presStyleIdx="0" presStyleCnt="1"/>
      <dgm:spPr/>
    </dgm:pt>
    <dgm:pt modelId="{84DFEC15-5738-4EA4-B113-EFBE4D4E7DC7}" type="pres">
      <dgm:prSet presAssocID="{7CD7F05F-058A-4185-BE8F-C6B4374D81B4}" presName="parentText" presStyleLbl="node1" presStyleIdx="0" presStyleCnt="1">
        <dgm:presLayoutVars>
          <dgm:chMax val="0"/>
          <dgm:bulletEnabled val="1"/>
        </dgm:presLayoutVars>
      </dgm:prSet>
      <dgm:spPr/>
    </dgm:pt>
    <dgm:pt modelId="{41B72CE8-E79C-41D0-B705-3678B5D6FFD9}" type="pres">
      <dgm:prSet presAssocID="{7CD7F05F-058A-4185-BE8F-C6B4374D81B4}" presName="negativeSpace" presStyleCnt="0"/>
      <dgm:spPr/>
    </dgm:pt>
    <dgm:pt modelId="{F0B60718-BE1F-4802-A493-792C39E69B7E}" type="pres">
      <dgm:prSet presAssocID="{7CD7F05F-058A-4185-BE8F-C6B4374D81B4}" presName="childText" presStyleLbl="conFgAcc1" presStyleIdx="0" presStyleCnt="1">
        <dgm:presLayoutVars>
          <dgm:bulletEnabled val="1"/>
        </dgm:presLayoutVars>
      </dgm:prSet>
      <dgm:spPr/>
    </dgm:pt>
  </dgm:ptLst>
  <dgm:cxnLst>
    <dgm:cxn modelId="{07C04906-A0AB-4E73-843C-6BEE6E56F96C}" type="presOf" srcId="{192F136C-D8DB-4E3D-B389-D64A8C1B6344}" destId="{F0B60718-BE1F-4802-A493-792C39E69B7E}" srcOrd="0" destOrd="2" presId="urn:microsoft.com/office/officeart/2005/8/layout/list1"/>
    <dgm:cxn modelId="{9B546A1A-1449-4700-9DE4-39EA8A902B5C}" type="presOf" srcId="{0A6ECBB7-827A-4CAF-AFF4-9A47857694C7}" destId="{F0B60718-BE1F-4802-A493-792C39E69B7E}" srcOrd="0" destOrd="1" presId="urn:microsoft.com/office/officeart/2005/8/layout/list1"/>
    <dgm:cxn modelId="{6450532D-FC3B-4973-8CA1-3707D9C90D5F}" srcId="{7CD7F05F-058A-4185-BE8F-C6B4374D81B4}" destId="{A498FE85-333B-405E-8907-7757356B4061}" srcOrd="0" destOrd="0" parTransId="{A8234B17-1654-4C20-B371-93962B3080EB}" sibTransId="{4E6FC84B-AE6F-431B-95CA-92A54BEAFCB8}"/>
    <dgm:cxn modelId="{F6604849-9660-43BD-867E-DC9E048BCBA5}" srcId="{7CD7F05F-058A-4185-BE8F-C6B4374D81B4}" destId="{6BABB43B-A844-4B75-A7AC-910CAD60818A}" srcOrd="3" destOrd="0" parTransId="{C4B19B8F-098A-4996-A934-F7446D5172CB}" sibTransId="{C0267B18-E823-4D49-A262-87A2558290E3}"/>
    <dgm:cxn modelId="{EE62596C-71C8-4955-99A3-1FC0AB2CE53F}" srcId="{7CD7F05F-058A-4185-BE8F-C6B4374D81B4}" destId="{0A6ECBB7-827A-4CAF-AFF4-9A47857694C7}" srcOrd="1" destOrd="0" parTransId="{0F002420-0593-472C-82B8-E3BC14D4BD44}" sibTransId="{F41A1ED9-F917-4CAB-9AEC-58C9743E15B4}"/>
    <dgm:cxn modelId="{2363E479-E45B-4249-AE66-336324F12088}" type="presOf" srcId="{7CD7F05F-058A-4185-BE8F-C6B4374D81B4}" destId="{84DFEC15-5738-4EA4-B113-EFBE4D4E7DC7}" srcOrd="1" destOrd="0" presId="urn:microsoft.com/office/officeart/2005/8/layout/list1"/>
    <dgm:cxn modelId="{D662027F-2CE1-4648-8DE9-84D5EB3DA95E}" type="presOf" srcId="{A498FE85-333B-405E-8907-7757356B4061}" destId="{F0B60718-BE1F-4802-A493-792C39E69B7E}" srcOrd="0" destOrd="0" presId="urn:microsoft.com/office/officeart/2005/8/layout/list1"/>
    <dgm:cxn modelId="{B6B58196-C456-45C9-A9F8-308BEC055E67}" srcId="{7CD7F05F-058A-4185-BE8F-C6B4374D81B4}" destId="{192F136C-D8DB-4E3D-B389-D64A8C1B6344}" srcOrd="2" destOrd="0" parTransId="{0BD7345C-F61C-4D15-ACE7-647D44E9D402}" sibTransId="{7F8269EB-59C0-4628-A604-D6E914D105BC}"/>
    <dgm:cxn modelId="{7BE74BBA-F340-4FFE-B896-4E986664D256}" type="presOf" srcId="{ABF43145-B80D-41A3-8C79-1613BD2EEE66}" destId="{77CE3F9E-5984-4E41-A9BB-4A47FBF34D31}" srcOrd="0" destOrd="0" presId="urn:microsoft.com/office/officeart/2005/8/layout/list1"/>
    <dgm:cxn modelId="{A948EEC8-1A1C-42EA-92A7-44B1021F8769}" type="presOf" srcId="{7CD7F05F-058A-4185-BE8F-C6B4374D81B4}" destId="{4FE92F9D-D443-48E3-89A0-D93162622BD4}" srcOrd="0" destOrd="0" presId="urn:microsoft.com/office/officeart/2005/8/layout/list1"/>
    <dgm:cxn modelId="{F00999FF-6D8B-486B-A8BF-C903088132C1}" type="presOf" srcId="{6BABB43B-A844-4B75-A7AC-910CAD60818A}" destId="{F0B60718-BE1F-4802-A493-792C39E69B7E}" srcOrd="0" destOrd="3" presId="urn:microsoft.com/office/officeart/2005/8/layout/list1"/>
    <dgm:cxn modelId="{27A7B6FF-14AE-4F09-896F-D623664E4CA4}" srcId="{ABF43145-B80D-41A3-8C79-1613BD2EEE66}" destId="{7CD7F05F-058A-4185-BE8F-C6B4374D81B4}" srcOrd="0" destOrd="0" parTransId="{F475CE74-A0CF-4391-B4DD-C0BF7CA5D839}" sibTransId="{965A611C-E077-467A-B373-4BE70EF8D428}"/>
    <dgm:cxn modelId="{8CEFC0FE-6170-4639-8AA9-32E7CB4D16C9}" type="presParOf" srcId="{77CE3F9E-5984-4E41-A9BB-4A47FBF34D31}" destId="{365DC1DB-D588-4192-B35F-69D706B7912F}" srcOrd="0" destOrd="0" presId="urn:microsoft.com/office/officeart/2005/8/layout/list1"/>
    <dgm:cxn modelId="{F65732B2-2FD3-44B0-A067-4D0BA69D2D7A}" type="presParOf" srcId="{365DC1DB-D588-4192-B35F-69D706B7912F}" destId="{4FE92F9D-D443-48E3-89A0-D93162622BD4}" srcOrd="0" destOrd="0" presId="urn:microsoft.com/office/officeart/2005/8/layout/list1"/>
    <dgm:cxn modelId="{8E3F2627-6CD2-447E-9FA6-30254E9B7089}" type="presParOf" srcId="{365DC1DB-D588-4192-B35F-69D706B7912F}" destId="{84DFEC15-5738-4EA4-B113-EFBE4D4E7DC7}" srcOrd="1" destOrd="0" presId="urn:microsoft.com/office/officeart/2005/8/layout/list1"/>
    <dgm:cxn modelId="{603016D5-76AE-4CC0-B79F-C835E87AF925}" type="presParOf" srcId="{77CE3F9E-5984-4E41-A9BB-4A47FBF34D31}" destId="{41B72CE8-E79C-41D0-B705-3678B5D6FFD9}" srcOrd="1" destOrd="0" presId="urn:microsoft.com/office/officeart/2005/8/layout/list1"/>
    <dgm:cxn modelId="{CB6A52BD-B2B7-40C4-9D5D-0055E1A7D647}" type="presParOf" srcId="{77CE3F9E-5984-4E41-A9BB-4A47FBF34D31}" destId="{F0B60718-BE1F-4802-A493-792C39E69B7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9.xml><?xml version="1.0" encoding="utf-8"?>
<dgm:dataModel xmlns:dgm="http://schemas.openxmlformats.org/drawingml/2006/diagram" xmlns:a="http://schemas.openxmlformats.org/drawingml/2006/main">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85A2F7A4-1DB6-46AF-9A3E-DE2C3B22945F}">
      <dgm:prSet custT="1"/>
      <dgm:spPr/>
      <dgm:t>
        <a:bodyPr/>
        <a:lstStyle/>
        <a:p>
          <a:endParaRPr lang="en-CA" sz="2000"/>
        </a:p>
      </dgm:t>
    </dgm:pt>
    <dgm:pt modelId="{7CD7F05F-058A-4185-BE8F-C6B4374D81B4}">
      <dgm:prSet phldrT="[Text]" custT="1"/>
      <dgm:spPr/>
      <dgm:t>
        <a:bodyPr/>
        <a:lstStyle/>
        <a:p>
          <a:r>
            <a:rPr lang="en-CA" sz="2000" b="1" i="1"/>
            <a:t>Cumberland v Maritime College of Forest Technology</a:t>
          </a:r>
          <a:r>
            <a:rPr lang="en-CA" sz="2000" b="1" i="0"/>
            <a:t>, 2023 NBKB 065</a:t>
          </a:r>
          <a:endParaRPr lang="en-CA" sz="2000" b="1"/>
        </a:p>
      </dgm:t>
    </dgm:pt>
    <dgm:pt modelId="{A8234B17-1654-4C20-B371-93962B3080EB}" type="parTrans" cxnId="{CB53DE9F-5A0D-4DA8-871E-9AAB34EA24E1}">
      <dgm:prSet custT="1"/>
      <dgm:spPr/>
      <dgm:t>
        <a:bodyPr/>
        <a:lstStyle/>
        <a:p>
          <a:endParaRPr lang="en-CA" sz="2000"/>
        </a:p>
      </dgm:t>
    </dgm:pt>
    <dgm:pt modelId="{A498FE85-333B-405E-8907-7757356B4061}">
      <dgm:prSet custT="1"/>
      <dgm:spPr/>
      <dgm:t>
        <a:bodyPr/>
        <a:lstStyle/>
        <a:p>
          <a:r>
            <a:rPr lang="en-CA" sz="2000">
              <a:latin typeface="+mj-lt"/>
              <a:cs typeface="Arial" pitchFamily="34" charset="0"/>
            </a:rPr>
            <a:t>One year employee</a:t>
          </a:r>
          <a:endParaRPr lang="en-CA" sz="2000">
            <a:solidFill>
              <a:schemeClr val="tx1"/>
            </a:solidFill>
            <a:latin typeface="+mn-lt"/>
          </a:endParaRPr>
        </a:p>
      </dgm:t>
    </dgm:pt>
    <dgm:pt modelId="{4E6FC84B-AE6F-431B-95CA-92A54BEAFCB8}" type="sibTrans" cxnId="{CB53DE9F-5A0D-4DA8-871E-9AAB34EA24E1}">
      <dgm:prSet custT="1"/>
      <dgm:spPr/>
      <dgm:t>
        <a:bodyPr/>
        <a:lstStyle/>
        <a:p>
          <a:endParaRPr lang="en-CA" sz="2000"/>
        </a:p>
      </dgm:t>
    </dgm:pt>
    <dgm:pt modelId="{30E31ABC-6A6C-45DE-875C-C1EC603FB841}" type="parTrans" cxnId="{D6AA3389-A22C-4A9B-BD4E-5302AADE2AB5}">
      <dgm:prSet custT="1"/>
      <dgm:spPr/>
      <dgm:t>
        <a:bodyPr/>
        <a:lstStyle/>
        <a:p>
          <a:endParaRPr lang="en-CA" sz="2000"/>
        </a:p>
      </dgm:t>
    </dgm:pt>
    <dgm:pt modelId="{7CDD812A-DA1E-4C13-9B95-FE59B73ECA38}">
      <dgm:prSet custT="1"/>
      <dgm:spPr/>
      <dgm:t>
        <a:bodyPr/>
        <a:lstStyle/>
        <a:p>
          <a:r>
            <a:rPr lang="en-CA" sz="2000" b="0" i="0">
              <a:latin typeface="+mj-lt"/>
            </a:rPr>
            <a:t>Terminated from his position with the College as a result of his attitude and behaviours which rendered his continued employment impossible</a:t>
          </a:r>
          <a:endParaRPr lang="en-CA" sz="2000">
            <a:latin typeface="+mj-lt"/>
            <a:cs typeface="Arial" pitchFamily="34" charset="0"/>
          </a:endParaRPr>
        </a:p>
      </dgm:t>
    </dgm:pt>
    <dgm:pt modelId="{2409CE01-CDAC-486E-98DD-6AA2EDEA4760}" type="sibTrans" cxnId="{D6AA3389-A22C-4A9B-BD4E-5302AADE2AB5}">
      <dgm:prSet custT="1"/>
      <dgm:spPr/>
      <dgm:t>
        <a:bodyPr/>
        <a:lstStyle/>
        <a:p>
          <a:endParaRPr lang="en-CA" sz="2000"/>
        </a:p>
      </dgm:t>
    </dgm:pt>
    <dgm:pt modelId="{6793D601-139C-4E01-B963-5C3519F294C1}" type="parTrans" cxnId="{5A9D467F-5392-49BF-BE46-302DAA6564DC}">
      <dgm:prSet custT="1"/>
      <dgm:spPr/>
      <dgm:t>
        <a:bodyPr/>
        <a:lstStyle/>
        <a:p>
          <a:endParaRPr lang="en-CA" sz="2000"/>
        </a:p>
      </dgm:t>
    </dgm:pt>
    <dgm:pt modelId="{D30FAA3D-EF71-4777-93D8-120C9D025AC9}">
      <dgm:prSet custT="1"/>
      <dgm:spPr/>
      <dgm:t>
        <a:bodyPr/>
        <a:lstStyle/>
        <a:p>
          <a:r>
            <a:rPr lang="en-CA" sz="2000">
              <a:latin typeface="+mj-lt"/>
            </a:rPr>
            <a:t>Just cause not established</a:t>
          </a:r>
        </a:p>
      </dgm:t>
    </dgm:pt>
    <dgm:pt modelId="{983C55CC-9FC6-405B-9274-8319A912E5AA}" type="sibTrans" cxnId="{5A9D467F-5392-49BF-BE46-302DAA6564DC}">
      <dgm:prSet custT="1"/>
      <dgm:spPr/>
      <dgm:t>
        <a:bodyPr/>
        <a:lstStyle/>
        <a:p>
          <a:endParaRPr lang="en-CA" sz="2000"/>
        </a:p>
      </dgm:t>
    </dgm:pt>
    <dgm:pt modelId="{FC8DEFC7-E023-4AD4-85F3-4D3A4CB7E325}" type="parTrans" cxnId="{9053D5A6-BF8A-49A2-BFAD-FF06E2FC6F5F}">
      <dgm:prSet custT="1"/>
      <dgm:spPr/>
      <dgm:t>
        <a:bodyPr/>
        <a:lstStyle/>
        <a:p>
          <a:endParaRPr lang="en-CA" sz="2000"/>
        </a:p>
      </dgm:t>
    </dgm:pt>
    <dgm:pt modelId="{E83DF5A2-5C22-4B2F-A73F-3010A74BAC9C}">
      <dgm:prSet custT="1"/>
      <dgm:spPr/>
      <dgm:t>
        <a:bodyPr/>
        <a:lstStyle/>
        <a:p>
          <a:r>
            <a:rPr lang="en-CA" sz="2000" b="0" i="0">
              <a:solidFill>
                <a:srgbClr val="212121"/>
              </a:solidFill>
              <a:effectLst/>
              <a:latin typeface="+mj-lt"/>
            </a:rPr>
            <a:t>College did not provide employee with warnings as to the real jeopardy of his position prior to termination</a:t>
          </a:r>
          <a:endParaRPr lang="en-CA" sz="2000">
            <a:latin typeface="+mj-lt"/>
          </a:endParaRPr>
        </a:p>
      </dgm:t>
    </dgm:pt>
    <dgm:pt modelId="{D5A9C805-9D9D-4654-8777-D0A6FBD73CC2}" type="sibTrans" cxnId="{9053D5A6-BF8A-49A2-BFAD-FF06E2FC6F5F}">
      <dgm:prSet custT="1"/>
      <dgm:spPr/>
      <dgm:t>
        <a:bodyPr/>
        <a:lstStyle/>
        <a:p>
          <a:endParaRPr lang="en-CA" sz="2000"/>
        </a:p>
      </dgm:t>
    </dgm:pt>
    <dgm:pt modelId="{965A611C-E077-467A-B373-4BE70EF8D428}" type="sibTrans" cxnId="{85A2F7A4-1DB6-46AF-9A3E-DE2C3B22945F}">
      <dgm:prSet custT="1"/>
      <dgm:spPr/>
      <dgm:t>
        <a:bodyPr/>
        <a:lstStyle/>
        <a:p>
          <a:endParaRPr lang="en-CA" sz="2000"/>
        </a:p>
      </dgm:t>
    </dgm:pt>
    <dgm:pt modelId="{77CE3F9E-5984-4E41-A9BB-4A47FBF34D31}" type="pres">
      <dgm:prSet presAssocID="{ABF43145-B80D-41A3-8C79-1613BD2EEE66}" presName="linear" presStyleCnt="0">
        <dgm:presLayoutVars>
          <dgm:dir/>
          <dgm:animLvl val="lvl"/>
          <dgm:resizeHandles val="exact"/>
        </dgm:presLayoutVars>
      </dgm:prSet>
      <dgm:spPr/>
    </dgm:pt>
    <dgm:pt modelId="{365DC1DB-D588-4192-B35F-69D706B7912F}" type="pres">
      <dgm:prSet presAssocID="{7CD7F05F-058A-4185-BE8F-C6B4374D81B4}" presName="parentLin" presStyleCnt="0"/>
      <dgm:spPr/>
    </dgm:pt>
    <dgm:pt modelId="{4FE92F9D-D443-48E3-89A0-D93162622BD4}" type="pres">
      <dgm:prSet presAssocID="{7CD7F05F-058A-4185-BE8F-C6B4374D81B4}" presName="parentLeftMargin" presStyleLbl="node1" presStyleIdx="0" presStyleCnt="1"/>
      <dgm:spPr/>
    </dgm:pt>
    <dgm:pt modelId="{84DFEC15-5738-4EA4-B113-EFBE4D4E7DC7}" type="pres">
      <dgm:prSet presAssocID="{7CD7F05F-058A-4185-BE8F-C6B4374D81B4}" presName="parentText" presStyleLbl="node1" presStyleIdx="0" presStyleCnt="1">
        <dgm:presLayoutVars>
          <dgm:chMax val="0"/>
          <dgm:bulletEnabled val="1"/>
        </dgm:presLayoutVars>
      </dgm:prSet>
      <dgm:spPr/>
    </dgm:pt>
    <dgm:pt modelId="{41B72CE8-E79C-41D0-B705-3678B5D6FFD9}" type="pres">
      <dgm:prSet presAssocID="{7CD7F05F-058A-4185-BE8F-C6B4374D81B4}" presName="negativeSpace" presStyleCnt="0"/>
      <dgm:spPr/>
    </dgm:pt>
    <dgm:pt modelId="{F0B60718-BE1F-4802-A493-792C39E69B7E}" type="pres">
      <dgm:prSet presAssocID="{7CD7F05F-058A-4185-BE8F-C6B4374D81B4}" presName="childText" presStyleLbl="conFgAcc1" presStyleIdx="0" presStyleCnt="1">
        <dgm:presLayoutVars>
          <dgm:bulletEnabled val="1"/>
        </dgm:presLayoutVars>
      </dgm:prSet>
      <dgm:spPr/>
    </dgm:pt>
  </dgm:ptLst>
  <dgm:cxnLst>
    <dgm:cxn modelId="{9B8F6416-2F40-4983-9634-F295EE9C29C1}" type="presOf" srcId="{7CDD812A-DA1E-4C13-9B95-FE59B73ECA38}" destId="{F0B60718-BE1F-4802-A493-792C39E69B7E}" srcOrd="0" destOrd="1" presId="urn:microsoft.com/office/officeart/2005/8/layout/list1"/>
    <dgm:cxn modelId="{456AB817-B64D-41E3-A704-9FEAB6FF1098}" type="presOf" srcId="{7CD7F05F-058A-4185-BE8F-C6B4374D81B4}" destId="{4FE92F9D-D443-48E3-89A0-D93162622BD4}" srcOrd="0" destOrd="0" presId="urn:microsoft.com/office/officeart/2005/8/layout/list1"/>
    <dgm:cxn modelId="{9217631D-8FA9-4FDD-B2BF-54BF227C5ABA}" type="presOf" srcId="{A498FE85-333B-405E-8907-7757356B4061}" destId="{F0B60718-BE1F-4802-A493-792C39E69B7E}" srcOrd="0" destOrd="0" presId="urn:microsoft.com/office/officeart/2005/8/layout/list1"/>
    <dgm:cxn modelId="{ED6E8A2D-B1D2-42E0-8F84-EA6CABE06F66}" type="presOf" srcId="{ABF43145-B80D-41A3-8C79-1613BD2EEE66}" destId="{77CE3F9E-5984-4E41-A9BB-4A47FBF34D31}" srcOrd="0" destOrd="0" presId="urn:microsoft.com/office/officeart/2005/8/layout/list1"/>
    <dgm:cxn modelId="{BF42F959-D286-435E-A93D-AF04B6746C40}" type="presOf" srcId="{E83DF5A2-5C22-4B2F-A73F-3010A74BAC9C}" destId="{F0B60718-BE1F-4802-A493-792C39E69B7E}" srcOrd="0" destOrd="3" presId="urn:microsoft.com/office/officeart/2005/8/layout/list1"/>
    <dgm:cxn modelId="{5E7FA670-84D2-40AE-842C-C73D5FFAE8BC}" type="presOf" srcId="{D30FAA3D-EF71-4777-93D8-120C9D025AC9}" destId="{F0B60718-BE1F-4802-A493-792C39E69B7E}" srcOrd="0" destOrd="2" presId="urn:microsoft.com/office/officeart/2005/8/layout/list1"/>
    <dgm:cxn modelId="{5A9D467F-5392-49BF-BE46-302DAA6564DC}" srcId="{7CD7F05F-058A-4185-BE8F-C6B4374D81B4}" destId="{D30FAA3D-EF71-4777-93D8-120C9D025AC9}" srcOrd="2" destOrd="0" parTransId="{6793D601-139C-4E01-B963-5C3519F294C1}" sibTransId="{983C55CC-9FC6-405B-9274-8319A912E5AA}"/>
    <dgm:cxn modelId="{92068787-7569-4BD6-B761-2833BD3A24A4}" type="presOf" srcId="{7CD7F05F-058A-4185-BE8F-C6B4374D81B4}" destId="{84DFEC15-5738-4EA4-B113-EFBE4D4E7DC7}" srcOrd="1" destOrd="0" presId="urn:microsoft.com/office/officeart/2005/8/layout/list1"/>
    <dgm:cxn modelId="{D6AA3389-A22C-4A9B-BD4E-5302AADE2AB5}" srcId="{7CD7F05F-058A-4185-BE8F-C6B4374D81B4}" destId="{7CDD812A-DA1E-4C13-9B95-FE59B73ECA38}" srcOrd="1" destOrd="0" parTransId="{30E31ABC-6A6C-45DE-875C-C1EC603FB841}" sibTransId="{2409CE01-CDAC-486E-98DD-6AA2EDEA4760}"/>
    <dgm:cxn modelId="{CB53DE9F-5A0D-4DA8-871E-9AAB34EA24E1}" srcId="{7CD7F05F-058A-4185-BE8F-C6B4374D81B4}" destId="{A498FE85-333B-405E-8907-7757356B4061}" srcOrd="0" destOrd="0" parTransId="{A8234B17-1654-4C20-B371-93962B3080EB}" sibTransId="{4E6FC84B-AE6F-431B-95CA-92A54BEAFCB8}"/>
    <dgm:cxn modelId="{85A2F7A4-1DB6-46AF-9A3E-DE2C3B22945F}" srcId="{ABF43145-B80D-41A3-8C79-1613BD2EEE66}" destId="{7CD7F05F-058A-4185-BE8F-C6B4374D81B4}" srcOrd="0" destOrd="0" parTransId="{F475CE74-A0CF-4391-B4DD-C0BF7CA5D839}" sibTransId="{965A611C-E077-467A-B373-4BE70EF8D428}"/>
    <dgm:cxn modelId="{9053D5A6-BF8A-49A2-BFAD-FF06E2FC6F5F}" srcId="{7CD7F05F-058A-4185-BE8F-C6B4374D81B4}" destId="{E83DF5A2-5C22-4B2F-A73F-3010A74BAC9C}" srcOrd="3" destOrd="0" parTransId="{FC8DEFC7-E023-4AD4-85F3-4D3A4CB7E325}" sibTransId="{D5A9C805-9D9D-4654-8777-D0A6FBD73CC2}"/>
    <dgm:cxn modelId="{CCB7DF90-A524-46C5-BF6A-69BFA132561F}" type="presParOf" srcId="{77CE3F9E-5984-4E41-A9BB-4A47FBF34D31}" destId="{365DC1DB-D588-4192-B35F-69D706B7912F}" srcOrd="0" destOrd="0" presId="urn:microsoft.com/office/officeart/2005/8/layout/list1"/>
    <dgm:cxn modelId="{6EF147C7-2439-44D0-8DDF-3B6CE1C3FEF8}" type="presParOf" srcId="{365DC1DB-D588-4192-B35F-69D706B7912F}" destId="{4FE92F9D-D443-48E3-89A0-D93162622BD4}" srcOrd="0" destOrd="0" presId="urn:microsoft.com/office/officeart/2005/8/layout/list1"/>
    <dgm:cxn modelId="{42D3B5F8-7621-4103-9FDD-945B4DFDDD4D}" type="presParOf" srcId="{365DC1DB-D588-4192-B35F-69D706B7912F}" destId="{84DFEC15-5738-4EA4-B113-EFBE4D4E7DC7}" srcOrd="1" destOrd="0" presId="urn:microsoft.com/office/officeart/2005/8/layout/list1"/>
    <dgm:cxn modelId="{56D16415-1115-41B9-B9A6-A2C633ADAC4B}" type="presParOf" srcId="{77CE3F9E-5984-4E41-A9BB-4A47FBF34D31}" destId="{41B72CE8-E79C-41D0-B705-3678B5D6FFD9}" srcOrd="1" destOrd="0" presId="urn:microsoft.com/office/officeart/2005/8/layout/list1"/>
    <dgm:cxn modelId="{1523F714-B790-4D55-8F16-CA515E6CEB1D}" type="presParOf" srcId="{77CE3F9E-5984-4E41-A9BB-4A47FBF34D31}" destId="{F0B60718-BE1F-4802-A493-792C39E69B7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DB5C8EAE-74A0-461C-8EE9-583BCC6160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a:p>
      </dgm:t>
    </dgm:pt>
    <dgm:pt modelId="{F62BD6C4-A362-495E-A772-82D086FC6C0C}" type="parTrans" cxnId="{4E34C8EA-7C72-45AD-89DC-F19A20615852}">
      <dgm:prSet custT="1"/>
      <dgm:spPr/>
      <dgm:t>
        <a:bodyPr/>
        <a:lstStyle/>
        <a:p>
          <a:pPr algn="l"/>
          <a:endParaRPr lang="en-CA" sz="2400">
            <a:latin typeface="Arial" pitchFamily="34" charset="0"/>
            <a:cs typeface="Arial" pitchFamily="34" charset="0"/>
          </a:endParaRPr>
        </a:p>
      </dgm:t>
    </dgm:pt>
    <dgm:pt modelId="{F5E92ECE-53E3-481B-AD1B-8BADE7359186}">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lgn="ctr"/>
          <a:r>
            <a:rPr lang="en-CA" sz="2400">
              <a:latin typeface="Arial" pitchFamily="34" charset="0"/>
              <a:cs typeface="Arial" pitchFamily="34" charset="0"/>
            </a:rPr>
            <a:t>Hicks Morley Red</a:t>
          </a:r>
        </a:p>
        <a:p>
          <a:pPr algn="ctr"/>
          <a:r>
            <a:rPr lang="en-CA" sz="2400" b="1">
              <a:latin typeface="Arial" pitchFamily="34" charset="0"/>
              <a:cs typeface="Arial" pitchFamily="34" charset="0"/>
            </a:rPr>
            <a:t>#C4262F</a:t>
          </a:r>
        </a:p>
      </dgm:t>
    </dgm:pt>
    <dgm:pt modelId="{0503FED5-CB0B-40EF-B888-1299EE7CC1BD}" type="sibTrans" cxnId="{4E34C8EA-7C72-45AD-89DC-F19A20615852}">
      <dgm:prSet custT="1"/>
      <dgm:spPr/>
      <dgm:t>
        <a:bodyPr/>
        <a:lstStyle/>
        <a:p>
          <a:pPr algn="l"/>
          <a:endParaRPr lang="en-CA" sz="2400">
            <a:latin typeface="Arial" pitchFamily="34" charset="0"/>
            <a:cs typeface="Arial" pitchFamily="34" charset="0"/>
          </a:endParaRPr>
        </a:p>
      </dgm:t>
    </dgm:pt>
    <dgm:pt modelId="{70CA9959-C563-425C-983F-2A78138E3116}" type="parTrans" cxnId="{25F90339-E85F-44C6-A4BA-46587333326E}">
      <dgm:prSet custT="1"/>
      <dgm:spPr/>
      <dgm:t>
        <a:bodyPr/>
        <a:lstStyle/>
        <a:p>
          <a:endParaRPr lang="en-CA" sz="2400"/>
        </a:p>
      </dgm:t>
    </dgm:pt>
    <dgm:pt modelId="{BEDAE5CB-CF1A-405E-845A-9DFF475C76EF}">
      <dgm:prSet custT="1"/>
      <dgm:spPr>
        <a:solidFill>
          <a:srgbClr val="00688A"/>
        </a:solidFill>
        <a:ln w="25400" cap="flat" cmpd="sng" algn="ctr">
          <a:solidFill>
            <a:schemeClr val="lt1">
              <a:hueOff val="0"/>
              <a:satOff val="0"/>
              <a:lumOff val="0"/>
              <a:alphaOff val="0"/>
            </a:schemeClr>
          </a:solidFill>
          <a:prstDash val="solid"/>
        </a:ln>
      </dgm:spPr>
      <dgm:t>
        <a:bodyPr/>
        <a:lstStyle/>
        <a:p>
          <a:r>
            <a:rPr lang="en-CA" sz="2400"/>
            <a:t>Hicks Morley Dark Teal</a:t>
          </a:r>
        </a:p>
        <a:p>
          <a:r>
            <a:rPr lang="en-CA" sz="2400" b="1"/>
            <a:t>#00688A</a:t>
          </a:r>
        </a:p>
      </dgm:t>
    </dgm:pt>
    <dgm:pt modelId="{D84CF391-F158-469D-A070-D3503E3DB8AC}" type="sibTrans" cxnId="{25F90339-E85F-44C6-A4BA-46587333326E}">
      <dgm:prSet custT="1"/>
      <dgm:spPr/>
      <dgm:t>
        <a:bodyPr/>
        <a:lstStyle/>
        <a:p>
          <a:endParaRPr lang="en-CA" sz="2400"/>
        </a:p>
      </dgm:t>
    </dgm:pt>
    <dgm:pt modelId="{B4A1E7D7-52A3-44AC-A0DA-92B5D2E3A695}" type="parTrans" cxnId="{C3E155FC-992E-49B1-B680-1AD2435B713F}">
      <dgm:prSet custT="1"/>
      <dgm:spPr/>
      <dgm:t>
        <a:bodyPr/>
        <a:lstStyle/>
        <a:p>
          <a:pPr algn="l"/>
          <a:endParaRPr lang="en-CA" sz="2400">
            <a:latin typeface="Arial" pitchFamily="34" charset="0"/>
            <a:cs typeface="Arial" pitchFamily="34" charset="0"/>
          </a:endParaRPr>
        </a:p>
      </dgm:t>
    </dgm:pt>
    <dgm:pt modelId="{A62021F2-DFD7-4197-8B59-776A7A3277EF}">
      <dgm:prSet phldrT="[Text]" custT="1"/>
      <dgm:spPr>
        <a:solidFill>
          <a:srgbClr val="45A7BE"/>
        </a:solidFill>
        <a:ln w="25400" cap="flat" cmpd="sng" algn="ctr">
          <a:solidFill>
            <a:schemeClr val="lt1">
              <a:hueOff val="0"/>
              <a:satOff val="0"/>
              <a:lumOff val="0"/>
              <a:alphaOff val="0"/>
            </a:schemeClr>
          </a:solidFill>
          <a:prstDash val="solid"/>
        </a:ln>
      </dgm:spPr>
      <dgm:t>
        <a:bodyPr/>
        <a:lstStyle/>
        <a:p>
          <a:pPr algn="ctr"/>
          <a:r>
            <a:rPr lang="en-CA" sz="2400">
              <a:latin typeface="Arial" pitchFamily="34" charset="0"/>
              <a:cs typeface="Arial" pitchFamily="34" charset="0"/>
            </a:rPr>
            <a:t>Hicks Morley Light Teal</a:t>
          </a:r>
        </a:p>
        <a:p>
          <a:pPr algn="ctr"/>
          <a:r>
            <a:rPr lang="en-CA" sz="2400" b="1">
              <a:latin typeface="Arial" pitchFamily="34" charset="0"/>
              <a:cs typeface="Arial" pitchFamily="34" charset="0"/>
            </a:rPr>
            <a:t>#45A8BF</a:t>
          </a:r>
        </a:p>
      </dgm:t>
    </dgm:pt>
    <dgm:pt modelId="{38621BEC-8A28-4048-93E9-2B32B858A30E}" type="sibTrans" cxnId="{C3E155FC-992E-49B1-B680-1AD2435B713F}">
      <dgm:prSet custT="1"/>
      <dgm:spPr/>
      <dgm:t>
        <a:bodyPr/>
        <a:lstStyle/>
        <a:p>
          <a:pPr algn="l"/>
          <a:endParaRPr lang="en-CA" sz="2400">
            <a:latin typeface="Arial" pitchFamily="34" charset="0"/>
            <a:cs typeface="Arial" pitchFamily="34" charset="0"/>
          </a:endParaRPr>
        </a:p>
      </dgm:t>
    </dgm:pt>
    <dgm:pt modelId="{9407BC84-81CB-4319-92E0-E673DF0C042F}" type="parTrans" cxnId="{2AB4030F-021F-4F1D-BC2B-DF6899915856}">
      <dgm:prSet custT="1"/>
      <dgm:spPr/>
      <dgm:t>
        <a:bodyPr/>
        <a:lstStyle/>
        <a:p>
          <a:pPr algn="l"/>
          <a:endParaRPr lang="en-CA" sz="2400">
            <a:latin typeface="Arial" pitchFamily="34" charset="0"/>
            <a:cs typeface="Arial" pitchFamily="34" charset="0"/>
          </a:endParaRPr>
        </a:p>
      </dgm:t>
    </dgm:pt>
    <dgm:pt modelId="{32C69C8B-F07D-4562-98B7-10BDA6CEC812}">
      <dgm:prSet phldrT="[Text]" custT="1"/>
      <dgm:spPr>
        <a:solidFill>
          <a:srgbClr val="58595B"/>
        </a:solidFill>
        <a:ln w="25400" cap="flat" cmpd="sng" algn="ctr">
          <a:solidFill>
            <a:schemeClr val="lt1">
              <a:hueOff val="0"/>
              <a:satOff val="0"/>
              <a:lumOff val="0"/>
              <a:alphaOff val="0"/>
            </a:schemeClr>
          </a:solidFill>
          <a:prstDash val="solid"/>
        </a:ln>
      </dgm:spPr>
      <dgm:t>
        <a:bodyPr/>
        <a:lstStyle/>
        <a:p>
          <a:pPr algn="ctr"/>
          <a:r>
            <a:rPr lang="en-CA" sz="2400">
              <a:latin typeface="Arial" pitchFamily="34" charset="0"/>
              <a:cs typeface="Arial" pitchFamily="34" charset="0"/>
            </a:rPr>
            <a:t>Hicks Morley Dark Grey</a:t>
          </a:r>
        </a:p>
        <a:p>
          <a:pPr algn="ctr"/>
          <a:r>
            <a:rPr lang="en-CA" sz="2400" b="1">
              <a:latin typeface="Arial" pitchFamily="34" charset="0"/>
              <a:cs typeface="Arial" pitchFamily="34" charset="0"/>
            </a:rPr>
            <a:t>#58595B</a:t>
          </a:r>
        </a:p>
      </dgm:t>
    </dgm:pt>
    <dgm:pt modelId="{344BC630-5DF9-4BA4-A077-192E1DAF9F9C}" type="sibTrans" cxnId="{2AB4030F-021F-4F1D-BC2B-DF6899915856}">
      <dgm:prSet custT="1"/>
      <dgm:spPr/>
      <dgm:t>
        <a:bodyPr/>
        <a:lstStyle/>
        <a:p>
          <a:pPr algn="l"/>
          <a:endParaRPr lang="en-CA" sz="2400">
            <a:latin typeface="Arial" pitchFamily="34" charset="0"/>
            <a:cs typeface="Arial" pitchFamily="34" charset="0"/>
          </a:endParaRPr>
        </a:p>
      </dgm:t>
    </dgm:pt>
    <dgm:pt modelId="{79A23413-C864-4BAB-B62C-0807A740E658}" type="parTrans" cxnId="{838E37EF-EBBC-425A-AD0B-7DACE6A78F5D}">
      <dgm:prSet custT="1"/>
      <dgm:spPr/>
      <dgm:t>
        <a:bodyPr/>
        <a:lstStyle/>
        <a:p>
          <a:pPr algn="l"/>
          <a:endParaRPr lang="en-CA" sz="2400">
            <a:latin typeface="Arial" pitchFamily="34" charset="0"/>
            <a:cs typeface="Arial" pitchFamily="34" charset="0"/>
          </a:endParaRPr>
        </a:p>
      </dgm:t>
    </dgm:pt>
    <dgm:pt modelId="{1EC43935-F375-40D8-A364-FBDC0B1ED28D}">
      <dgm:prSet custT="1"/>
      <dgm:spPr>
        <a:solidFill>
          <a:srgbClr val="A6ACAC"/>
        </a:solidFill>
        <a:ln w="25400" cap="flat" cmpd="sng" algn="ctr">
          <a:solidFill>
            <a:schemeClr val="lt1">
              <a:hueOff val="0"/>
              <a:satOff val="0"/>
              <a:lumOff val="0"/>
              <a:alphaOff val="0"/>
            </a:schemeClr>
          </a:solidFill>
          <a:prstDash val="solid"/>
        </a:ln>
      </dgm:spPr>
      <dgm:t>
        <a:bodyPr/>
        <a:lstStyle/>
        <a:p>
          <a:pPr algn="ctr"/>
          <a:r>
            <a:rPr lang="en-CA" sz="2400">
              <a:latin typeface="Arial" pitchFamily="34" charset="0"/>
              <a:cs typeface="Arial" pitchFamily="34" charset="0"/>
            </a:rPr>
            <a:t>Hicks Morley Medium Grey</a:t>
          </a:r>
        </a:p>
        <a:p>
          <a:pPr algn="ctr"/>
          <a:r>
            <a:rPr lang="en-CA" sz="2400" b="1">
              <a:latin typeface="Arial" pitchFamily="34" charset="0"/>
              <a:cs typeface="Arial" pitchFamily="34" charset="0"/>
            </a:rPr>
            <a:t>#A6ACAC</a:t>
          </a:r>
        </a:p>
      </dgm:t>
    </dgm:pt>
    <dgm:pt modelId="{B215356D-2B35-47EB-93C2-6D6F4C7284F1}" type="sibTrans" cxnId="{838E37EF-EBBC-425A-AD0B-7DACE6A78F5D}">
      <dgm:prSet custT="1"/>
      <dgm:spPr/>
      <dgm:t>
        <a:bodyPr/>
        <a:lstStyle/>
        <a:p>
          <a:pPr algn="l"/>
          <a:endParaRPr lang="en-CA" sz="2400">
            <a:latin typeface="Arial" pitchFamily="34" charset="0"/>
            <a:cs typeface="Arial" pitchFamily="34" charset="0"/>
          </a:endParaRPr>
        </a:p>
      </dgm:t>
    </dgm:pt>
    <dgm:pt modelId="{855A0B6C-F46D-4CE1-ADE1-5227860AEC9F}" type="pres">
      <dgm:prSet presAssocID="{DB5C8EAE-74A0-461C-8EE9-583BCC6160A2}" presName="diagram" presStyleCnt="0">
        <dgm:presLayoutVars>
          <dgm:dir/>
          <dgm:resizeHandles val="exact"/>
        </dgm:presLayoutVars>
      </dgm:prSet>
      <dgm:spPr/>
    </dgm:pt>
    <dgm:pt modelId="{8431A257-D1EE-4906-B22D-50428E04DC31}" type="pres">
      <dgm:prSet presAssocID="{F5E92ECE-53E3-481B-AD1B-8BADE7359186}" presName="node" presStyleLbl="node1" presStyleIdx="0" presStyleCnt="5">
        <dgm:presLayoutVars>
          <dgm:bulletEnabled val="1"/>
        </dgm:presLayoutVars>
      </dgm:prSet>
      <dgm:spPr/>
    </dgm:pt>
    <dgm:pt modelId="{058229E5-8C13-4AAF-9453-FE2E9B69738B}" type="pres">
      <dgm:prSet presAssocID="{0503FED5-CB0B-40EF-B888-1299EE7CC1BD}" presName="sibTrans" presStyleCnt="0"/>
      <dgm:spPr/>
    </dgm:pt>
    <dgm:pt modelId="{121998A3-470B-456F-8307-F1334836BBC3}" type="pres">
      <dgm:prSet presAssocID="{BEDAE5CB-CF1A-405E-845A-9DFF475C76EF}" presName="node" presStyleLbl="node1" presStyleIdx="1" presStyleCnt="5">
        <dgm:presLayoutVars>
          <dgm:bulletEnabled val="1"/>
        </dgm:presLayoutVars>
      </dgm:prSet>
      <dgm:spPr/>
    </dgm:pt>
    <dgm:pt modelId="{CA7A1584-B57D-45D6-ABE3-5E58D6BBF4A3}" type="pres">
      <dgm:prSet presAssocID="{D84CF391-F158-469D-A070-D3503E3DB8AC}" presName="sibTrans" presStyleCnt="0"/>
      <dgm:spPr/>
    </dgm:pt>
    <dgm:pt modelId="{77790373-16C1-4013-8EAE-2F4886CA5633}" type="pres">
      <dgm:prSet presAssocID="{A62021F2-DFD7-4197-8B59-776A7A3277EF}" presName="node" presStyleLbl="node1" presStyleIdx="2" presStyleCnt="5">
        <dgm:presLayoutVars>
          <dgm:bulletEnabled val="1"/>
        </dgm:presLayoutVars>
      </dgm:prSet>
      <dgm:spPr/>
    </dgm:pt>
    <dgm:pt modelId="{C71AA85B-9EB7-47EA-AA90-46B039FAC613}" type="pres">
      <dgm:prSet presAssocID="{38621BEC-8A28-4048-93E9-2B32B858A30E}" presName="sibTrans" presStyleCnt="0"/>
      <dgm:spPr/>
    </dgm:pt>
    <dgm:pt modelId="{F0637768-38C7-4F60-B73A-1568B66E5676}" type="pres">
      <dgm:prSet presAssocID="{32C69C8B-F07D-4562-98B7-10BDA6CEC812}" presName="node" presStyleLbl="node1" presStyleIdx="3" presStyleCnt="5">
        <dgm:presLayoutVars>
          <dgm:bulletEnabled val="1"/>
        </dgm:presLayoutVars>
      </dgm:prSet>
      <dgm:spPr/>
    </dgm:pt>
    <dgm:pt modelId="{81B47527-1873-4B37-BE2C-8CA3F71CD964}" type="pres">
      <dgm:prSet presAssocID="{344BC630-5DF9-4BA4-A077-192E1DAF9F9C}" presName="sibTrans" presStyleCnt="0"/>
      <dgm:spPr/>
    </dgm:pt>
    <dgm:pt modelId="{312524A0-2064-4640-9040-8F89BFAE0881}" type="pres">
      <dgm:prSet presAssocID="{1EC43935-F375-40D8-A364-FBDC0B1ED28D}" presName="node" presStyleLbl="node1" presStyleIdx="4" presStyleCnt="5">
        <dgm:presLayoutVars>
          <dgm:bulletEnabled val="1"/>
        </dgm:presLayoutVars>
      </dgm:prSet>
      <dgm:spPr/>
    </dgm:pt>
  </dgm:ptLst>
  <dgm:cxnLst>
    <dgm:cxn modelId="{2AB4030F-021F-4F1D-BC2B-DF6899915856}" srcId="{DB5C8EAE-74A0-461C-8EE9-583BCC6160A2}" destId="{32C69C8B-F07D-4562-98B7-10BDA6CEC812}" srcOrd="3" destOrd="0" parTransId="{9407BC84-81CB-4319-92E0-E673DF0C042F}" sibTransId="{344BC630-5DF9-4BA4-A077-192E1DAF9F9C}"/>
    <dgm:cxn modelId="{25F90339-E85F-44C6-A4BA-46587333326E}" srcId="{DB5C8EAE-74A0-461C-8EE9-583BCC6160A2}" destId="{BEDAE5CB-CF1A-405E-845A-9DFF475C76EF}" srcOrd="1" destOrd="0" parTransId="{70CA9959-C563-425C-983F-2A78138E3116}" sibTransId="{D84CF391-F158-469D-A070-D3503E3DB8AC}"/>
    <dgm:cxn modelId="{57504AA8-E495-4CC7-9477-ED0FDD83CAF0}" type="presOf" srcId="{1EC43935-F375-40D8-A364-FBDC0B1ED28D}" destId="{312524A0-2064-4640-9040-8F89BFAE0881}" srcOrd="0" destOrd="0" presId="urn:microsoft.com/office/officeart/2005/8/layout/default"/>
    <dgm:cxn modelId="{032E01B0-C1E2-4A24-8DAE-4641BFDCFD18}" type="presOf" srcId="{DB5C8EAE-74A0-461C-8EE9-583BCC6160A2}" destId="{855A0B6C-F46D-4CE1-ADE1-5227860AEC9F}" srcOrd="0" destOrd="0" presId="urn:microsoft.com/office/officeart/2005/8/layout/default"/>
    <dgm:cxn modelId="{560CE4B9-570D-4A23-9817-2D7ECB4900C0}" type="presOf" srcId="{32C69C8B-F07D-4562-98B7-10BDA6CEC812}" destId="{F0637768-38C7-4F60-B73A-1568B66E5676}" srcOrd="0" destOrd="0" presId="urn:microsoft.com/office/officeart/2005/8/layout/default"/>
    <dgm:cxn modelId="{F5257CCD-9268-41CD-BDAD-2BF8A6520971}" type="presOf" srcId="{A62021F2-DFD7-4197-8B59-776A7A3277EF}" destId="{77790373-16C1-4013-8EAE-2F4886CA5633}" srcOrd="0" destOrd="0" presId="urn:microsoft.com/office/officeart/2005/8/layout/default"/>
    <dgm:cxn modelId="{58D0AED0-7C0A-4D0E-9B8F-2B577F9532A3}" type="presOf" srcId="{F5E92ECE-53E3-481B-AD1B-8BADE7359186}" destId="{8431A257-D1EE-4906-B22D-50428E04DC31}" srcOrd="0" destOrd="0" presId="urn:microsoft.com/office/officeart/2005/8/layout/default"/>
    <dgm:cxn modelId="{10D838DE-B92E-4FE3-9E5E-97C72AD68196}" type="presOf" srcId="{BEDAE5CB-CF1A-405E-845A-9DFF475C76EF}" destId="{121998A3-470B-456F-8307-F1334836BBC3}" srcOrd="0" destOrd="0" presId="urn:microsoft.com/office/officeart/2005/8/layout/default"/>
    <dgm:cxn modelId="{4E34C8EA-7C72-45AD-89DC-F19A20615852}" srcId="{DB5C8EAE-74A0-461C-8EE9-583BCC6160A2}" destId="{F5E92ECE-53E3-481B-AD1B-8BADE7359186}" srcOrd="0" destOrd="0" parTransId="{F62BD6C4-A362-495E-A772-82D086FC6C0C}" sibTransId="{0503FED5-CB0B-40EF-B888-1299EE7CC1BD}"/>
    <dgm:cxn modelId="{838E37EF-EBBC-425A-AD0B-7DACE6A78F5D}" srcId="{DB5C8EAE-74A0-461C-8EE9-583BCC6160A2}" destId="{1EC43935-F375-40D8-A364-FBDC0B1ED28D}" srcOrd="4" destOrd="0" parTransId="{79A23413-C864-4BAB-B62C-0807A740E658}" sibTransId="{B215356D-2B35-47EB-93C2-6D6F4C7284F1}"/>
    <dgm:cxn modelId="{C3E155FC-992E-49B1-B680-1AD2435B713F}" srcId="{DB5C8EAE-74A0-461C-8EE9-583BCC6160A2}" destId="{A62021F2-DFD7-4197-8B59-776A7A3277EF}" srcOrd="2" destOrd="0" parTransId="{B4A1E7D7-52A3-44AC-A0DA-92B5D2E3A695}" sibTransId="{38621BEC-8A28-4048-93E9-2B32B858A30E}"/>
    <dgm:cxn modelId="{1B4635A7-7369-4EE3-A649-8435E88B65AD}" type="presParOf" srcId="{855A0B6C-F46D-4CE1-ADE1-5227860AEC9F}" destId="{8431A257-D1EE-4906-B22D-50428E04DC31}" srcOrd="0" destOrd="0" presId="urn:microsoft.com/office/officeart/2005/8/layout/default"/>
    <dgm:cxn modelId="{808D0DD8-C522-45CF-A6B9-CD3170C33430}" type="presParOf" srcId="{855A0B6C-F46D-4CE1-ADE1-5227860AEC9F}" destId="{058229E5-8C13-4AAF-9453-FE2E9B69738B}" srcOrd="1" destOrd="0" presId="urn:microsoft.com/office/officeart/2005/8/layout/default"/>
    <dgm:cxn modelId="{FE9F75E5-777E-48CC-A8BA-C15F4A135DBB}" type="presParOf" srcId="{855A0B6C-F46D-4CE1-ADE1-5227860AEC9F}" destId="{121998A3-470B-456F-8307-F1334836BBC3}" srcOrd="2" destOrd="0" presId="urn:microsoft.com/office/officeart/2005/8/layout/default"/>
    <dgm:cxn modelId="{136296D9-F50F-4F04-8A5D-8CEC38C84A38}" type="presParOf" srcId="{855A0B6C-F46D-4CE1-ADE1-5227860AEC9F}" destId="{CA7A1584-B57D-45D6-ABE3-5E58D6BBF4A3}" srcOrd="3" destOrd="0" presId="urn:microsoft.com/office/officeart/2005/8/layout/default"/>
    <dgm:cxn modelId="{10771886-0153-4AC0-9B64-1D81B6FA3604}" type="presParOf" srcId="{855A0B6C-F46D-4CE1-ADE1-5227860AEC9F}" destId="{77790373-16C1-4013-8EAE-2F4886CA5633}" srcOrd="4" destOrd="0" presId="urn:microsoft.com/office/officeart/2005/8/layout/default"/>
    <dgm:cxn modelId="{888CFCD4-EBF9-41E6-9CF1-9F716FA8427E}" type="presParOf" srcId="{855A0B6C-F46D-4CE1-ADE1-5227860AEC9F}" destId="{C71AA85B-9EB7-47EA-AA90-46B039FAC613}" srcOrd="5" destOrd="0" presId="urn:microsoft.com/office/officeart/2005/8/layout/default"/>
    <dgm:cxn modelId="{2EA59829-6CEA-4F72-93C7-9AEB51696187}" type="presParOf" srcId="{855A0B6C-F46D-4CE1-ADE1-5227860AEC9F}" destId="{F0637768-38C7-4F60-B73A-1568B66E5676}" srcOrd="6" destOrd="0" presId="urn:microsoft.com/office/officeart/2005/8/layout/default"/>
    <dgm:cxn modelId="{530D1C97-EFAA-4B77-B405-46F9864D7892}" type="presParOf" srcId="{855A0B6C-F46D-4CE1-ADE1-5227860AEC9F}" destId="{81B47527-1873-4B37-BE2C-8CA3F71CD964}" srcOrd="7" destOrd="0" presId="urn:microsoft.com/office/officeart/2005/8/layout/default"/>
    <dgm:cxn modelId="{A8091C2D-6353-4C83-BA9A-F4BFB04CC1AD}" type="presParOf" srcId="{855A0B6C-F46D-4CE1-ADE1-5227860AEC9F}" destId="{312524A0-2064-4640-9040-8F89BFAE088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0.xml><?xml version="1.0" encoding="utf-8"?>
<dgm:dataModel xmlns:dgm="http://schemas.openxmlformats.org/drawingml/2006/diagram" xmlns:a="http://schemas.openxmlformats.org/drawingml/2006/main">
  <dgm:ptLst>
    <dgm:pt modelId="{484C9347-250C-4E60-A0AA-F66C8E1EA92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6FA9AA86-44FA-41DE-AC1E-7A27512AED82}" type="parTrans" cxnId="{EC50CA18-619C-4917-9454-11F1AC071499}">
      <dgm:prSet custT="1"/>
      <dgm:spPr/>
      <dgm:t>
        <a:bodyPr/>
        <a:lstStyle/>
        <a:p>
          <a:pPr algn="l"/>
          <a:endParaRPr lang="en-CA" sz="2400">
            <a:solidFill>
              <a:schemeClr val="bg1"/>
            </a:solidFill>
            <a:latin typeface="Arial" pitchFamily="34" charset="0"/>
            <a:cs typeface="Arial" pitchFamily="34" charset="0"/>
          </a:endParaRPr>
        </a:p>
      </dgm:t>
    </dgm:pt>
    <dgm:pt modelId="{3A90CF24-BC93-41ED-9011-9C0EF7D3BC91}">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lgn="l">
            <a:buNone/>
          </a:pPr>
          <a:r>
            <a:rPr lang="en-CA" sz="2400">
              <a:solidFill>
                <a:schemeClr val="bg1"/>
              </a:solidFill>
              <a:latin typeface="+mn-lt"/>
              <a:ea typeface="+mn-ea"/>
              <a:cs typeface="Arial"/>
            </a:rPr>
            <a:t>Critical to understand the pay equity consequences of collective bargaining</a:t>
          </a:r>
          <a:endParaRPr lang="en-CA" sz="2400">
            <a:solidFill>
              <a:schemeClr val="bg1"/>
            </a:solidFill>
            <a:latin typeface="Arial" pitchFamily="34" charset="0"/>
            <a:cs typeface="Arial" pitchFamily="34" charset="0"/>
          </a:endParaRPr>
        </a:p>
      </dgm:t>
    </dgm:pt>
    <dgm:pt modelId="{4CE1CF7C-80A5-460B-9365-B5946C70487C}" type="sibTrans" cxnId="{EC50CA18-619C-4917-9454-11F1AC071499}">
      <dgm:prSet custT="1"/>
      <dgm:spPr/>
      <dgm:t>
        <a:bodyPr/>
        <a:lstStyle/>
        <a:p>
          <a:pPr algn="l"/>
          <a:endParaRPr lang="en-CA" sz="2400">
            <a:solidFill>
              <a:schemeClr val="bg1"/>
            </a:solidFill>
            <a:latin typeface="Arial" pitchFamily="34" charset="0"/>
            <a:cs typeface="Arial" pitchFamily="34" charset="0"/>
          </a:endParaRPr>
        </a:p>
      </dgm:t>
    </dgm:pt>
    <dgm:pt modelId="{E9C2FF59-2D84-431F-9B3D-455F76680B58}" type="parTrans" cxnId="{F18A1B39-5809-4FC5-8B24-7ECB8AA6BEFC}">
      <dgm:prSet custT="1"/>
      <dgm:spPr/>
      <dgm:t>
        <a:bodyPr/>
        <a:lstStyle/>
        <a:p>
          <a:pPr algn="l"/>
          <a:endParaRPr lang="en-CA" sz="2400">
            <a:solidFill>
              <a:schemeClr val="bg1"/>
            </a:solidFill>
            <a:latin typeface="Arial" pitchFamily="34" charset="0"/>
            <a:cs typeface="Arial" pitchFamily="34" charset="0"/>
          </a:endParaRPr>
        </a:p>
      </dgm:t>
    </dgm:pt>
    <dgm:pt modelId="{ECDB09C1-053D-4E5F-BE88-536B0EB864B0}">
      <dgm:prSet phldrT="[Text]" custT="1"/>
      <dgm:spPr>
        <a:solidFill>
          <a:srgbClr val="45A7BE"/>
        </a:solidFill>
        <a:ln w="25400" cap="flat" cmpd="sng" algn="ctr">
          <a:solidFill>
            <a:schemeClr val="lt1">
              <a:hueOff val="0"/>
              <a:satOff val="0"/>
              <a:lumOff val="0"/>
              <a:alphaOff val="0"/>
            </a:schemeClr>
          </a:solidFill>
          <a:prstDash val="solid"/>
        </a:ln>
      </dgm:spPr>
      <dgm:t>
        <a:bodyPr/>
        <a:lstStyle/>
        <a:p>
          <a:pPr algn="l">
            <a:buNone/>
          </a:pPr>
          <a:r>
            <a:rPr lang="en-CA" sz="2400">
              <a:solidFill>
                <a:schemeClr val="bg1"/>
              </a:solidFill>
              <a:latin typeface="+mn-lt"/>
              <a:ea typeface="+mn-ea"/>
              <a:cs typeface="Arial"/>
            </a:rPr>
            <a:t>Has pay equity been achieved for this bargaining unit?</a:t>
          </a:r>
          <a:endParaRPr lang="en-CA" sz="2400">
            <a:solidFill>
              <a:schemeClr val="bg1"/>
            </a:solidFill>
            <a:latin typeface="Arial" pitchFamily="34" charset="0"/>
            <a:cs typeface="Arial" pitchFamily="34" charset="0"/>
          </a:endParaRPr>
        </a:p>
      </dgm:t>
    </dgm:pt>
    <dgm:pt modelId="{74B9F3BE-E5C2-48FA-AB36-AC9F5DB14140}" type="sibTrans" cxnId="{F18A1B39-5809-4FC5-8B24-7ECB8AA6BEFC}">
      <dgm:prSet custT="1"/>
      <dgm:spPr/>
      <dgm:t>
        <a:bodyPr/>
        <a:lstStyle/>
        <a:p>
          <a:pPr algn="l"/>
          <a:endParaRPr lang="en-CA" sz="2400">
            <a:solidFill>
              <a:schemeClr val="bg1"/>
            </a:solidFill>
            <a:latin typeface="Arial" pitchFamily="34" charset="0"/>
            <a:cs typeface="Arial" pitchFamily="34" charset="0"/>
          </a:endParaRPr>
        </a:p>
      </dgm:t>
    </dgm:pt>
    <dgm:pt modelId="{B2032F7D-20D1-45F2-A42C-10C164C846EF}" type="parTrans" cxnId="{043941A9-2523-412B-ABD0-E026FE9E08EB}">
      <dgm:prSet custT="1"/>
      <dgm:spPr/>
      <dgm:t>
        <a:bodyPr/>
        <a:lstStyle/>
        <a:p>
          <a:pPr algn="l"/>
          <a:endParaRPr lang="en-CA" sz="2400">
            <a:solidFill>
              <a:schemeClr val="bg1"/>
            </a:solidFill>
            <a:latin typeface="Arial" pitchFamily="34" charset="0"/>
            <a:cs typeface="Arial" pitchFamily="34" charset="0"/>
          </a:endParaRPr>
        </a:p>
      </dgm:t>
    </dgm:pt>
    <dgm:pt modelId="{DD05D3BC-FB53-4BD5-AEC2-AD6DDBE35DAA}">
      <dgm:prSet phldrT="[Text]" custT="1"/>
      <dgm:spPr>
        <a:solidFill>
          <a:srgbClr val="58595B"/>
        </a:solidFill>
        <a:ln w="25400" cap="flat" cmpd="sng" algn="ctr">
          <a:solidFill>
            <a:schemeClr val="lt1">
              <a:hueOff val="0"/>
              <a:satOff val="0"/>
              <a:lumOff val="0"/>
              <a:alphaOff val="0"/>
            </a:schemeClr>
          </a:solidFill>
          <a:prstDash val="solid"/>
        </a:ln>
      </dgm:spPr>
      <dgm:t>
        <a:bodyPr/>
        <a:lstStyle/>
        <a:p>
          <a:pPr algn="l">
            <a:buNone/>
          </a:pPr>
          <a:r>
            <a:rPr lang="en-US" sz="2400" b="0">
              <a:solidFill>
                <a:schemeClr val="bg1"/>
              </a:solidFill>
              <a:latin typeface="+mn-lt"/>
              <a:cs typeface="Arial"/>
            </a:rPr>
            <a:t>Which are the female job classes and their respective male comparators in the unit?</a:t>
          </a:r>
          <a:endParaRPr lang="en-CA" sz="2400">
            <a:solidFill>
              <a:schemeClr val="bg1"/>
            </a:solidFill>
            <a:latin typeface="Arial" pitchFamily="34" charset="0"/>
            <a:cs typeface="Arial" pitchFamily="34" charset="0"/>
          </a:endParaRPr>
        </a:p>
      </dgm:t>
    </dgm:pt>
    <dgm:pt modelId="{AEE04E2B-7D89-4DEB-ACEE-ED13BB942E6A}" type="sibTrans" cxnId="{043941A9-2523-412B-ABD0-E026FE9E08EB}">
      <dgm:prSet custT="1"/>
      <dgm:spPr/>
      <dgm:t>
        <a:bodyPr/>
        <a:lstStyle/>
        <a:p>
          <a:pPr algn="l"/>
          <a:endParaRPr lang="en-CA" sz="2400">
            <a:solidFill>
              <a:schemeClr val="bg1"/>
            </a:solidFill>
            <a:latin typeface="Arial" pitchFamily="34" charset="0"/>
            <a:cs typeface="Arial" pitchFamily="34" charset="0"/>
          </a:endParaRPr>
        </a:p>
      </dgm:t>
    </dgm:pt>
    <dgm:pt modelId="{72F8FE85-4E9D-4457-8DD3-9FEE681F72DE}" type="parTrans" cxnId="{888C840B-008D-409B-A05C-FCEF694FA216}">
      <dgm:prSet custT="1"/>
      <dgm:spPr/>
      <dgm:t>
        <a:bodyPr/>
        <a:lstStyle/>
        <a:p>
          <a:pPr algn="l"/>
          <a:endParaRPr lang="en-CA" sz="2400">
            <a:solidFill>
              <a:schemeClr val="bg1"/>
            </a:solidFill>
          </a:endParaRPr>
        </a:p>
      </dgm:t>
    </dgm:pt>
    <dgm:pt modelId="{B63FD625-6DDB-4CD6-9522-A5EB6CB1356F}">
      <dgm:prSet phldrT="[Text]" custT="1"/>
      <dgm:spPr>
        <a:solidFill>
          <a:srgbClr val="A6ACAC"/>
        </a:solidFill>
        <a:ln>
          <a:solidFill>
            <a:srgbClr val="A6ACAC"/>
          </a:solidFill>
        </a:ln>
      </dgm:spPr>
      <dgm:t>
        <a:bodyPr/>
        <a:lstStyle/>
        <a:p>
          <a:pPr algn="l">
            <a:buNone/>
          </a:pPr>
          <a:r>
            <a:rPr lang="en-US" sz="2400" b="0">
              <a:solidFill>
                <a:schemeClr val="bg1"/>
              </a:solidFill>
              <a:latin typeface="+mn-lt"/>
              <a:cs typeface="Arial"/>
            </a:rPr>
            <a:t>Are any of the male job classes in the unit male comparators for another employee group? </a:t>
          </a:r>
          <a:endParaRPr lang="en-CA" sz="2400">
            <a:solidFill>
              <a:schemeClr val="bg1"/>
            </a:solidFill>
            <a:latin typeface="Arial" pitchFamily="34" charset="0"/>
            <a:cs typeface="Arial" pitchFamily="34" charset="0"/>
          </a:endParaRPr>
        </a:p>
      </dgm:t>
    </dgm:pt>
    <dgm:pt modelId="{8D9B3EC0-64C8-4778-80E1-FAD911C86C34}" type="sibTrans" cxnId="{888C840B-008D-409B-A05C-FCEF694FA216}">
      <dgm:prSet custT="1"/>
      <dgm:spPr/>
      <dgm:t>
        <a:bodyPr/>
        <a:lstStyle/>
        <a:p>
          <a:pPr algn="l"/>
          <a:endParaRPr lang="en-CA" sz="2400">
            <a:solidFill>
              <a:schemeClr val="bg1"/>
            </a:solidFill>
          </a:endParaRPr>
        </a:p>
      </dgm:t>
    </dgm:pt>
    <dgm:pt modelId="{E71D9F17-1B05-4198-BF97-5F34BA546796}" type="pres">
      <dgm:prSet presAssocID="{484C9347-250C-4E60-A0AA-F66C8E1EA92B}" presName="linearFlow" presStyleCnt="0">
        <dgm:presLayoutVars>
          <dgm:dir/>
          <dgm:resizeHandles val="exact"/>
        </dgm:presLayoutVars>
      </dgm:prSet>
      <dgm:spPr/>
    </dgm:pt>
    <dgm:pt modelId="{6D92E505-C3D2-4747-B4B0-AE0265B21FDB}" type="pres">
      <dgm:prSet presAssocID="{3A90CF24-BC93-41ED-9011-9C0EF7D3BC91}" presName="composite" presStyleCnt="0"/>
      <dgm:spPr/>
    </dgm:pt>
    <dgm:pt modelId="{E456EC89-0AAA-4349-8291-8D06D212F722}" type="pres">
      <dgm:prSet presAssocID="{3A90CF24-BC93-41ED-9011-9C0EF7D3BC91}" presName="imgShp" presStyleLbl="fgImgPlace1" presStyleIdx="0" presStyleCnt="4" custLinFactX="-100000" custLinFactNeighborX="-127933" custLinFactNeighborY="546"/>
      <dgm:spPr>
        <a:blipFill>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E2527F44-0C8E-4102-9D07-8074EF8AAEB6}" type="pres">
      <dgm:prSet presAssocID="{3A90CF24-BC93-41ED-9011-9C0EF7D3BC91}" presName="txShp" presStyleLbl="node1" presStyleIdx="0" presStyleCnt="4" custScaleX="144474" custLinFactNeighborX="23928">
        <dgm:presLayoutVars>
          <dgm:bulletEnabled val="1"/>
        </dgm:presLayoutVars>
      </dgm:prSet>
      <dgm:spPr/>
    </dgm:pt>
    <dgm:pt modelId="{FE7315D7-4F51-478E-AAB5-A0E434009C02}" type="pres">
      <dgm:prSet presAssocID="{4CE1CF7C-80A5-460B-9365-B5946C70487C}" presName="spacing" presStyleCnt="0"/>
      <dgm:spPr/>
    </dgm:pt>
    <dgm:pt modelId="{C98E721C-2457-429D-8D6D-B3D31B785E00}" type="pres">
      <dgm:prSet presAssocID="{ECDB09C1-053D-4E5F-BE88-536B0EB864B0}" presName="composite" presStyleCnt="0"/>
      <dgm:spPr/>
    </dgm:pt>
    <dgm:pt modelId="{103A9BAA-E1DE-4373-A8A0-0C25D6B9AADF}" type="pres">
      <dgm:prSet presAssocID="{ECDB09C1-053D-4E5F-BE88-536B0EB864B0}" presName="imgShp" presStyleLbl="fgImgPlace1" presStyleIdx="1" presStyleCnt="4" custLinFactX="-100000" custLinFactNeighborX="-127933" custLinFactNeighborY="546"/>
      <dgm:spPr>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31264EF7-A09A-42D4-8B49-6AF2DEB33B6E}" type="pres">
      <dgm:prSet presAssocID="{ECDB09C1-053D-4E5F-BE88-536B0EB864B0}" presName="txShp" presStyleLbl="node1" presStyleIdx="1" presStyleCnt="4" custScaleX="144474" custLinFactNeighborX="23928">
        <dgm:presLayoutVars>
          <dgm:bulletEnabled val="1"/>
        </dgm:presLayoutVars>
      </dgm:prSet>
      <dgm:spPr/>
    </dgm:pt>
    <dgm:pt modelId="{7F35D2B8-816D-4236-A75C-4A6867AAADA4}" type="pres">
      <dgm:prSet presAssocID="{74B9F3BE-E5C2-48FA-AB36-AC9F5DB14140}" presName="spacing" presStyleCnt="0"/>
      <dgm:spPr/>
    </dgm:pt>
    <dgm:pt modelId="{75731BAE-14B8-400A-9530-0D8B51B5961A}" type="pres">
      <dgm:prSet presAssocID="{DD05D3BC-FB53-4BD5-AEC2-AD6DDBE35DAA}" presName="composite" presStyleCnt="0"/>
      <dgm:spPr/>
    </dgm:pt>
    <dgm:pt modelId="{7AA2034F-2471-42FC-A7C8-D5B84B3C761B}" type="pres">
      <dgm:prSet presAssocID="{DD05D3BC-FB53-4BD5-AEC2-AD6DDBE35DAA}" presName="imgShp" presStyleLbl="fgImgPlace1" presStyleIdx="2" presStyleCnt="4" custLinFactX="-100000" custLinFactNeighborX="-127933" custLinFactNeighborY="546"/>
      <dgm:spPr>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E03FBF26-EE05-42DF-ABAF-EE82938560C9}" type="pres">
      <dgm:prSet presAssocID="{DD05D3BC-FB53-4BD5-AEC2-AD6DDBE35DAA}" presName="txShp" presStyleLbl="node1" presStyleIdx="2" presStyleCnt="4" custScaleX="144474" custLinFactNeighborX="23928">
        <dgm:presLayoutVars>
          <dgm:bulletEnabled val="1"/>
        </dgm:presLayoutVars>
      </dgm:prSet>
      <dgm:spPr/>
    </dgm:pt>
    <dgm:pt modelId="{724701F4-EB4D-4BF5-BF13-0DACA2DB7D55}" type="pres">
      <dgm:prSet presAssocID="{AEE04E2B-7D89-4DEB-ACEE-ED13BB942E6A}" presName="spacing" presStyleCnt="0"/>
      <dgm:spPr/>
    </dgm:pt>
    <dgm:pt modelId="{89C7EB41-A73A-4F58-ACF4-F265B689EC59}" type="pres">
      <dgm:prSet presAssocID="{B63FD625-6DDB-4CD6-9522-A5EB6CB1356F}" presName="composite" presStyleCnt="0"/>
      <dgm:spPr/>
    </dgm:pt>
    <dgm:pt modelId="{ACB415DC-F2CF-4C6E-AD70-D8F75C4B0318}" type="pres">
      <dgm:prSet presAssocID="{B63FD625-6DDB-4CD6-9522-A5EB6CB1356F}" presName="imgShp" presStyleLbl="fgImgPlace1" presStyleIdx="3" presStyleCnt="4" custLinFactX="-100000" custLinFactNeighborX="-127933" custLinFactNeighborY="546"/>
      <dgm:spPr>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56AC1F61-B45A-4C2A-A1B6-61105390572D}" type="pres">
      <dgm:prSet presAssocID="{B63FD625-6DDB-4CD6-9522-A5EB6CB1356F}" presName="txShp" presStyleLbl="node1" presStyleIdx="3" presStyleCnt="4" custScaleX="144474" custLinFactNeighborX="23928">
        <dgm:presLayoutVars>
          <dgm:bulletEnabled val="1"/>
        </dgm:presLayoutVars>
      </dgm:prSet>
      <dgm:spPr/>
    </dgm:pt>
  </dgm:ptLst>
  <dgm:cxnLst>
    <dgm:cxn modelId="{CF1AA302-8FDB-4DD6-A4FE-14B782B6C1D0}" type="presOf" srcId="{DD05D3BC-FB53-4BD5-AEC2-AD6DDBE35DAA}" destId="{E03FBF26-EE05-42DF-ABAF-EE82938560C9}" srcOrd="0" destOrd="0" presId="urn:microsoft.com/office/officeart/2005/8/layout/vList3"/>
    <dgm:cxn modelId="{888C840B-008D-409B-A05C-FCEF694FA216}" srcId="{484C9347-250C-4E60-A0AA-F66C8E1EA92B}" destId="{B63FD625-6DDB-4CD6-9522-A5EB6CB1356F}" srcOrd="3" destOrd="0" parTransId="{72F8FE85-4E9D-4457-8DD3-9FEE681F72DE}" sibTransId="{8D9B3EC0-64C8-4778-80E1-FAD911C86C34}"/>
    <dgm:cxn modelId="{6860B111-519D-4ECA-BCAC-CF8EDAA9FA5D}" type="presOf" srcId="{ECDB09C1-053D-4E5F-BE88-536B0EB864B0}" destId="{31264EF7-A09A-42D4-8B49-6AF2DEB33B6E}" srcOrd="0" destOrd="0" presId="urn:microsoft.com/office/officeart/2005/8/layout/vList3"/>
    <dgm:cxn modelId="{EC50CA18-619C-4917-9454-11F1AC071499}" srcId="{484C9347-250C-4E60-A0AA-F66C8E1EA92B}" destId="{3A90CF24-BC93-41ED-9011-9C0EF7D3BC91}" srcOrd="0" destOrd="0" parTransId="{6FA9AA86-44FA-41DE-AC1E-7A27512AED82}" sibTransId="{4CE1CF7C-80A5-460B-9365-B5946C70487C}"/>
    <dgm:cxn modelId="{F18A1B39-5809-4FC5-8B24-7ECB8AA6BEFC}" srcId="{484C9347-250C-4E60-A0AA-F66C8E1EA92B}" destId="{ECDB09C1-053D-4E5F-BE88-536B0EB864B0}" srcOrd="1" destOrd="0" parTransId="{E9C2FF59-2D84-431F-9B3D-455F76680B58}" sibTransId="{74B9F3BE-E5C2-48FA-AB36-AC9F5DB14140}"/>
    <dgm:cxn modelId="{B9283A6C-A5C7-477F-A61D-751CC703ACC2}" type="presOf" srcId="{484C9347-250C-4E60-A0AA-F66C8E1EA92B}" destId="{E71D9F17-1B05-4198-BF97-5F34BA546796}" srcOrd="0" destOrd="0" presId="urn:microsoft.com/office/officeart/2005/8/layout/vList3"/>
    <dgm:cxn modelId="{EAA8446C-9BA8-4DBD-85A5-C81D81984CD6}" type="presOf" srcId="{3A90CF24-BC93-41ED-9011-9C0EF7D3BC91}" destId="{E2527F44-0C8E-4102-9D07-8074EF8AAEB6}" srcOrd="0" destOrd="0" presId="urn:microsoft.com/office/officeart/2005/8/layout/vList3"/>
    <dgm:cxn modelId="{043941A9-2523-412B-ABD0-E026FE9E08EB}" srcId="{484C9347-250C-4E60-A0AA-F66C8E1EA92B}" destId="{DD05D3BC-FB53-4BD5-AEC2-AD6DDBE35DAA}" srcOrd="2" destOrd="0" parTransId="{B2032F7D-20D1-45F2-A42C-10C164C846EF}" sibTransId="{AEE04E2B-7D89-4DEB-ACEE-ED13BB942E6A}"/>
    <dgm:cxn modelId="{9D6139ED-69F7-4F06-8AFE-E41F1EC7FCB8}" type="presOf" srcId="{B63FD625-6DDB-4CD6-9522-A5EB6CB1356F}" destId="{56AC1F61-B45A-4C2A-A1B6-61105390572D}" srcOrd="0" destOrd="0" presId="urn:microsoft.com/office/officeart/2005/8/layout/vList3"/>
    <dgm:cxn modelId="{4226BFCE-CEFD-483B-8AB7-7A8014B9DBD0}" type="presParOf" srcId="{E71D9F17-1B05-4198-BF97-5F34BA546796}" destId="{6D92E505-C3D2-4747-B4B0-AE0265B21FDB}" srcOrd="0" destOrd="0" presId="urn:microsoft.com/office/officeart/2005/8/layout/vList3"/>
    <dgm:cxn modelId="{6E568C66-5194-4872-B26A-E991043FB573}" type="presParOf" srcId="{6D92E505-C3D2-4747-B4B0-AE0265B21FDB}" destId="{E456EC89-0AAA-4349-8291-8D06D212F722}" srcOrd="0" destOrd="0" presId="urn:microsoft.com/office/officeart/2005/8/layout/vList3"/>
    <dgm:cxn modelId="{7796C511-87B6-434E-BF86-680A91892C0F}" type="presParOf" srcId="{6D92E505-C3D2-4747-B4B0-AE0265B21FDB}" destId="{E2527F44-0C8E-4102-9D07-8074EF8AAEB6}" srcOrd="1" destOrd="0" presId="urn:microsoft.com/office/officeart/2005/8/layout/vList3"/>
    <dgm:cxn modelId="{CE6C5ADA-0040-4CA9-9CE0-DEC03F7286D9}" type="presParOf" srcId="{E71D9F17-1B05-4198-BF97-5F34BA546796}" destId="{FE7315D7-4F51-478E-AAB5-A0E434009C02}" srcOrd="1" destOrd="0" presId="urn:microsoft.com/office/officeart/2005/8/layout/vList3"/>
    <dgm:cxn modelId="{A3864591-A124-4789-990E-78790CE9B68B}" type="presParOf" srcId="{E71D9F17-1B05-4198-BF97-5F34BA546796}" destId="{C98E721C-2457-429D-8D6D-B3D31B785E00}" srcOrd="2" destOrd="0" presId="urn:microsoft.com/office/officeart/2005/8/layout/vList3"/>
    <dgm:cxn modelId="{C8A34033-96E7-4371-8E45-C20E747528E6}" type="presParOf" srcId="{C98E721C-2457-429D-8D6D-B3D31B785E00}" destId="{103A9BAA-E1DE-4373-A8A0-0C25D6B9AADF}" srcOrd="0" destOrd="0" presId="urn:microsoft.com/office/officeart/2005/8/layout/vList3"/>
    <dgm:cxn modelId="{2B26E18C-27AD-4A2B-8B8C-24D8CFAFC2C3}" type="presParOf" srcId="{C98E721C-2457-429D-8D6D-B3D31B785E00}" destId="{31264EF7-A09A-42D4-8B49-6AF2DEB33B6E}" srcOrd="1" destOrd="0" presId="urn:microsoft.com/office/officeart/2005/8/layout/vList3"/>
    <dgm:cxn modelId="{B872425E-61D9-45B8-9EF5-0F99F1CA7514}" type="presParOf" srcId="{E71D9F17-1B05-4198-BF97-5F34BA546796}" destId="{7F35D2B8-816D-4236-A75C-4A6867AAADA4}" srcOrd="3" destOrd="0" presId="urn:microsoft.com/office/officeart/2005/8/layout/vList3"/>
    <dgm:cxn modelId="{38F9B747-597A-4F1B-85FE-4C39304C72EA}" type="presParOf" srcId="{E71D9F17-1B05-4198-BF97-5F34BA546796}" destId="{75731BAE-14B8-400A-9530-0D8B51B5961A}" srcOrd="4" destOrd="0" presId="urn:microsoft.com/office/officeart/2005/8/layout/vList3"/>
    <dgm:cxn modelId="{33FD0F58-80AC-48EC-A601-A348EE5A74B4}" type="presParOf" srcId="{75731BAE-14B8-400A-9530-0D8B51B5961A}" destId="{7AA2034F-2471-42FC-A7C8-D5B84B3C761B}" srcOrd="0" destOrd="0" presId="urn:microsoft.com/office/officeart/2005/8/layout/vList3"/>
    <dgm:cxn modelId="{B2C52351-CBC7-43C0-A247-9458AB5AC331}" type="presParOf" srcId="{75731BAE-14B8-400A-9530-0D8B51B5961A}" destId="{E03FBF26-EE05-42DF-ABAF-EE82938560C9}" srcOrd="1" destOrd="0" presId="urn:microsoft.com/office/officeart/2005/8/layout/vList3"/>
    <dgm:cxn modelId="{0E646754-AD07-4777-9094-75E09DA396AA}" type="presParOf" srcId="{E71D9F17-1B05-4198-BF97-5F34BA546796}" destId="{724701F4-EB4D-4BF5-BF13-0DACA2DB7D55}" srcOrd="5" destOrd="0" presId="urn:microsoft.com/office/officeart/2005/8/layout/vList3"/>
    <dgm:cxn modelId="{5E2AEAC5-369D-4491-BF84-6924BD5B6583}" type="presParOf" srcId="{E71D9F17-1B05-4198-BF97-5F34BA546796}" destId="{89C7EB41-A73A-4F58-ACF4-F265B689EC59}" srcOrd="6" destOrd="0" presId="urn:microsoft.com/office/officeart/2005/8/layout/vList3"/>
    <dgm:cxn modelId="{02EC3E97-B240-4142-9EE6-DB7D397768EF}" type="presParOf" srcId="{89C7EB41-A73A-4F58-ACF4-F265B689EC59}" destId="{ACB415DC-F2CF-4C6E-AD70-D8F75C4B0318}" srcOrd="0" destOrd="0" presId="urn:microsoft.com/office/officeart/2005/8/layout/vList3"/>
    <dgm:cxn modelId="{3C1DBA72-32D6-4EEA-8BD5-4A8904D29149}" type="presParOf" srcId="{89C7EB41-A73A-4F58-ACF4-F265B689EC59}" destId="{56AC1F61-B45A-4C2A-A1B6-61105390572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1.xml><?xml version="1.0" encoding="utf-8"?>
<dgm:dataModel xmlns:dgm="http://schemas.openxmlformats.org/drawingml/2006/diagram" xmlns:a="http://schemas.openxmlformats.org/drawingml/2006/main">
  <dgm:ptLst>
    <dgm:pt modelId="{485363F7-F119-4790-8DCD-22172F7D834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6B5E1F2D-0AF1-4DD2-B6B1-D67F78813F5F}" type="parTrans" cxnId="{A45E2EB3-9630-4B3A-8F28-CD951622321E}">
      <dgm:prSet custT="1"/>
      <dgm:spPr/>
      <dgm:t>
        <a:bodyPr/>
        <a:lstStyle/>
        <a:p>
          <a:endParaRPr lang="en-CA" sz="2400"/>
        </a:p>
      </dgm:t>
    </dgm:pt>
    <dgm:pt modelId="{3BB4F14D-62B5-46E8-AF6E-FE9AA170BF49}">
      <dgm:prSe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CA" sz="2400" baseline="0"/>
            <a:t>2024: </a:t>
          </a:r>
          <a:endParaRPr lang="en-CA" sz="2400"/>
        </a:p>
      </dgm:t>
    </dgm:pt>
    <dgm:pt modelId="{93639D7A-45F3-41AE-8DBA-ADC32E1EF3C4}" type="parTrans" cxnId="{26FB1820-1157-4F7E-8359-2ED1A0488C18}">
      <dgm:prSet custT="1"/>
      <dgm:spPr/>
      <dgm:t>
        <a:bodyPr/>
        <a:lstStyle/>
        <a:p>
          <a:endParaRPr lang="en-CA" sz="2400"/>
        </a:p>
      </dgm:t>
    </dgm:pt>
    <dgm:pt modelId="{CF42CBE0-6879-4C95-924C-CCC9E668650E}">
      <dgm:prSet custT="1"/>
      <dgm:spPr>
        <a:solidFill>
          <a:schemeClr val="bg2">
            <a:lumMod val="85000"/>
            <a:alpha val="90000"/>
          </a:schemeClr>
        </a:solidFill>
        <a:ln>
          <a:solidFill>
            <a:schemeClr val="bg2">
              <a:lumMod val="85000"/>
              <a:alpha val="90000"/>
            </a:schemeClr>
          </a:solidFill>
        </a:ln>
      </dgm:spPr>
      <dgm:t>
        <a:bodyPr/>
        <a:lstStyle/>
        <a:p>
          <a:r>
            <a:rPr lang="en-CA" sz="2400" baseline="0"/>
            <a:t>Public 5.0%</a:t>
          </a:r>
          <a:endParaRPr lang="en-CA" sz="2400"/>
        </a:p>
      </dgm:t>
    </dgm:pt>
    <dgm:pt modelId="{0CF5A494-DD35-46EF-9237-78979F29AFF4}" type="sibTrans" cxnId="{26FB1820-1157-4F7E-8359-2ED1A0488C18}">
      <dgm:prSet custT="1"/>
      <dgm:spPr/>
      <dgm:t>
        <a:bodyPr/>
        <a:lstStyle/>
        <a:p>
          <a:endParaRPr lang="en-CA" sz="2400"/>
        </a:p>
      </dgm:t>
    </dgm:pt>
    <dgm:pt modelId="{348D3AF7-C679-404C-A75A-257A2E721CAC}" type="parTrans" cxnId="{DAD1D2B0-C381-4C86-B420-BBDD1CFD85AE}">
      <dgm:prSet custT="1"/>
      <dgm:spPr/>
      <dgm:t>
        <a:bodyPr/>
        <a:lstStyle/>
        <a:p>
          <a:endParaRPr lang="en-CA" sz="2400"/>
        </a:p>
      </dgm:t>
    </dgm:pt>
    <dgm:pt modelId="{6100B0AF-A1F9-4058-9C85-714032B5CE45}">
      <dgm:prSet custT="1"/>
      <dgm:spPr>
        <a:solidFill>
          <a:schemeClr val="bg2">
            <a:lumMod val="85000"/>
            <a:alpha val="90000"/>
          </a:schemeClr>
        </a:solidFill>
        <a:ln>
          <a:solidFill>
            <a:schemeClr val="bg2">
              <a:lumMod val="85000"/>
              <a:alpha val="90000"/>
            </a:schemeClr>
          </a:solidFill>
        </a:ln>
      </dgm:spPr>
      <dgm:t>
        <a:bodyPr/>
        <a:lstStyle/>
        <a:p>
          <a:r>
            <a:rPr lang="en-CA" sz="2400" baseline="0"/>
            <a:t>Private: 4.2%</a:t>
          </a:r>
          <a:endParaRPr lang="en-CA" sz="2400"/>
        </a:p>
      </dgm:t>
    </dgm:pt>
    <dgm:pt modelId="{6ED4C5DA-AC43-4ABD-A4F4-32E3BB6832F2}" type="sibTrans" cxnId="{DAD1D2B0-C381-4C86-B420-BBDD1CFD85AE}">
      <dgm:prSet custT="1"/>
      <dgm:spPr/>
      <dgm:t>
        <a:bodyPr/>
        <a:lstStyle/>
        <a:p>
          <a:endParaRPr lang="en-CA" sz="2400"/>
        </a:p>
      </dgm:t>
    </dgm:pt>
    <dgm:pt modelId="{F7E6F5BF-1A32-4AA6-ACFC-871E2C894013}" type="parTrans" cxnId="{39D5E409-6CC3-4E83-A35F-A4056955FF47}">
      <dgm:prSet custT="1"/>
      <dgm:spPr/>
      <dgm:t>
        <a:bodyPr/>
        <a:lstStyle/>
        <a:p>
          <a:endParaRPr lang="en-CA" sz="2400"/>
        </a:p>
      </dgm:t>
    </dgm:pt>
    <dgm:pt modelId="{BF220FEA-2D69-4F15-8CAC-0B1AFDF458FF}">
      <dgm:prSet custT="1"/>
      <dgm:spPr>
        <a:solidFill>
          <a:schemeClr val="bg2">
            <a:lumMod val="85000"/>
            <a:alpha val="90000"/>
          </a:schemeClr>
        </a:solidFill>
        <a:ln>
          <a:solidFill>
            <a:schemeClr val="bg2">
              <a:lumMod val="85000"/>
              <a:alpha val="90000"/>
            </a:schemeClr>
          </a:solidFill>
        </a:ln>
      </dgm:spPr>
      <dgm:t>
        <a:bodyPr/>
        <a:lstStyle/>
        <a:p>
          <a:r>
            <a:rPr lang="en-CA" sz="2400" baseline="0"/>
            <a:t>Provincial BPS 5.5%</a:t>
          </a:r>
          <a:endParaRPr lang="en-CA" sz="2400"/>
        </a:p>
      </dgm:t>
    </dgm:pt>
    <dgm:pt modelId="{0AAE41C1-6C9C-472C-8E5E-6A2C15D2CEA7}" type="sibTrans" cxnId="{39D5E409-6CC3-4E83-A35F-A4056955FF47}">
      <dgm:prSet custT="1"/>
      <dgm:spPr/>
      <dgm:t>
        <a:bodyPr/>
        <a:lstStyle/>
        <a:p>
          <a:endParaRPr lang="en-CA" sz="2400"/>
        </a:p>
      </dgm:t>
    </dgm:pt>
    <dgm:pt modelId="{82178DE1-98B0-4F5C-BEBD-715B21B51525}" type="sibTrans" cxnId="{A45E2EB3-9630-4B3A-8F28-CD951622321E}">
      <dgm:prSet custT="1"/>
      <dgm:spPr/>
      <dgm:t>
        <a:bodyPr/>
        <a:lstStyle/>
        <a:p>
          <a:endParaRPr lang="en-CA" sz="2400"/>
        </a:p>
      </dgm:t>
    </dgm:pt>
    <dgm:pt modelId="{E7C409D2-DA52-45B9-BCBD-BD8912761BB3}" type="parTrans" cxnId="{DE59E5B8-AABC-4E91-A19B-D5AA36794C35}">
      <dgm:prSet custT="1"/>
      <dgm:spPr/>
      <dgm:t>
        <a:bodyPr/>
        <a:lstStyle/>
        <a:p>
          <a:endParaRPr lang="en-CA" sz="2400"/>
        </a:p>
      </dgm:t>
    </dgm:pt>
    <dgm:pt modelId="{3B66269D-2BC0-4169-9DE1-C51BABF8625F}">
      <dgm:prSet custT="1"/>
      <dgm:spPr>
        <a:solidFill>
          <a:srgbClr val="45A7BE"/>
        </a:solidFill>
        <a:ln>
          <a:solidFill>
            <a:srgbClr val="45A7BE"/>
          </a:solidFill>
        </a:ln>
      </dgm:spPr>
      <dgm:t>
        <a:bodyPr/>
        <a:lstStyle/>
        <a:p>
          <a:r>
            <a:rPr lang="en-CA" sz="2400" baseline="0"/>
            <a:t>2023:</a:t>
          </a:r>
          <a:endParaRPr lang="en-CA" sz="2400"/>
        </a:p>
      </dgm:t>
    </dgm:pt>
    <dgm:pt modelId="{79DB83B9-37F1-4127-8A8B-44588036DCB8}" type="parTrans" cxnId="{F970F4BC-EC4B-4EF0-A845-81D32C85682D}">
      <dgm:prSet custT="1"/>
      <dgm:spPr/>
      <dgm:t>
        <a:bodyPr/>
        <a:lstStyle/>
        <a:p>
          <a:endParaRPr lang="en-CA" sz="2400"/>
        </a:p>
      </dgm:t>
    </dgm:pt>
    <dgm:pt modelId="{5B9F8FEA-04EA-40D9-90C8-4B0476EBB1AC}">
      <dgm:prSet custT="1"/>
      <dgm:spPr>
        <a:solidFill>
          <a:schemeClr val="bg2">
            <a:lumMod val="85000"/>
            <a:alpha val="90000"/>
          </a:schemeClr>
        </a:solidFill>
        <a:ln>
          <a:solidFill>
            <a:schemeClr val="bg2">
              <a:lumMod val="85000"/>
              <a:alpha val="90000"/>
            </a:schemeClr>
          </a:solidFill>
        </a:ln>
      </dgm:spPr>
      <dgm:t>
        <a:bodyPr/>
        <a:lstStyle/>
        <a:p>
          <a:r>
            <a:rPr lang="en-CA" sz="2400" baseline="0"/>
            <a:t>Public 3.8%</a:t>
          </a:r>
          <a:endParaRPr lang="en-CA" sz="2400"/>
        </a:p>
      </dgm:t>
    </dgm:pt>
    <dgm:pt modelId="{3E48B329-5E1F-4B60-AE5D-35559D2DDF40}" type="sibTrans" cxnId="{F970F4BC-EC4B-4EF0-A845-81D32C85682D}">
      <dgm:prSet custT="1"/>
      <dgm:spPr/>
      <dgm:t>
        <a:bodyPr/>
        <a:lstStyle/>
        <a:p>
          <a:endParaRPr lang="en-CA" sz="2400"/>
        </a:p>
      </dgm:t>
    </dgm:pt>
    <dgm:pt modelId="{94ECBC50-3463-432A-9E41-C6F550E394BA}" type="parTrans" cxnId="{5B42593E-810F-4A78-8FA1-8B17D699E2F9}">
      <dgm:prSet custT="1"/>
      <dgm:spPr/>
      <dgm:t>
        <a:bodyPr/>
        <a:lstStyle/>
        <a:p>
          <a:endParaRPr lang="en-CA" sz="2400"/>
        </a:p>
      </dgm:t>
    </dgm:pt>
    <dgm:pt modelId="{BFD59D6F-2C54-47E7-BFF2-DB2A47375518}">
      <dgm:prSet custT="1"/>
      <dgm:spPr>
        <a:solidFill>
          <a:schemeClr val="bg2">
            <a:lumMod val="85000"/>
            <a:alpha val="90000"/>
          </a:schemeClr>
        </a:solidFill>
        <a:ln>
          <a:solidFill>
            <a:schemeClr val="bg2">
              <a:lumMod val="85000"/>
              <a:alpha val="90000"/>
            </a:schemeClr>
          </a:solidFill>
        </a:ln>
      </dgm:spPr>
      <dgm:t>
        <a:bodyPr/>
        <a:lstStyle/>
        <a:p>
          <a:r>
            <a:rPr lang="en-CA" sz="2400" baseline="0"/>
            <a:t>Private 4.2%</a:t>
          </a:r>
          <a:endParaRPr lang="en-CA" sz="2400"/>
        </a:p>
      </dgm:t>
    </dgm:pt>
    <dgm:pt modelId="{0B89030E-918E-48E8-BA68-B03DED4512F6}" type="sibTrans" cxnId="{5B42593E-810F-4A78-8FA1-8B17D699E2F9}">
      <dgm:prSet custT="1"/>
      <dgm:spPr/>
      <dgm:t>
        <a:bodyPr/>
        <a:lstStyle/>
        <a:p>
          <a:endParaRPr lang="en-CA" sz="2400"/>
        </a:p>
      </dgm:t>
    </dgm:pt>
    <dgm:pt modelId="{0D165B81-BA0C-4931-9DB7-CB78B88D8949}" type="parTrans" cxnId="{A6FAE675-C92B-43C9-8E6C-AA0F6604ADE8}">
      <dgm:prSet custT="1"/>
      <dgm:spPr/>
      <dgm:t>
        <a:bodyPr/>
        <a:lstStyle/>
        <a:p>
          <a:endParaRPr lang="en-CA" sz="2400"/>
        </a:p>
      </dgm:t>
    </dgm:pt>
    <dgm:pt modelId="{72A4CF0F-CD9F-49B9-B72F-E1A5F08F36B1}">
      <dgm:prSet custT="1"/>
      <dgm:spPr>
        <a:solidFill>
          <a:schemeClr val="bg2">
            <a:lumMod val="85000"/>
            <a:alpha val="90000"/>
          </a:schemeClr>
        </a:solidFill>
        <a:ln>
          <a:solidFill>
            <a:schemeClr val="bg2">
              <a:lumMod val="85000"/>
              <a:alpha val="90000"/>
            </a:schemeClr>
          </a:solidFill>
        </a:ln>
      </dgm:spPr>
      <dgm:t>
        <a:bodyPr/>
        <a:lstStyle/>
        <a:p>
          <a:r>
            <a:rPr lang="en-CA" sz="2400" baseline="0"/>
            <a:t>Provincial BPS 4.1%</a:t>
          </a:r>
          <a:endParaRPr lang="en-CA" sz="2400"/>
        </a:p>
      </dgm:t>
    </dgm:pt>
    <dgm:pt modelId="{783BD756-A74A-4488-88CB-E1F88C6F150A}" type="sibTrans" cxnId="{A6FAE675-C92B-43C9-8E6C-AA0F6604ADE8}">
      <dgm:prSet custT="1"/>
      <dgm:spPr/>
      <dgm:t>
        <a:bodyPr/>
        <a:lstStyle/>
        <a:p>
          <a:endParaRPr lang="en-CA" sz="2400"/>
        </a:p>
      </dgm:t>
    </dgm:pt>
    <dgm:pt modelId="{D346E6E5-5C19-48A7-AC9B-DD6243D87B46}" type="sibTrans" cxnId="{DE59E5B8-AABC-4E91-A19B-D5AA36794C35}">
      <dgm:prSet custT="1"/>
      <dgm:spPr/>
      <dgm:t>
        <a:bodyPr/>
        <a:lstStyle/>
        <a:p>
          <a:endParaRPr lang="en-CA" sz="2400"/>
        </a:p>
      </dgm:t>
    </dgm:pt>
    <dgm:pt modelId="{026EA0F7-9A17-420E-94FD-FA59F90F9C90}" type="parTrans" cxnId="{74D77CCC-6EE1-4755-BED4-28F542FEE676}">
      <dgm:prSet custT="1"/>
      <dgm:spPr/>
      <dgm:t>
        <a:bodyPr/>
        <a:lstStyle/>
        <a:p>
          <a:endParaRPr lang="en-CA" sz="2400"/>
        </a:p>
      </dgm:t>
    </dgm:pt>
    <dgm:pt modelId="{707E1C40-A66F-40A0-9EE0-61CEB2A81BBF}">
      <dgm:prSet custT="1"/>
      <dgm:spPr>
        <a:solidFill>
          <a:srgbClr val="58595B"/>
        </a:solidFill>
        <a:ln>
          <a:solidFill>
            <a:srgbClr val="58595B"/>
          </a:solidFill>
        </a:ln>
      </dgm:spPr>
      <dgm:t>
        <a:bodyPr/>
        <a:lstStyle/>
        <a:p>
          <a:r>
            <a:rPr lang="en-CA" sz="2400" baseline="0"/>
            <a:t>2024:</a:t>
          </a:r>
          <a:endParaRPr lang="en-CA" sz="2400"/>
        </a:p>
      </dgm:t>
    </dgm:pt>
    <dgm:pt modelId="{890A6FE1-7924-428F-9E87-2CD9C22C0F11}" type="parTrans" cxnId="{9410E8D2-8754-4B02-B906-A298B79B70A1}">
      <dgm:prSet custT="1"/>
      <dgm:spPr/>
      <dgm:t>
        <a:bodyPr/>
        <a:lstStyle/>
        <a:p>
          <a:endParaRPr lang="en-CA" sz="2400"/>
        </a:p>
      </dgm:t>
    </dgm:pt>
    <dgm:pt modelId="{CE6D8D56-72EB-433E-8724-6C362620529E}">
      <dgm:prSet custT="1"/>
      <dgm:spPr>
        <a:solidFill>
          <a:schemeClr val="bg2">
            <a:lumMod val="85000"/>
            <a:alpha val="90000"/>
          </a:schemeClr>
        </a:solidFill>
        <a:ln>
          <a:solidFill>
            <a:schemeClr val="bg2">
              <a:lumMod val="85000"/>
              <a:alpha val="90000"/>
            </a:schemeClr>
          </a:solidFill>
        </a:ln>
      </dgm:spPr>
      <dgm:t>
        <a:bodyPr/>
        <a:lstStyle/>
        <a:p>
          <a:r>
            <a:rPr lang="en-CA" sz="2400" baseline="0"/>
            <a:t>Public 2.2%</a:t>
          </a:r>
          <a:endParaRPr lang="en-CA" sz="2400"/>
        </a:p>
      </dgm:t>
    </dgm:pt>
    <dgm:pt modelId="{FD7E4D89-0E02-4E3B-BBD3-5082032058F6}" type="sibTrans" cxnId="{9410E8D2-8754-4B02-B906-A298B79B70A1}">
      <dgm:prSet custT="1"/>
      <dgm:spPr/>
      <dgm:t>
        <a:bodyPr/>
        <a:lstStyle/>
        <a:p>
          <a:endParaRPr lang="en-CA" sz="2400"/>
        </a:p>
      </dgm:t>
    </dgm:pt>
    <dgm:pt modelId="{650ACAFB-50A3-4AC3-9568-1EE32B1B25CF}" type="parTrans" cxnId="{27921C5C-3920-4C59-A135-FC1FFC3761F2}">
      <dgm:prSet custT="1"/>
      <dgm:spPr/>
      <dgm:t>
        <a:bodyPr/>
        <a:lstStyle/>
        <a:p>
          <a:endParaRPr lang="en-CA" sz="2400"/>
        </a:p>
      </dgm:t>
    </dgm:pt>
    <dgm:pt modelId="{10D0F13C-56D2-4C17-847C-6F3BB819B38F}">
      <dgm:prSet custT="1"/>
      <dgm:spPr>
        <a:solidFill>
          <a:schemeClr val="bg2">
            <a:lumMod val="85000"/>
            <a:alpha val="90000"/>
          </a:schemeClr>
        </a:solidFill>
        <a:ln>
          <a:solidFill>
            <a:schemeClr val="bg2">
              <a:lumMod val="85000"/>
              <a:alpha val="90000"/>
            </a:schemeClr>
          </a:solidFill>
        </a:ln>
      </dgm:spPr>
      <dgm:t>
        <a:bodyPr/>
        <a:lstStyle/>
        <a:p>
          <a:r>
            <a:rPr lang="en-CA" sz="2400" baseline="0"/>
            <a:t>Private 3.9%</a:t>
          </a:r>
          <a:endParaRPr lang="en-CA" sz="2400"/>
        </a:p>
      </dgm:t>
    </dgm:pt>
    <dgm:pt modelId="{E15E9307-6950-4AEF-9FA5-91FF3B1B4B98}" type="sibTrans" cxnId="{27921C5C-3920-4C59-A135-FC1FFC3761F2}">
      <dgm:prSet custT="1"/>
      <dgm:spPr/>
      <dgm:t>
        <a:bodyPr/>
        <a:lstStyle/>
        <a:p>
          <a:endParaRPr lang="en-CA" sz="2400"/>
        </a:p>
      </dgm:t>
    </dgm:pt>
    <dgm:pt modelId="{2A13F3F0-8C27-4E66-AFE8-E1DB97963521}" type="parTrans" cxnId="{3B1D118A-3ED3-46B2-8E6C-86AD0241DF40}">
      <dgm:prSet custT="1"/>
      <dgm:spPr/>
      <dgm:t>
        <a:bodyPr/>
        <a:lstStyle/>
        <a:p>
          <a:endParaRPr lang="en-CA" sz="2400"/>
        </a:p>
      </dgm:t>
    </dgm:pt>
    <dgm:pt modelId="{7B5AC72F-9266-4CCC-AEDD-13B2ACAB8C89}">
      <dgm:prSet custT="1"/>
      <dgm:spPr>
        <a:solidFill>
          <a:schemeClr val="bg2">
            <a:lumMod val="85000"/>
            <a:alpha val="90000"/>
          </a:schemeClr>
        </a:solidFill>
        <a:ln>
          <a:solidFill>
            <a:schemeClr val="bg2">
              <a:lumMod val="85000"/>
              <a:alpha val="90000"/>
            </a:schemeClr>
          </a:solidFill>
        </a:ln>
      </dgm:spPr>
      <dgm:t>
        <a:bodyPr/>
        <a:lstStyle/>
        <a:p>
          <a:r>
            <a:rPr lang="en-CA" sz="2400" baseline="0"/>
            <a:t>Provincial BPS 2.1%</a:t>
          </a:r>
          <a:endParaRPr lang="en-CA" sz="2400"/>
        </a:p>
      </dgm:t>
    </dgm:pt>
    <dgm:pt modelId="{027A7687-9C2C-469C-9B63-1F3E68100DB7}" type="sibTrans" cxnId="{3B1D118A-3ED3-46B2-8E6C-86AD0241DF40}">
      <dgm:prSet custT="1"/>
      <dgm:spPr/>
      <dgm:t>
        <a:bodyPr/>
        <a:lstStyle/>
        <a:p>
          <a:endParaRPr lang="en-CA" sz="2400"/>
        </a:p>
      </dgm:t>
    </dgm:pt>
    <dgm:pt modelId="{308BD723-CC4E-42C3-9D46-20C564F2464B}" type="sibTrans" cxnId="{74D77CCC-6EE1-4755-BED4-28F542FEE676}">
      <dgm:prSet custT="1"/>
      <dgm:spPr/>
      <dgm:t>
        <a:bodyPr/>
        <a:lstStyle/>
        <a:p>
          <a:endParaRPr lang="en-CA" sz="2400"/>
        </a:p>
      </dgm:t>
    </dgm:pt>
    <dgm:pt modelId="{4B2316E3-A85D-4A31-B40E-9F0240CD5A4A}" type="pres">
      <dgm:prSet presAssocID="{485363F7-F119-4790-8DCD-22172F7D8343}" presName="Name0" presStyleCnt="0">
        <dgm:presLayoutVars>
          <dgm:dir/>
          <dgm:animLvl val="lvl"/>
          <dgm:resizeHandles val="exact"/>
        </dgm:presLayoutVars>
      </dgm:prSet>
      <dgm:spPr/>
    </dgm:pt>
    <dgm:pt modelId="{C5FCBBC8-5101-4DDD-BFB6-A2CAC9E3A5CA}" type="pres">
      <dgm:prSet presAssocID="{3BB4F14D-62B5-46E8-AF6E-FE9AA170BF49}" presName="composite" presStyleCnt="0"/>
      <dgm:spPr/>
    </dgm:pt>
    <dgm:pt modelId="{0F02033F-C2EE-4A71-9864-FB070B7A19A0}" type="pres">
      <dgm:prSet presAssocID="{3BB4F14D-62B5-46E8-AF6E-FE9AA170BF49}" presName="parTx" presStyleLbl="alignNode1" presStyleIdx="0" presStyleCnt="3">
        <dgm:presLayoutVars>
          <dgm:chMax val="0"/>
          <dgm:chPref val="0"/>
          <dgm:bulletEnabled val="1"/>
        </dgm:presLayoutVars>
      </dgm:prSet>
      <dgm:spPr/>
    </dgm:pt>
    <dgm:pt modelId="{46CBF06B-D069-433A-8C33-A4C3526DCDDE}" type="pres">
      <dgm:prSet presAssocID="{3BB4F14D-62B5-46E8-AF6E-FE9AA170BF49}" presName="desTx" presStyleLbl="alignAccFollowNode1" presStyleIdx="0" presStyleCnt="3">
        <dgm:presLayoutVars>
          <dgm:bulletEnabled val="1"/>
        </dgm:presLayoutVars>
      </dgm:prSet>
      <dgm:spPr/>
    </dgm:pt>
    <dgm:pt modelId="{B19063C2-10AB-405B-9732-3EE6618EF6E4}" type="pres">
      <dgm:prSet presAssocID="{82178DE1-98B0-4F5C-BEBD-715B21B51525}" presName="space" presStyleCnt="0"/>
      <dgm:spPr/>
    </dgm:pt>
    <dgm:pt modelId="{CC5D55B3-29B6-4F24-AA98-C29BA7A88F8F}" type="pres">
      <dgm:prSet presAssocID="{3B66269D-2BC0-4169-9DE1-C51BABF8625F}" presName="composite" presStyleCnt="0"/>
      <dgm:spPr/>
    </dgm:pt>
    <dgm:pt modelId="{15F372B4-A3D3-4788-8B10-08FB7E031C83}" type="pres">
      <dgm:prSet presAssocID="{3B66269D-2BC0-4169-9DE1-C51BABF8625F}" presName="parTx" presStyleLbl="alignNode1" presStyleIdx="1" presStyleCnt="3">
        <dgm:presLayoutVars>
          <dgm:chMax val="0"/>
          <dgm:chPref val="0"/>
          <dgm:bulletEnabled val="1"/>
        </dgm:presLayoutVars>
      </dgm:prSet>
      <dgm:spPr/>
    </dgm:pt>
    <dgm:pt modelId="{06388DB9-97E0-481A-BC7D-D987121487DE}" type="pres">
      <dgm:prSet presAssocID="{3B66269D-2BC0-4169-9DE1-C51BABF8625F}" presName="desTx" presStyleLbl="alignAccFollowNode1" presStyleIdx="1" presStyleCnt="3">
        <dgm:presLayoutVars>
          <dgm:bulletEnabled val="1"/>
        </dgm:presLayoutVars>
      </dgm:prSet>
      <dgm:spPr/>
    </dgm:pt>
    <dgm:pt modelId="{01262883-CDB7-4135-A11F-D82892F6F1B4}" type="pres">
      <dgm:prSet presAssocID="{D346E6E5-5C19-48A7-AC9B-DD6243D87B46}" presName="space" presStyleCnt="0"/>
      <dgm:spPr/>
    </dgm:pt>
    <dgm:pt modelId="{0CA60605-3B23-454E-88D8-26C3589EC597}" type="pres">
      <dgm:prSet presAssocID="{707E1C40-A66F-40A0-9EE0-61CEB2A81BBF}" presName="composite" presStyleCnt="0"/>
      <dgm:spPr/>
    </dgm:pt>
    <dgm:pt modelId="{2DEF7E2B-F515-4AD5-B64D-4FFF09676E03}" type="pres">
      <dgm:prSet presAssocID="{707E1C40-A66F-40A0-9EE0-61CEB2A81BBF}" presName="parTx" presStyleLbl="alignNode1" presStyleIdx="2" presStyleCnt="3">
        <dgm:presLayoutVars>
          <dgm:chMax val="0"/>
          <dgm:chPref val="0"/>
          <dgm:bulletEnabled val="1"/>
        </dgm:presLayoutVars>
      </dgm:prSet>
      <dgm:spPr/>
    </dgm:pt>
    <dgm:pt modelId="{96220C51-2E2B-4CC9-9A8D-8E44A1C5AC62}" type="pres">
      <dgm:prSet presAssocID="{707E1C40-A66F-40A0-9EE0-61CEB2A81BBF}" presName="desTx" presStyleLbl="alignAccFollowNode1" presStyleIdx="2" presStyleCnt="3">
        <dgm:presLayoutVars>
          <dgm:bulletEnabled val="1"/>
        </dgm:presLayoutVars>
      </dgm:prSet>
      <dgm:spPr/>
    </dgm:pt>
  </dgm:ptLst>
  <dgm:cxnLst>
    <dgm:cxn modelId="{39D5E409-6CC3-4E83-A35F-A4056955FF47}" srcId="{3BB4F14D-62B5-46E8-AF6E-FE9AA170BF49}" destId="{BF220FEA-2D69-4F15-8CAC-0B1AFDF458FF}" srcOrd="2" destOrd="0" parTransId="{F7E6F5BF-1A32-4AA6-ACFC-871E2C894013}" sibTransId="{0AAE41C1-6C9C-472C-8E5E-6A2C15D2CEA7}"/>
    <dgm:cxn modelId="{31B55616-6E87-4028-A8B5-CB66BF7B77BA}" type="presOf" srcId="{72A4CF0F-CD9F-49B9-B72F-E1A5F08F36B1}" destId="{06388DB9-97E0-481A-BC7D-D987121487DE}" srcOrd="0" destOrd="2" presId="urn:microsoft.com/office/officeart/2005/8/layout/hList1"/>
    <dgm:cxn modelId="{26FB1820-1157-4F7E-8359-2ED1A0488C18}" srcId="{3BB4F14D-62B5-46E8-AF6E-FE9AA170BF49}" destId="{CF42CBE0-6879-4C95-924C-CCC9E668650E}" srcOrd="0" destOrd="0" parTransId="{93639D7A-45F3-41AE-8DBA-ADC32E1EF3C4}" sibTransId="{0CF5A494-DD35-46EF-9237-78979F29AFF4}"/>
    <dgm:cxn modelId="{DCC95523-F9C8-496E-AEC7-614CB3694DBF}" type="presOf" srcId="{6100B0AF-A1F9-4058-9C85-714032B5CE45}" destId="{46CBF06B-D069-433A-8C33-A4C3526DCDDE}" srcOrd="0" destOrd="1" presId="urn:microsoft.com/office/officeart/2005/8/layout/hList1"/>
    <dgm:cxn modelId="{DB73B723-AE77-4A82-9CE4-DABB88A31A9C}" type="presOf" srcId="{10D0F13C-56D2-4C17-847C-6F3BB819B38F}" destId="{96220C51-2E2B-4CC9-9A8D-8E44A1C5AC62}" srcOrd="0" destOrd="1" presId="urn:microsoft.com/office/officeart/2005/8/layout/hList1"/>
    <dgm:cxn modelId="{AEDED73B-50EB-4681-A6B4-EB75646BABBE}" type="presOf" srcId="{BFD59D6F-2C54-47E7-BFF2-DB2A47375518}" destId="{06388DB9-97E0-481A-BC7D-D987121487DE}" srcOrd="0" destOrd="1" presId="urn:microsoft.com/office/officeart/2005/8/layout/hList1"/>
    <dgm:cxn modelId="{F6288D3C-CCCE-4E33-A102-8C1A1627DDFB}" type="presOf" srcId="{707E1C40-A66F-40A0-9EE0-61CEB2A81BBF}" destId="{2DEF7E2B-F515-4AD5-B64D-4FFF09676E03}" srcOrd="0" destOrd="0" presId="urn:microsoft.com/office/officeart/2005/8/layout/hList1"/>
    <dgm:cxn modelId="{5B42593E-810F-4A78-8FA1-8B17D699E2F9}" srcId="{3B66269D-2BC0-4169-9DE1-C51BABF8625F}" destId="{BFD59D6F-2C54-47E7-BFF2-DB2A47375518}" srcOrd="1" destOrd="0" parTransId="{94ECBC50-3463-432A-9E41-C6F550E394BA}" sibTransId="{0B89030E-918E-48E8-BA68-B03DED4512F6}"/>
    <dgm:cxn modelId="{27921C5C-3920-4C59-A135-FC1FFC3761F2}" srcId="{707E1C40-A66F-40A0-9EE0-61CEB2A81BBF}" destId="{10D0F13C-56D2-4C17-847C-6F3BB819B38F}" srcOrd="1" destOrd="0" parTransId="{650ACAFB-50A3-4AC3-9568-1EE32B1B25CF}" sibTransId="{E15E9307-6950-4AEF-9FA5-91FF3B1B4B98}"/>
    <dgm:cxn modelId="{2391476C-4B99-4DC9-992B-B7540CE5F9C5}" type="presOf" srcId="{3B66269D-2BC0-4169-9DE1-C51BABF8625F}" destId="{15F372B4-A3D3-4788-8B10-08FB7E031C83}" srcOrd="0" destOrd="0" presId="urn:microsoft.com/office/officeart/2005/8/layout/hList1"/>
    <dgm:cxn modelId="{A6FAE675-C92B-43C9-8E6C-AA0F6604ADE8}" srcId="{3B66269D-2BC0-4169-9DE1-C51BABF8625F}" destId="{72A4CF0F-CD9F-49B9-B72F-E1A5F08F36B1}" srcOrd="2" destOrd="0" parTransId="{0D165B81-BA0C-4931-9DB7-CB78B88D8949}" sibTransId="{783BD756-A74A-4488-88CB-E1F88C6F150A}"/>
    <dgm:cxn modelId="{6A062176-3250-473D-8C3E-66FAE885C359}" type="presOf" srcId="{5B9F8FEA-04EA-40D9-90C8-4B0476EBB1AC}" destId="{06388DB9-97E0-481A-BC7D-D987121487DE}" srcOrd="0" destOrd="0" presId="urn:microsoft.com/office/officeart/2005/8/layout/hList1"/>
    <dgm:cxn modelId="{98E88277-ECE9-4D8F-87C3-61FCD76B88E6}" type="presOf" srcId="{485363F7-F119-4790-8DCD-22172F7D8343}" destId="{4B2316E3-A85D-4A31-B40E-9F0240CD5A4A}" srcOrd="0" destOrd="0" presId="urn:microsoft.com/office/officeart/2005/8/layout/hList1"/>
    <dgm:cxn modelId="{C09DB780-CB3A-4F32-B70E-9284E254AE05}" type="presOf" srcId="{CF42CBE0-6879-4C95-924C-CCC9E668650E}" destId="{46CBF06B-D069-433A-8C33-A4C3526DCDDE}" srcOrd="0" destOrd="0" presId="urn:microsoft.com/office/officeart/2005/8/layout/hList1"/>
    <dgm:cxn modelId="{3B1D118A-3ED3-46B2-8E6C-86AD0241DF40}" srcId="{707E1C40-A66F-40A0-9EE0-61CEB2A81BBF}" destId="{7B5AC72F-9266-4CCC-AEDD-13B2ACAB8C89}" srcOrd="2" destOrd="0" parTransId="{2A13F3F0-8C27-4E66-AFE8-E1DB97963521}" sibTransId="{027A7687-9C2C-469C-9B63-1F3E68100DB7}"/>
    <dgm:cxn modelId="{10B4F9A1-31FF-4136-A86B-32D5586A695D}" type="presOf" srcId="{CE6D8D56-72EB-433E-8724-6C362620529E}" destId="{96220C51-2E2B-4CC9-9A8D-8E44A1C5AC62}" srcOrd="0" destOrd="0" presId="urn:microsoft.com/office/officeart/2005/8/layout/hList1"/>
    <dgm:cxn modelId="{DAD1D2B0-C381-4C86-B420-BBDD1CFD85AE}" srcId="{3BB4F14D-62B5-46E8-AF6E-FE9AA170BF49}" destId="{6100B0AF-A1F9-4058-9C85-714032B5CE45}" srcOrd="1" destOrd="0" parTransId="{348D3AF7-C679-404C-A75A-257A2E721CAC}" sibTransId="{6ED4C5DA-AC43-4ABD-A4F4-32E3BB6832F2}"/>
    <dgm:cxn modelId="{A45E2EB3-9630-4B3A-8F28-CD951622321E}" srcId="{485363F7-F119-4790-8DCD-22172F7D8343}" destId="{3BB4F14D-62B5-46E8-AF6E-FE9AA170BF49}" srcOrd="0" destOrd="0" parTransId="{6B5E1F2D-0AF1-4DD2-B6B1-D67F78813F5F}" sibTransId="{82178DE1-98B0-4F5C-BEBD-715B21B51525}"/>
    <dgm:cxn modelId="{DE59E5B8-AABC-4E91-A19B-D5AA36794C35}" srcId="{485363F7-F119-4790-8DCD-22172F7D8343}" destId="{3B66269D-2BC0-4169-9DE1-C51BABF8625F}" srcOrd="1" destOrd="0" parTransId="{E7C409D2-DA52-45B9-BCBD-BD8912761BB3}" sibTransId="{D346E6E5-5C19-48A7-AC9B-DD6243D87B46}"/>
    <dgm:cxn modelId="{F970F4BC-EC4B-4EF0-A845-81D32C85682D}" srcId="{3B66269D-2BC0-4169-9DE1-C51BABF8625F}" destId="{5B9F8FEA-04EA-40D9-90C8-4B0476EBB1AC}" srcOrd="0" destOrd="0" parTransId="{79DB83B9-37F1-4127-8A8B-44588036DCB8}" sibTransId="{3E48B329-5E1F-4B60-AE5D-35559D2DDF40}"/>
    <dgm:cxn modelId="{429937BF-5CAD-4E3D-BCB6-C34ED3DCAAC2}" type="presOf" srcId="{7B5AC72F-9266-4CCC-AEDD-13B2ACAB8C89}" destId="{96220C51-2E2B-4CC9-9A8D-8E44A1C5AC62}" srcOrd="0" destOrd="2" presId="urn:microsoft.com/office/officeart/2005/8/layout/hList1"/>
    <dgm:cxn modelId="{853EA7C8-F607-4B31-B7CD-3B3FAC4F20EF}" type="presOf" srcId="{BF220FEA-2D69-4F15-8CAC-0B1AFDF458FF}" destId="{46CBF06B-D069-433A-8C33-A4C3526DCDDE}" srcOrd="0" destOrd="2" presId="urn:microsoft.com/office/officeart/2005/8/layout/hList1"/>
    <dgm:cxn modelId="{74D77CCC-6EE1-4755-BED4-28F542FEE676}" srcId="{485363F7-F119-4790-8DCD-22172F7D8343}" destId="{707E1C40-A66F-40A0-9EE0-61CEB2A81BBF}" srcOrd="2" destOrd="0" parTransId="{026EA0F7-9A17-420E-94FD-FA59F90F9C90}" sibTransId="{308BD723-CC4E-42C3-9D46-20C564F2464B}"/>
    <dgm:cxn modelId="{9410E8D2-8754-4B02-B906-A298B79B70A1}" srcId="{707E1C40-A66F-40A0-9EE0-61CEB2A81BBF}" destId="{CE6D8D56-72EB-433E-8724-6C362620529E}" srcOrd="0" destOrd="0" parTransId="{890A6FE1-7924-428F-9E87-2CD9C22C0F11}" sibTransId="{FD7E4D89-0E02-4E3B-BBD3-5082032058F6}"/>
    <dgm:cxn modelId="{D5CBCFEE-92AE-4B90-92C9-897AA6EB7BB9}" type="presOf" srcId="{3BB4F14D-62B5-46E8-AF6E-FE9AA170BF49}" destId="{0F02033F-C2EE-4A71-9864-FB070B7A19A0}" srcOrd="0" destOrd="0" presId="urn:microsoft.com/office/officeart/2005/8/layout/hList1"/>
    <dgm:cxn modelId="{77B85889-2EB0-41A1-8F72-50CFFE4AC4D5}" type="presParOf" srcId="{4B2316E3-A85D-4A31-B40E-9F0240CD5A4A}" destId="{C5FCBBC8-5101-4DDD-BFB6-A2CAC9E3A5CA}" srcOrd="0" destOrd="0" presId="urn:microsoft.com/office/officeart/2005/8/layout/hList1"/>
    <dgm:cxn modelId="{13B676D3-9AD9-4536-917D-659F9498BCB9}" type="presParOf" srcId="{C5FCBBC8-5101-4DDD-BFB6-A2CAC9E3A5CA}" destId="{0F02033F-C2EE-4A71-9864-FB070B7A19A0}" srcOrd="0" destOrd="0" presId="urn:microsoft.com/office/officeart/2005/8/layout/hList1"/>
    <dgm:cxn modelId="{20C8CF49-966F-40C2-9AC7-12A0AD0D217D}" type="presParOf" srcId="{C5FCBBC8-5101-4DDD-BFB6-A2CAC9E3A5CA}" destId="{46CBF06B-D069-433A-8C33-A4C3526DCDDE}" srcOrd="1" destOrd="0" presId="urn:microsoft.com/office/officeart/2005/8/layout/hList1"/>
    <dgm:cxn modelId="{1FA430E9-84BD-4CCF-BE9C-3E1182F8CEBA}" type="presParOf" srcId="{4B2316E3-A85D-4A31-B40E-9F0240CD5A4A}" destId="{B19063C2-10AB-405B-9732-3EE6618EF6E4}" srcOrd="1" destOrd="0" presId="urn:microsoft.com/office/officeart/2005/8/layout/hList1"/>
    <dgm:cxn modelId="{17F299D2-B4B2-4C6F-A8A2-4F8868A4260C}" type="presParOf" srcId="{4B2316E3-A85D-4A31-B40E-9F0240CD5A4A}" destId="{CC5D55B3-29B6-4F24-AA98-C29BA7A88F8F}" srcOrd="2" destOrd="0" presId="urn:microsoft.com/office/officeart/2005/8/layout/hList1"/>
    <dgm:cxn modelId="{EF423199-0D9D-4E87-BF98-70A57C761686}" type="presParOf" srcId="{CC5D55B3-29B6-4F24-AA98-C29BA7A88F8F}" destId="{15F372B4-A3D3-4788-8B10-08FB7E031C83}" srcOrd="0" destOrd="0" presId="urn:microsoft.com/office/officeart/2005/8/layout/hList1"/>
    <dgm:cxn modelId="{08A9D5C5-2964-4DE9-8F22-2927B188F2D4}" type="presParOf" srcId="{CC5D55B3-29B6-4F24-AA98-C29BA7A88F8F}" destId="{06388DB9-97E0-481A-BC7D-D987121487DE}" srcOrd="1" destOrd="0" presId="urn:microsoft.com/office/officeart/2005/8/layout/hList1"/>
    <dgm:cxn modelId="{BC1CE0D7-ABC1-4009-854B-FDA1B7B4434F}" type="presParOf" srcId="{4B2316E3-A85D-4A31-B40E-9F0240CD5A4A}" destId="{01262883-CDB7-4135-A11F-D82892F6F1B4}" srcOrd="3" destOrd="0" presId="urn:microsoft.com/office/officeart/2005/8/layout/hList1"/>
    <dgm:cxn modelId="{79F6B4E1-73C8-41A0-8AFB-8714F6106D48}" type="presParOf" srcId="{4B2316E3-A85D-4A31-B40E-9F0240CD5A4A}" destId="{0CA60605-3B23-454E-88D8-26C3589EC597}" srcOrd="4" destOrd="0" presId="urn:microsoft.com/office/officeart/2005/8/layout/hList1"/>
    <dgm:cxn modelId="{840ED715-99AC-4365-8460-A1932E07381C}" type="presParOf" srcId="{0CA60605-3B23-454E-88D8-26C3589EC597}" destId="{2DEF7E2B-F515-4AD5-B64D-4FFF09676E03}" srcOrd="0" destOrd="0" presId="urn:microsoft.com/office/officeart/2005/8/layout/hList1"/>
    <dgm:cxn modelId="{F44877CC-ACCC-4A3A-9FAD-83CF58F96416}" type="presParOf" srcId="{0CA60605-3B23-454E-88D8-26C3589EC597}" destId="{96220C51-2E2B-4CC9-9A8D-8E44A1C5AC6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2.xml><?xml version="1.0" encoding="utf-8"?>
<dgm:dataModel xmlns:dgm="http://schemas.openxmlformats.org/drawingml/2006/diagram" xmlns:a="http://schemas.openxmlformats.org/drawingml/2006/main">
  <dgm:ptLst>
    <dgm:pt modelId="{8B7B625D-6566-4A6F-9E3D-FC95A3FD55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C54B13CA-787E-468F-884B-FD0ED9300EC4}" type="parTrans" cxnId="{B1DA3C16-0806-4A9B-8709-C301C253CAC9}">
      <dgm:prSet custT="1"/>
      <dgm:spPr/>
      <dgm:t>
        <a:bodyPr/>
        <a:lstStyle/>
        <a:p>
          <a:endParaRPr lang="en-CA" sz="2400"/>
        </a:p>
      </dgm:t>
    </dgm:pt>
    <dgm:pt modelId="{C4757929-7B78-416E-A2FA-73FC48574754}">
      <dgm:prSe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CA" sz="2400" baseline="0"/>
            <a:t>Health and Social Services:</a:t>
          </a:r>
          <a:endParaRPr lang="en-CA" sz="2400"/>
        </a:p>
      </dgm:t>
    </dgm:pt>
    <dgm:pt modelId="{A379B46F-254E-42EE-B20D-11E4D52E2AAF}" type="parTrans" cxnId="{AD9EBDA5-8E77-46E8-BE96-40B48D27A061}">
      <dgm:prSet custT="1"/>
      <dgm:spPr/>
      <dgm:t>
        <a:bodyPr/>
        <a:lstStyle/>
        <a:p>
          <a:endParaRPr lang="en-CA" sz="2400"/>
        </a:p>
      </dgm:t>
    </dgm:pt>
    <dgm:pt modelId="{A3E9A773-F5AF-4F1A-8A7E-B7291F627F16}">
      <dgm:prSet custT="1"/>
      <dgm:spPr>
        <a:solidFill>
          <a:schemeClr val="bg2">
            <a:lumMod val="85000"/>
            <a:alpha val="90000"/>
          </a:schemeClr>
        </a:solidFill>
        <a:ln>
          <a:solidFill>
            <a:schemeClr val="bg2">
              <a:lumMod val="85000"/>
              <a:alpha val="90000"/>
            </a:schemeClr>
          </a:solidFill>
        </a:ln>
      </dgm:spPr>
      <dgm:t>
        <a:bodyPr/>
        <a:lstStyle/>
        <a:p>
          <a:r>
            <a:rPr lang="en-CA" sz="2400" baseline="0"/>
            <a:t>2024: 3.2%</a:t>
          </a:r>
          <a:endParaRPr lang="en-CA" sz="2400"/>
        </a:p>
      </dgm:t>
    </dgm:pt>
    <dgm:pt modelId="{CF3B78E8-C618-44A8-82BC-208394CBD4E4}" type="sibTrans" cxnId="{AD9EBDA5-8E77-46E8-BE96-40B48D27A061}">
      <dgm:prSet custT="1"/>
      <dgm:spPr/>
      <dgm:t>
        <a:bodyPr/>
        <a:lstStyle/>
        <a:p>
          <a:endParaRPr lang="en-CA" sz="2400"/>
        </a:p>
      </dgm:t>
    </dgm:pt>
    <dgm:pt modelId="{FFE01726-07E2-41C8-86A6-3AE19D5E33CC}" type="parTrans" cxnId="{B34A03E1-A492-4FFA-895C-C4583A5D7A10}">
      <dgm:prSet custT="1"/>
      <dgm:spPr/>
      <dgm:t>
        <a:bodyPr/>
        <a:lstStyle/>
        <a:p>
          <a:endParaRPr lang="en-CA" sz="2400"/>
        </a:p>
      </dgm:t>
    </dgm:pt>
    <dgm:pt modelId="{0342DFF0-9406-4DA3-857C-5DD46513B2DE}">
      <dgm:prSet custT="1"/>
      <dgm:spPr>
        <a:solidFill>
          <a:schemeClr val="bg2">
            <a:lumMod val="85000"/>
            <a:alpha val="90000"/>
          </a:schemeClr>
        </a:solidFill>
        <a:ln>
          <a:solidFill>
            <a:schemeClr val="bg2">
              <a:lumMod val="85000"/>
              <a:alpha val="90000"/>
            </a:schemeClr>
          </a:solidFill>
        </a:ln>
      </dgm:spPr>
      <dgm:t>
        <a:bodyPr/>
        <a:lstStyle/>
        <a:p>
          <a:r>
            <a:rPr lang="en-CA" sz="2400" baseline="0"/>
            <a:t>2023: 4.4%</a:t>
          </a:r>
          <a:endParaRPr lang="en-CA" sz="2400"/>
        </a:p>
      </dgm:t>
    </dgm:pt>
    <dgm:pt modelId="{E61DEFE7-CFAE-4D86-90FB-F5270425330A}" type="sibTrans" cxnId="{B34A03E1-A492-4FFA-895C-C4583A5D7A10}">
      <dgm:prSet custT="1"/>
      <dgm:spPr/>
      <dgm:t>
        <a:bodyPr/>
        <a:lstStyle/>
        <a:p>
          <a:endParaRPr lang="en-CA" sz="2400"/>
        </a:p>
      </dgm:t>
    </dgm:pt>
    <dgm:pt modelId="{04BD71C6-0A8D-410E-A56F-F6BD5808DAEC}" type="parTrans" cxnId="{E1C90F70-2028-4842-9CD7-AB2C80AC74B8}">
      <dgm:prSet custT="1"/>
      <dgm:spPr/>
      <dgm:t>
        <a:bodyPr/>
        <a:lstStyle/>
        <a:p>
          <a:endParaRPr lang="en-CA" sz="2400"/>
        </a:p>
      </dgm:t>
    </dgm:pt>
    <dgm:pt modelId="{0E3D6B45-7C81-4C97-86F7-2BA90839B7CE}">
      <dgm:prSet custT="1"/>
      <dgm:spPr>
        <a:solidFill>
          <a:schemeClr val="bg2">
            <a:lumMod val="85000"/>
            <a:alpha val="90000"/>
          </a:schemeClr>
        </a:solidFill>
        <a:ln>
          <a:solidFill>
            <a:schemeClr val="bg2">
              <a:lumMod val="85000"/>
              <a:alpha val="90000"/>
            </a:schemeClr>
          </a:solidFill>
        </a:ln>
      </dgm:spPr>
      <dgm:t>
        <a:bodyPr/>
        <a:lstStyle/>
        <a:p>
          <a:r>
            <a:rPr lang="en-CA" sz="2400" baseline="0"/>
            <a:t>2022: 1.4%</a:t>
          </a:r>
          <a:endParaRPr lang="en-CA" sz="2400"/>
        </a:p>
      </dgm:t>
    </dgm:pt>
    <dgm:pt modelId="{B6EC7AFF-1478-4E90-832A-648DC7E2ABC3}" type="sibTrans" cxnId="{E1C90F70-2028-4842-9CD7-AB2C80AC74B8}">
      <dgm:prSet custT="1"/>
      <dgm:spPr/>
      <dgm:t>
        <a:bodyPr/>
        <a:lstStyle/>
        <a:p>
          <a:endParaRPr lang="en-CA" sz="2400"/>
        </a:p>
      </dgm:t>
    </dgm:pt>
    <dgm:pt modelId="{DBB5D704-86A9-42E9-A7C9-B0B4E2836394}" type="sibTrans" cxnId="{B1DA3C16-0806-4A9B-8709-C301C253CAC9}">
      <dgm:prSet custT="1"/>
      <dgm:spPr/>
      <dgm:t>
        <a:bodyPr/>
        <a:lstStyle/>
        <a:p>
          <a:endParaRPr lang="en-CA" sz="2400"/>
        </a:p>
      </dgm:t>
    </dgm:pt>
    <dgm:pt modelId="{402EF638-E294-43E2-8353-76B98117FF3A}" type="pres">
      <dgm:prSet presAssocID="{8B7B625D-6566-4A6F-9E3D-FC95A3FD5578}" presName="Name0" presStyleCnt="0">
        <dgm:presLayoutVars>
          <dgm:dir/>
          <dgm:animLvl val="lvl"/>
          <dgm:resizeHandles val="exact"/>
        </dgm:presLayoutVars>
      </dgm:prSet>
      <dgm:spPr/>
    </dgm:pt>
    <dgm:pt modelId="{177EB96A-ED31-4B35-9FA7-C8A8A702DD4D}" type="pres">
      <dgm:prSet presAssocID="{C4757929-7B78-416E-A2FA-73FC48574754}" presName="composite" presStyleCnt="0"/>
      <dgm:spPr/>
    </dgm:pt>
    <dgm:pt modelId="{8B63EB4B-BBEE-4C3C-94A2-71D0FBEF82BD}" type="pres">
      <dgm:prSet presAssocID="{C4757929-7B78-416E-A2FA-73FC48574754}" presName="parTx" presStyleLbl="alignNode1" presStyleIdx="0" presStyleCnt="1">
        <dgm:presLayoutVars>
          <dgm:chMax val="0"/>
          <dgm:chPref val="0"/>
          <dgm:bulletEnabled val="1"/>
        </dgm:presLayoutVars>
      </dgm:prSet>
      <dgm:spPr/>
    </dgm:pt>
    <dgm:pt modelId="{72EC8C36-D463-47CF-BF2D-CB687F32B35C}" type="pres">
      <dgm:prSet presAssocID="{C4757929-7B78-416E-A2FA-73FC48574754}" presName="desTx" presStyleLbl="alignAccFollowNode1" presStyleIdx="0" presStyleCnt="1" custLinFactNeighborY="3751">
        <dgm:presLayoutVars>
          <dgm:bulletEnabled val="1"/>
        </dgm:presLayoutVars>
      </dgm:prSet>
      <dgm:spPr/>
    </dgm:pt>
  </dgm:ptLst>
  <dgm:cxnLst>
    <dgm:cxn modelId="{B1DA3C16-0806-4A9B-8709-C301C253CAC9}" srcId="{8B7B625D-6566-4A6F-9E3D-FC95A3FD5578}" destId="{C4757929-7B78-416E-A2FA-73FC48574754}" srcOrd="0" destOrd="0" parTransId="{C54B13CA-787E-468F-884B-FD0ED9300EC4}" sibTransId="{DBB5D704-86A9-42E9-A7C9-B0B4E2836394}"/>
    <dgm:cxn modelId="{364DB72A-9B83-493E-ABA0-2C17DEB57188}" type="presOf" srcId="{0342DFF0-9406-4DA3-857C-5DD46513B2DE}" destId="{72EC8C36-D463-47CF-BF2D-CB687F32B35C}" srcOrd="0" destOrd="1" presId="urn:microsoft.com/office/officeart/2005/8/layout/hList1"/>
    <dgm:cxn modelId="{E1C90F70-2028-4842-9CD7-AB2C80AC74B8}" srcId="{C4757929-7B78-416E-A2FA-73FC48574754}" destId="{0E3D6B45-7C81-4C97-86F7-2BA90839B7CE}" srcOrd="2" destOrd="0" parTransId="{04BD71C6-0A8D-410E-A56F-F6BD5808DAEC}" sibTransId="{B6EC7AFF-1478-4E90-832A-648DC7E2ABC3}"/>
    <dgm:cxn modelId="{7A87627A-3487-4F87-8995-4073A8864C6D}" type="presOf" srcId="{A3E9A773-F5AF-4F1A-8A7E-B7291F627F16}" destId="{72EC8C36-D463-47CF-BF2D-CB687F32B35C}" srcOrd="0" destOrd="0" presId="urn:microsoft.com/office/officeart/2005/8/layout/hList1"/>
    <dgm:cxn modelId="{AD9EBDA5-8E77-46E8-BE96-40B48D27A061}" srcId="{C4757929-7B78-416E-A2FA-73FC48574754}" destId="{A3E9A773-F5AF-4F1A-8A7E-B7291F627F16}" srcOrd="0" destOrd="0" parTransId="{A379B46F-254E-42EE-B20D-11E4D52E2AAF}" sibTransId="{CF3B78E8-C618-44A8-82BC-208394CBD4E4}"/>
    <dgm:cxn modelId="{C57D6AB3-DCB3-4524-896B-880DA5F4B48F}" type="presOf" srcId="{0E3D6B45-7C81-4C97-86F7-2BA90839B7CE}" destId="{72EC8C36-D463-47CF-BF2D-CB687F32B35C}" srcOrd="0" destOrd="2" presId="urn:microsoft.com/office/officeart/2005/8/layout/hList1"/>
    <dgm:cxn modelId="{0D2701BA-B3E3-4C05-ACFA-C0A9B77C4793}" type="presOf" srcId="{8B7B625D-6566-4A6F-9E3D-FC95A3FD5578}" destId="{402EF638-E294-43E2-8353-76B98117FF3A}" srcOrd="0" destOrd="0" presId="urn:microsoft.com/office/officeart/2005/8/layout/hList1"/>
    <dgm:cxn modelId="{B34A03E1-A492-4FFA-895C-C4583A5D7A10}" srcId="{C4757929-7B78-416E-A2FA-73FC48574754}" destId="{0342DFF0-9406-4DA3-857C-5DD46513B2DE}" srcOrd="1" destOrd="0" parTransId="{FFE01726-07E2-41C8-86A6-3AE19D5E33CC}" sibTransId="{E61DEFE7-CFAE-4D86-90FB-F5270425330A}"/>
    <dgm:cxn modelId="{B28549E7-1871-47AC-884E-0A54EFE5DABE}" type="presOf" srcId="{C4757929-7B78-416E-A2FA-73FC48574754}" destId="{8B63EB4B-BBEE-4C3C-94A2-71D0FBEF82BD}" srcOrd="0" destOrd="0" presId="urn:microsoft.com/office/officeart/2005/8/layout/hList1"/>
    <dgm:cxn modelId="{55EBD6FD-D6B6-4E73-BD22-8CFCD872F2C9}" type="presParOf" srcId="{402EF638-E294-43E2-8353-76B98117FF3A}" destId="{177EB96A-ED31-4B35-9FA7-C8A8A702DD4D}" srcOrd="0" destOrd="0" presId="urn:microsoft.com/office/officeart/2005/8/layout/hList1"/>
    <dgm:cxn modelId="{5BA4F3E4-D61B-491E-8E1A-9F10C98C2AF4}" type="presParOf" srcId="{177EB96A-ED31-4B35-9FA7-C8A8A702DD4D}" destId="{8B63EB4B-BBEE-4C3C-94A2-71D0FBEF82BD}" srcOrd="0" destOrd="0" presId="urn:microsoft.com/office/officeart/2005/8/layout/hList1"/>
    <dgm:cxn modelId="{344DF53D-8DF8-4C86-BBCB-6C72A0A20CE4}" type="presParOf" srcId="{177EB96A-ED31-4B35-9FA7-C8A8A702DD4D}" destId="{72EC8C36-D463-47CF-BF2D-CB687F32B35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3.xml><?xml version="1.0" encoding="utf-8"?>
<dgm:dataModel xmlns:dgm="http://schemas.openxmlformats.org/drawingml/2006/diagram" xmlns:a="http://schemas.openxmlformats.org/drawingml/2006/main">
  <dgm:ptLst>
    <dgm:pt modelId="{484C9347-250C-4E60-A0AA-F66C8E1EA92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6FA9AA86-44FA-41DE-AC1E-7A27512AED82}" type="parTrans" cxnId="{9ECC3DFB-EE4C-4246-B8C9-5CE26F3275D2}">
      <dgm:prSet custT="1"/>
      <dgm:spPr/>
      <dgm:t>
        <a:bodyPr/>
        <a:lstStyle/>
        <a:p>
          <a:pPr algn="l"/>
          <a:endParaRPr lang="en-CA" sz="2400">
            <a:latin typeface="Arial" pitchFamily="34" charset="0"/>
            <a:cs typeface="Arial" pitchFamily="34" charset="0"/>
          </a:endParaRPr>
        </a:p>
      </dgm:t>
    </dgm:pt>
    <dgm:pt modelId="{3A90CF24-BC93-41ED-9011-9C0EF7D3BC91}">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lgn="l"/>
          <a:r>
            <a:rPr lang="en-CA" sz="2400"/>
            <a:t>Longer negotiations</a:t>
          </a:r>
          <a:endParaRPr lang="en-CA" sz="2400">
            <a:latin typeface="Arial" pitchFamily="34" charset="0"/>
            <a:cs typeface="Arial" pitchFamily="34" charset="0"/>
          </a:endParaRPr>
        </a:p>
      </dgm:t>
    </dgm:pt>
    <dgm:pt modelId="{4CE1CF7C-80A5-460B-9365-B5946C70487C}" type="sibTrans" cxnId="{9ECC3DFB-EE4C-4246-B8C9-5CE26F3275D2}">
      <dgm:prSet custT="1"/>
      <dgm:spPr/>
      <dgm:t>
        <a:bodyPr/>
        <a:lstStyle/>
        <a:p>
          <a:pPr algn="l"/>
          <a:endParaRPr lang="en-CA" sz="2400">
            <a:latin typeface="Arial" pitchFamily="34" charset="0"/>
            <a:cs typeface="Arial" pitchFamily="34" charset="0"/>
          </a:endParaRPr>
        </a:p>
      </dgm:t>
    </dgm:pt>
    <dgm:pt modelId="{E9C2FF59-2D84-431F-9B3D-455F76680B58}" type="parTrans" cxnId="{727EFBB5-4363-4756-8B53-C6375F0ED389}">
      <dgm:prSet custT="1"/>
      <dgm:spPr/>
      <dgm:t>
        <a:bodyPr/>
        <a:lstStyle/>
        <a:p>
          <a:pPr algn="l"/>
          <a:endParaRPr lang="en-CA" sz="2400">
            <a:latin typeface="Arial" pitchFamily="34" charset="0"/>
            <a:cs typeface="Arial" pitchFamily="34" charset="0"/>
          </a:endParaRPr>
        </a:p>
      </dgm:t>
    </dgm:pt>
    <dgm:pt modelId="{ECDB09C1-053D-4E5F-BE88-536B0EB864B0}">
      <dgm:prSet phldrT="[Text]" custT="1"/>
      <dgm:spPr>
        <a:solidFill>
          <a:srgbClr val="45A7BE"/>
        </a:solidFill>
        <a:ln w="25400" cap="flat" cmpd="sng" algn="ctr">
          <a:solidFill>
            <a:schemeClr val="lt1">
              <a:hueOff val="0"/>
              <a:satOff val="0"/>
              <a:lumOff val="0"/>
              <a:alphaOff val="0"/>
            </a:schemeClr>
          </a:solidFill>
          <a:prstDash val="solid"/>
        </a:ln>
      </dgm:spPr>
      <dgm:t>
        <a:bodyPr/>
        <a:lstStyle/>
        <a:p>
          <a:pPr algn="l"/>
          <a:r>
            <a:rPr lang="en-CA" sz="2400"/>
            <a:t>Tentative agreements are not being ratified	</a:t>
          </a:r>
          <a:endParaRPr lang="en-CA" sz="2400">
            <a:latin typeface="Arial" pitchFamily="34" charset="0"/>
            <a:cs typeface="Arial" pitchFamily="34" charset="0"/>
          </a:endParaRPr>
        </a:p>
      </dgm:t>
    </dgm:pt>
    <dgm:pt modelId="{74B9F3BE-E5C2-48FA-AB36-AC9F5DB14140}" type="sibTrans" cxnId="{727EFBB5-4363-4756-8B53-C6375F0ED389}">
      <dgm:prSet custT="1"/>
      <dgm:spPr/>
      <dgm:t>
        <a:bodyPr/>
        <a:lstStyle/>
        <a:p>
          <a:pPr algn="l"/>
          <a:endParaRPr lang="en-CA" sz="2400">
            <a:latin typeface="Arial" pitchFamily="34" charset="0"/>
            <a:cs typeface="Arial" pitchFamily="34" charset="0"/>
          </a:endParaRPr>
        </a:p>
      </dgm:t>
    </dgm:pt>
    <dgm:pt modelId="{E71D9F17-1B05-4198-BF97-5F34BA546796}" type="pres">
      <dgm:prSet presAssocID="{484C9347-250C-4E60-A0AA-F66C8E1EA92B}" presName="linearFlow" presStyleCnt="0">
        <dgm:presLayoutVars>
          <dgm:dir/>
          <dgm:resizeHandles val="exact"/>
        </dgm:presLayoutVars>
      </dgm:prSet>
      <dgm:spPr/>
    </dgm:pt>
    <dgm:pt modelId="{6D92E505-C3D2-4747-B4B0-AE0265B21FDB}" type="pres">
      <dgm:prSet presAssocID="{3A90CF24-BC93-41ED-9011-9C0EF7D3BC91}" presName="composite" presStyleCnt="0"/>
      <dgm:spPr/>
    </dgm:pt>
    <dgm:pt modelId="{E456EC89-0AAA-4349-8291-8D06D212F722}" type="pres">
      <dgm:prSet presAssocID="{3A90CF24-BC93-41ED-9011-9C0EF7D3BC91}" presName="imgShp" presStyleLbl="fgImgPlace1" presStyleIdx="0" presStyleCnt="2" custLinFactX="-100000" custLinFactNeighborX="-127933" custLinFactNeighborY="546"/>
      <dgm:spPr>
        <a:blipFill>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E2527F44-0C8E-4102-9D07-8074EF8AAEB6}" type="pres">
      <dgm:prSet presAssocID="{3A90CF24-BC93-41ED-9011-9C0EF7D3BC91}" presName="txShp" presStyleLbl="node1" presStyleIdx="0" presStyleCnt="2" custScaleX="141410" custLinFactNeighborX="23928">
        <dgm:presLayoutVars>
          <dgm:bulletEnabled val="1"/>
        </dgm:presLayoutVars>
      </dgm:prSet>
      <dgm:spPr/>
    </dgm:pt>
    <dgm:pt modelId="{FE7315D7-4F51-478E-AAB5-A0E434009C02}" type="pres">
      <dgm:prSet presAssocID="{4CE1CF7C-80A5-460B-9365-B5946C70487C}" presName="spacing" presStyleCnt="0"/>
      <dgm:spPr/>
    </dgm:pt>
    <dgm:pt modelId="{C98E721C-2457-429D-8D6D-B3D31B785E00}" type="pres">
      <dgm:prSet presAssocID="{ECDB09C1-053D-4E5F-BE88-536B0EB864B0}" presName="composite" presStyleCnt="0"/>
      <dgm:spPr/>
    </dgm:pt>
    <dgm:pt modelId="{103A9BAA-E1DE-4373-A8A0-0C25D6B9AADF}" type="pres">
      <dgm:prSet presAssocID="{ECDB09C1-053D-4E5F-BE88-536B0EB864B0}" presName="imgShp" presStyleLbl="fgImgPlace1" presStyleIdx="1" presStyleCnt="2" custLinFactX="-100000" custLinFactNeighborX="-127933" custLinFactNeighborY="546"/>
      <dgm:spPr>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pt>
    <dgm:pt modelId="{31264EF7-A09A-42D4-8B49-6AF2DEB33B6E}" type="pres">
      <dgm:prSet presAssocID="{ECDB09C1-053D-4E5F-BE88-536B0EB864B0}" presName="txShp" presStyleLbl="node1" presStyleIdx="1" presStyleCnt="2" custScaleX="141410" custLinFactNeighborX="23928">
        <dgm:presLayoutVars>
          <dgm:bulletEnabled val="1"/>
        </dgm:presLayoutVars>
      </dgm:prSet>
      <dgm:spPr/>
    </dgm:pt>
  </dgm:ptLst>
  <dgm:cxnLst>
    <dgm:cxn modelId="{333B4F4B-2BC9-4D81-A86D-1FE022F2FA5A}" type="presOf" srcId="{484C9347-250C-4E60-A0AA-F66C8E1EA92B}" destId="{E71D9F17-1B05-4198-BF97-5F34BA546796}" srcOrd="0" destOrd="0" presId="urn:microsoft.com/office/officeart/2005/8/layout/vList3"/>
    <dgm:cxn modelId="{94F65B7F-3614-48C0-BE4A-EDB083CAE9BA}" type="presOf" srcId="{ECDB09C1-053D-4E5F-BE88-536B0EB864B0}" destId="{31264EF7-A09A-42D4-8B49-6AF2DEB33B6E}" srcOrd="0" destOrd="0" presId="urn:microsoft.com/office/officeart/2005/8/layout/vList3"/>
    <dgm:cxn modelId="{727EFBB5-4363-4756-8B53-C6375F0ED389}" srcId="{484C9347-250C-4E60-A0AA-F66C8E1EA92B}" destId="{ECDB09C1-053D-4E5F-BE88-536B0EB864B0}" srcOrd="1" destOrd="0" parTransId="{E9C2FF59-2D84-431F-9B3D-455F76680B58}" sibTransId="{74B9F3BE-E5C2-48FA-AB36-AC9F5DB14140}"/>
    <dgm:cxn modelId="{0A8FE1D5-068D-40FD-B261-617EFFE80E58}" type="presOf" srcId="{3A90CF24-BC93-41ED-9011-9C0EF7D3BC91}" destId="{E2527F44-0C8E-4102-9D07-8074EF8AAEB6}" srcOrd="0" destOrd="0" presId="urn:microsoft.com/office/officeart/2005/8/layout/vList3"/>
    <dgm:cxn modelId="{9ECC3DFB-EE4C-4246-B8C9-5CE26F3275D2}" srcId="{484C9347-250C-4E60-A0AA-F66C8E1EA92B}" destId="{3A90CF24-BC93-41ED-9011-9C0EF7D3BC91}" srcOrd="0" destOrd="0" parTransId="{6FA9AA86-44FA-41DE-AC1E-7A27512AED82}" sibTransId="{4CE1CF7C-80A5-460B-9365-B5946C70487C}"/>
    <dgm:cxn modelId="{1F3C0CEF-599D-41A0-BFB0-037A0567E444}" type="presParOf" srcId="{E71D9F17-1B05-4198-BF97-5F34BA546796}" destId="{6D92E505-C3D2-4747-B4B0-AE0265B21FDB}" srcOrd="0" destOrd="0" presId="urn:microsoft.com/office/officeart/2005/8/layout/vList3"/>
    <dgm:cxn modelId="{F4B49CFA-2AC3-4ED9-B885-04A9307E7952}" type="presParOf" srcId="{6D92E505-C3D2-4747-B4B0-AE0265B21FDB}" destId="{E456EC89-0AAA-4349-8291-8D06D212F722}" srcOrd="0" destOrd="0" presId="urn:microsoft.com/office/officeart/2005/8/layout/vList3"/>
    <dgm:cxn modelId="{EC49842C-0544-459D-A6DC-490430EC485D}" type="presParOf" srcId="{6D92E505-C3D2-4747-B4B0-AE0265B21FDB}" destId="{E2527F44-0C8E-4102-9D07-8074EF8AAEB6}" srcOrd="1" destOrd="0" presId="urn:microsoft.com/office/officeart/2005/8/layout/vList3"/>
    <dgm:cxn modelId="{690E7C5F-6081-49FC-87FC-CDF842D4B813}" type="presParOf" srcId="{E71D9F17-1B05-4198-BF97-5F34BA546796}" destId="{FE7315D7-4F51-478E-AAB5-A0E434009C02}" srcOrd="1" destOrd="0" presId="urn:microsoft.com/office/officeart/2005/8/layout/vList3"/>
    <dgm:cxn modelId="{2AF7E628-4DB6-4809-9839-616881A9DFD4}" type="presParOf" srcId="{E71D9F17-1B05-4198-BF97-5F34BA546796}" destId="{C98E721C-2457-429D-8D6D-B3D31B785E00}" srcOrd="2" destOrd="0" presId="urn:microsoft.com/office/officeart/2005/8/layout/vList3"/>
    <dgm:cxn modelId="{0B0F5E62-07C0-45DB-9BC9-DC1E5D5422CB}" type="presParOf" srcId="{C98E721C-2457-429D-8D6D-B3D31B785E00}" destId="{103A9BAA-E1DE-4373-A8A0-0C25D6B9AADF}" srcOrd="0" destOrd="0" presId="urn:microsoft.com/office/officeart/2005/8/layout/vList3"/>
    <dgm:cxn modelId="{EB6D292E-4165-4FA5-A45D-5BC503FBBDEC}" type="presParOf" srcId="{C98E721C-2457-429D-8D6D-B3D31B785E00}" destId="{31264EF7-A09A-42D4-8B49-6AF2DEB33B6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4.xml><?xml version="1.0" encoding="utf-8"?>
<dgm:dataModel xmlns:dgm="http://schemas.openxmlformats.org/drawingml/2006/diagram" xmlns:a="http://schemas.openxmlformats.org/drawingml/2006/main">
  <dgm:ptLst>
    <dgm:pt modelId="{669CA554-654A-41A7-987F-582C804B86B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4A6C1A0C-DF42-4F39-BB98-FE1BCE2C3047}" type="parTrans" cxnId="{D8CF9C79-A062-4229-8370-61356B5859D7}">
      <dgm:prSet custT="1"/>
      <dgm:spPr/>
      <dgm:t>
        <a:bodyPr/>
        <a:lstStyle/>
        <a:p>
          <a:endParaRPr lang="en-CA" sz="2400"/>
        </a:p>
      </dgm:t>
    </dgm:pt>
    <dgm:pt modelId="{D02EDEBD-CCDC-4B74-8EB6-7E46C4540F0E}">
      <dgm:prSe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CA" sz="2400"/>
            <a:t>Increase in work disruptions</a:t>
          </a:r>
        </a:p>
      </dgm:t>
    </dgm:pt>
    <dgm:pt modelId="{34D9836D-E305-4CF7-9D16-507630595859}" type="parTrans" cxnId="{A7E65A21-1D74-4409-8A0F-4B3A544E94BB}">
      <dgm:prSet custT="1"/>
      <dgm:spPr/>
      <dgm:t>
        <a:bodyPr/>
        <a:lstStyle/>
        <a:p>
          <a:endParaRPr lang="en-CA" sz="2400"/>
        </a:p>
      </dgm:t>
    </dgm:pt>
    <dgm:pt modelId="{F68E1146-13BA-4D3A-958D-0E9E0E270D67}">
      <dgm:prSet custT="1"/>
      <dgm:spPr>
        <a:solidFill>
          <a:schemeClr val="bg2">
            <a:lumMod val="85000"/>
            <a:alpha val="90000"/>
          </a:schemeClr>
        </a:solidFill>
        <a:ln>
          <a:solidFill>
            <a:schemeClr val="bg2">
              <a:lumMod val="85000"/>
              <a:alpha val="90000"/>
            </a:schemeClr>
          </a:solidFill>
        </a:ln>
      </dgm:spPr>
      <dgm:t>
        <a:bodyPr/>
        <a:lstStyle/>
        <a:p>
          <a:r>
            <a:rPr lang="en-CA" sz="2400"/>
            <a:t>In 2021 - 0% of public sector settlements</a:t>
          </a:r>
        </a:p>
      </dgm:t>
    </dgm:pt>
    <dgm:pt modelId="{FD2039FF-95E2-4883-8EE9-60BCDE1FBED6}" type="sibTrans" cxnId="{A7E65A21-1D74-4409-8A0F-4B3A544E94BB}">
      <dgm:prSet custT="1"/>
      <dgm:spPr/>
      <dgm:t>
        <a:bodyPr/>
        <a:lstStyle/>
        <a:p>
          <a:endParaRPr lang="en-CA" sz="2400"/>
        </a:p>
      </dgm:t>
    </dgm:pt>
    <dgm:pt modelId="{897EF3B2-9DC4-4EEA-9A3F-B7F512F9AB8A}" type="parTrans" cxnId="{4D3378C6-8B8F-4713-A5FD-31884B6049EF}">
      <dgm:prSet custT="1"/>
      <dgm:spPr/>
      <dgm:t>
        <a:bodyPr/>
        <a:lstStyle/>
        <a:p>
          <a:endParaRPr lang="en-CA" sz="2400"/>
        </a:p>
      </dgm:t>
    </dgm:pt>
    <dgm:pt modelId="{6A42D9C9-C5D4-4A90-9625-4B12B0E3C1AA}">
      <dgm:prSet custT="1"/>
      <dgm:spPr>
        <a:solidFill>
          <a:schemeClr val="bg2">
            <a:lumMod val="85000"/>
            <a:alpha val="90000"/>
          </a:schemeClr>
        </a:solidFill>
        <a:ln>
          <a:solidFill>
            <a:schemeClr val="bg2">
              <a:lumMod val="85000"/>
              <a:alpha val="90000"/>
            </a:schemeClr>
          </a:solidFill>
        </a:ln>
      </dgm:spPr>
      <dgm:t>
        <a:bodyPr/>
        <a:lstStyle/>
        <a:p>
          <a:r>
            <a:rPr lang="en-CA" sz="2400"/>
            <a:t>In 2022, 28% of public sector settlements</a:t>
          </a:r>
        </a:p>
      </dgm:t>
    </dgm:pt>
    <dgm:pt modelId="{FA2C863D-86FA-44A4-84F9-E88542338866}" type="sibTrans" cxnId="{4D3378C6-8B8F-4713-A5FD-31884B6049EF}">
      <dgm:prSet custT="1"/>
      <dgm:spPr/>
      <dgm:t>
        <a:bodyPr/>
        <a:lstStyle/>
        <a:p>
          <a:endParaRPr lang="en-CA" sz="2400"/>
        </a:p>
      </dgm:t>
    </dgm:pt>
    <dgm:pt modelId="{DB4A386B-2FFD-4180-A9CC-1E1E48B5E7BF}" type="parTrans" cxnId="{228E6CAA-4CBC-47A1-A92B-7D657592A864}">
      <dgm:prSet custT="1"/>
      <dgm:spPr/>
      <dgm:t>
        <a:bodyPr/>
        <a:lstStyle/>
        <a:p>
          <a:endParaRPr lang="en-CA" sz="2400"/>
        </a:p>
      </dgm:t>
    </dgm:pt>
    <dgm:pt modelId="{12700B8E-47B9-43E2-A160-08F09880A293}">
      <dgm:prSet custT="1"/>
      <dgm:spPr>
        <a:solidFill>
          <a:schemeClr val="bg2">
            <a:lumMod val="85000"/>
            <a:alpha val="90000"/>
          </a:schemeClr>
        </a:solidFill>
        <a:ln>
          <a:solidFill>
            <a:schemeClr val="bg2">
              <a:lumMod val="85000"/>
              <a:alpha val="90000"/>
            </a:schemeClr>
          </a:solidFill>
        </a:ln>
      </dgm:spPr>
      <dgm:t>
        <a:bodyPr/>
        <a:lstStyle/>
        <a:p>
          <a:r>
            <a:rPr lang="en-CA" sz="2400"/>
            <a:t>Numbers remain high for 2023</a:t>
          </a:r>
        </a:p>
      </dgm:t>
    </dgm:pt>
    <dgm:pt modelId="{782F10CB-BB85-44DE-9914-811E82DF9DE5}" type="sibTrans" cxnId="{228E6CAA-4CBC-47A1-A92B-7D657592A864}">
      <dgm:prSet custT="1"/>
      <dgm:spPr/>
      <dgm:t>
        <a:bodyPr/>
        <a:lstStyle/>
        <a:p>
          <a:endParaRPr lang="en-CA" sz="2400"/>
        </a:p>
      </dgm:t>
    </dgm:pt>
    <dgm:pt modelId="{009956B5-5989-457F-B0B6-892ABB6B7051}" type="sibTrans" cxnId="{D8CF9C79-A062-4229-8370-61356B5859D7}">
      <dgm:prSet custT="1"/>
      <dgm:spPr/>
      <dgm:t>
        <a:bodyPr/>
        <a:lstStyle/>
        <a:p>
          <a:endParaRPr lang="en-CA" sz="2400"/>
        </a:p>
      </dgm:t>
    </dgm:pt>
    <dgm:pt modelId="{51E179BE-657C-46FF-9F5B-2E04CFD0F655}" type="pres">
      <dgm:prSet presAssocID="{669CA554-654A-41A7-987F-582C804B86B5}" presName="Name0" presStyleCnt="0">
        <dgm:presLayoutVars>
          <dgm:dir/>
          <dgm:animLvl val="lvl"/>
          <dgm:resizeHandles val="exact"/>
        </dgm:presLayoutVars>
      </dgm:prSet>
      <dgm:spPr/>
    </dgm:pt>
    <dgm:pt modelId="{4AD4BBC2-5363-40A9-9AE5-97A9337BC6AB}" type="pres">
      <dgm:prSet presAssocID="{D02EDEBD-CCDC-4B74-8EB6-7E46C4540F0E}" presName="composite" presStyleCnt="0"/>
      <dgm:spPr/>
    </dgm:pt>
    <dgm:pt modelId="{9283FEF2-E970-40F6-BA5C-EE467F52AC10}" type="pres">
      <dgm:prSet presAssocID="{D02EDEBD-CCDC-4B74-8EB6-7E46C4540F0E}" presName="parTx" presStyleLbl="alignNode1" presStyleIdx="0" presStyleCnt="1">
        <dgm:presLayoutVars>
          <dgm:chMax val="0"/>
          <dgm:chPref val="0"/>
          <dgm:bulletEnabled val="1"/>
        </dgm:presLayoutVars>
      </dgm:prSet>
      <dgm:spPr/>
    </dgm:pt>
    <dgm:pt modelId="{EAC3EA90-2D81-468E-B469-FA7353455DE2}" type="pres">
      <dgm:prSet presAssocID="{D02EDEBD-CCDC-4B74-8EB6-7E46C4540F0E}" presName="desTx" presStyleLbl="alignAccFollowNode1" presStyleIdx="0" presStyleCnt="1">
        <dgm:presLayoutVars>
          <dgm:bulletEnabled val="1"/>
        </dgm:presLayoutVars>
      </dgm:prSet>
      <dgm:spPr/>
    </dgm:pt>
  </dgm:ptLst>
  <dgm:cxnLst>
    <dgm:cxn modelId="{D9FB2616-A7D4-4A0C-814F-DC12363F4283}" type="presOf" srcId="{12700B8E-47B9-43E2-A160-08F09880A293}" destId="{EAC3EA90-2D81-468E-B469-FA7353455DE2}" srcOrd="0" destOrd="2" presId="urn:microsoft.com/office/officeart/2005/8/layout/hList1"/>
    <dgm:cxn modelId="{A7E65A21-1D74-4409-8A0F-4B3A544E94BB}" srcId="{D02EDEBD-CCDC-4B74-8EB6-7E46C4540F0E}" destId="{F68E1146-13BA-4D3A-958D-0E9E0E270D67}" srcOrd="0" destOrd="0" parTransId="{34D9836D-E305-4CF7-9D16-507630595859}" sibTransId="{FD2039FF-95E2-4883-8EE9-60BCDE1FBED6}"/>
    <dgm:cxn modelId="{9D57C025-265C-4D35-A027-FC53E2B60561}" type="presOf" srcId="{669CA554-654A-41A7-987F-582C804B86B5}" destId="{51E179BE-657C-46FF-9F5B-2E04CFD0F655}" srcOrd="0" destOrd="0" presId="urn:microsoft.com/office/officeart/2005/8/layout/hList1"/>
    <dgm:cxn modelId="{1A96F546-5885-4309-88A6-2982B6E69845}" type="presOf" srcId="{6A42D9C9-C5D4-4A90-9625-4B12B0E3C1AA}" destId="{EAC3EA90-2D81-468E-B469-FA7353455DE2}" srcOrd="0" destOrd="1" presId="urn:microsoft.com/office/officeart/2005/8/layout/hList1"/>
    <dgm:cxn modelId="{D8CF9C79-A062-4229-8370-61356B5859D7}" srcId="{669CA554-654A-41A7-987F-582C804B86B5}" destId="{D02EDEBD-CCDC-4B74-8EB6-7E46C4540F0E}" srcOrd="0" destOrd="0" parTransId="{4A6C1A0C-DF42-4F39-BB98-FE1BCE2C3047}" sibTransId="{009956B5-5989-457F-B0B6-892ABB6B7051}"/>
    <dgm:cxn modelId="{583054A3-7EE2-485F-BA7B-170BFCFB0A56}" type="presOf" srcId="{F68E1146-13BA-4D3A-958D-0E9E0E270D67}" destId="{EAC3EA90-2D81-468E-B469-FA7353455DE2}" srcOrd="0" destOrd="0" presId="urn:microsoft.com/office/officeart/2005/8/layout/hList1"/>
    <dgm:cxn modelId="{228E6CAA-4CBC-47A1-A92B-7D657592A864}" srcId="{D02EDEBD-CCDC-4B74-8EB6-7E46C4540F0E}" destId="{12700B8E-47B9-43E2-A160-08F09880A293}" srcOrd="2" destOrd="0" parTransId="{DB4A386B-2FFD-4180-A9CC-1E1E48B5E7BF}" sibTransId="{782F10CB-BB85-44DE-9914-811E82DF9DE5}"/>
    <dgm:cxn modelId="{4D3378C6-8B8F-4713-A5FD-31884B6049EF}" srcId="{D02EDEBD-CCDC-4B74-8EB6-7E46C4540F0E}" destId="{6A42D9C9-C5D4-4A90-9625-4B12B0E3C1AA}" srcOrd="1" destOrd="0" parTransId="{897EF3B2-9DC4-4EEA-9A3F-B7F512F9AB8A}" sibTransId="{FA2C863D-86FA-44A4-84F9-E88542338866}"/>
    <dgm:cxn modelId="{FBDEE2F7-8E02-49D8-B077-43D404129083}" type="presOf" srcId="{D02EDEBD-CCDC-4B74-8EB6-7E46C4540F0E}" destId="{9283FEF2-E970-40F6-BA5C-EE467F52AC10}" srcOrd="0" destOrd="0" presId="urn:microsoft.com/office/officeart/2005/8/layout/hList1"/>
    <dgm:cxn modelId="{D4679AF4-C1E4-4810-951F-01CC9011C707}" type="presParOf" srcId="{51E179BE-657C-46FF-9F5B-2E04CFD0F655}" destId="{4AD4BBC2-5363-40A9-9AE5-97A9337BC6AB}" srcOrd="0" destOrd="0" presId="urn:microsoft.com/office/officeart/2005/8/layout/hList1"/>
    <dgm:cxn modelId="{7F3DCCE6-E464-47C2-8771-763A6D55C5FC}" type="presParOf" srcId="{4AD4BBC2-5363-40A9-9AE5-97A9337BC6AB}" destId="{9283FEF2-E970-40F6-BA5C-EE467F52AC10}" srcOrd="0" destOrd="0" presId="urn:microsoft.com/office/officeart/2005/8/layout/hList1"/>
    <dgm:cxn modelId="{F83E93E6-4C20-40BD-98AE-90C5548D0C02}" type="presParOf" srcId="{4AD4BBC2-5363-40A9-9AE5-97A9337BC6AB}" destId="{EAC3EA90-2D81-468E-B469-FA7353455DE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2FA5FBEA-70BD-4F6B-A4F0-E3BA7BBAB0A8}">
      <dgm:prSet/>
      <dgm:spPr/>
      <dgm:t>
        <a:bodyPr/>
        <a:lstStyle/>
        <a:p>
          <a:endParaRPr lang="en-CA"/>
        </a:p>
      </dgm:t>
    </dgm:pt>
    <dgm:pt modelId="{7CD7F05F-058A-4185-BE8F-C6B4374D81B4}">
      <dgm:prSet phldrT="[Text]"/>
      <dgm:spPr/>
      <dgm:t>
        <a:bodyPr/>
        <a:lstStyle/>
        <a:p>
          <a:r>
            <a:rPr lang="en-CA" b="1" i="1" err="1">
              <a:solidFill>
                <a:schemeClr val="bg1"/>
              </a:solidFill>
              <a:latin typeface="Arial" pitchFamily="34" charset="0"/>
              <a:cs typeface="Arial" pitchFamily="34" charset="0"/>
            </a:rPr>
            <a:t>Mlotek v York-Med Systems </a:t>
          </a:r>
          <a:r>
            <a:rPr lang="en-CA" b="1">
              <a:solidFill>
                <a:schemeClr val="bg1"/>
              </a:solidFill>
              <a:latin typeface="Arial" pitchFamily="34" charset="0"/>
              <a:cs typeface="Arial" pitchFamily="34" charset="0"/>
            </a:rPr>
            <a:t>(2015)</a:t>
          </a:r>
          <a:endParaRPr lang="en-CA"/>
        </a:p>
      </dgm:t>
    </dgm:pt>
    <dgm:pt modelId="{A8234B17-1654-4C20-B371-93962B3080EB}" type="parTrans" cxnId="{A03A8B10-45C4-4F39-8D2F-9A728A720491}">
      <dgm:prSet/>
      <dgm:spPr/>
      <dgm:t>
        <a:bodyPr/>
        <a:lstStyle/>
        <a:p>
          <a:endParaRPr lang="en-CA"/>
        </a:p>
      </dgm:t>
    </dgm:pt>
    <dgm:pt modelId="{A498FE85-333B-405E-8907-7757356B4061}">
      <dgm:prSet/>
      <dgm:spPr/>
      <dgm:t>
        <a:bodyPr/>
        <a:lstStyle/>
        <a:p>
          <a:r>
            <a:rPr lang="en-CA" b="1">
              <a:solidFill>
                <a:schemeClr val="tx1">
                  <a:lumMod val="75000"/>
                  <a:lumOff val="25000"/>
                </a:schemeClr>
              </a:solidFill>
              <a:latin typeface="Arial" pitchFamily="34" charset="0"/>
              <a:cs typeface="Arial" pitchFamily="34" charset="0"/>
            </a:rPr>
            <a:t>Facts:</a:t>
          </a:r>
          <a:endParaRPr lang="en-CA"/>
        </a:p>
      </dgm:t>
    </dgm:pt>
    <dgm:pt modelId="{4E6FC84B-AE6F-431B-95CA-92A54BEAFCB8}" type="sibTrans" cxnId="{A03A8B10-45C4-4F39-8D2F-9A728A720491}">
      <dgm:prSet/>
      <dgm:spPr/>
      <dgm:t>
        <a:bodyPr/>
        <a:lstStyle/>
        <a:p>
          <a:endParaRPr lang="en-CA"/>
        </a:p>
      </dgm:t>
    </dgm:pt>
    <dgm:pt modelId="{12DFECAF-F39B-4D0E-A198-F019A9045AEB}" type="parTrans" cxnId="{EF1530FA-162B-4A2D-9F9D-CB76048576A1}">
      <dgm:prSet/>
      <dgm:spPr/>
      <dgm:t>
        <a:bodyPr/>
        <a:lstStyle/>
        <a:p>
          <a:endParaRPr lang="en-CA"/>
        </a:p>
      </dgm:t>
    </dgm:pt>
    <dgm:pt modelId="{5430970A-2914-424B-9EFE-E31D35952E2B}">
      <dgm:prSet/>
      <dgm:spPr/>
      <dgm:t>
        <a:bodyPr/>
        <a:lstStyle/>
        <a:p>
          <a:r>
            <a:rPr lang="en-CA">
              <a:solidFill>
                <a:schemeClr val="tx1">
                  <a:lumMod val="75000"/>
                  <a:lumOff val="25000"/>
                </a:schemeClr>
              </a:solidFill>
              <a:latin typeface="Arial" pitchFamily="34" charset="0"/>
              <a:ea typeface="ＭＳ Ｐゴシック"/>
              <a:cs typeface="Arial" pitchFamily="34" charset="0"/>
            </a:rPr>
            <a:t>72 years old at time of termination</a:t>
          </a:r>
        </a:p>
      </dgm:t>
    </dgm:pt>
    <dgm:pt modelId="{4A2A6D62-176E-4F84-96EC-1EEBABFFBEE6}" type="sibTrans" cxnId="{EF1530FA-162B-4A2D-9F9D-CB76048576A1}">
      <dgm:prSet/>
      <dgm:spPr/>
      <dgm:t>
        <a:bodyPr/>
        <a:lstStyle/>
        <a:p>
          <a:endParaRPr lang="en-CA"/>
        </a:p>
      </dgm:t>
    </dgm:pt>
    <dgm:pt modelId="{8CF9D267-13C0-46CA-AE0C-F3BCE531B110}" type="parTrans" cxnId="{594A7270-A59E-48EA-A001-0EA7EA93776D}">
      <dgm:prSet/>
      <dgm:spPr/>
      <dgm:t>
        <a:bodyPr/>
        <a:lstStyle/>
        <a:p>
          <a:endParaRPr lang="en-CA"/>
        </a:p>
      </dgm:t>
    </dgm:pt>
    <dgm:pt modelId="{6A87860D-2C5F-42CF-8D1B-7D183A2EBA1E}">
      <dgm:prSet/>
      <dgm:spPr/>
      <dgm:t>
        <a:bodyPr/>
        <a:lstStyle/>
        <a:p>
          <a:r>
            <a:rPr lang="en-CA">
              <a:solidFill>
                <a:schemeClr val="tx1">
                  <a:lumMod val="75000"/>
                  <a:lumOff val="25000"/>
                </a:schemeClr>
              </a:solidFill>
              <a:latin typeface="Arial" pitchFamily="34" charset="0"/>
              <a:ea typeface="ＭＳ Ｐゴシック"/>
              <a:cs typeface="Arial" pitchFamily="34" charset="0"/>
            </a:rPr>
            <a:t>16 years of service (hired in her 50s)</a:t>
          </a:r>
        </a:p>
      </dgm:t>
    </dgm:pt>
    <dgm:pt modelId="{2E1ABC32-C5CE-47D1-92E3-C2FD6D90D6A4}" type="sibTrans" cxnId="{594A7270-A59E-48EA-A001-0EA7EA93776D}">
      <dgm:prSet/>
      <dgm:spPr/>
      <dgm:t>
        <a:bodyPr/>
        <a:lstStyle/>
        <a:p>
          <a:endParaRPr lang="en-CA"/>
        </a:p>
      </dgm:t>
    </dgm:pt>
    <dgm:pt modelId="{10E8E9DC-9249-443F-9E88-AA48F70AC263}" type="parTrans" cxnId="{BD4960AA-6359-4D04-ACA4-19EEA022B3C3}">
      <dgm:prSet/>
      <dgm:spPr/>
      <dgm:t>
        <a:bodyPr/>
        <a:lstStyle/>
        <a:p>
          <a:endParaRPr lang="en-CA"/>
        </a:p>
      </dgm:t>
    </dgm:pt>
    <dgm:pt modelId="{B0B36056-8734-4D2E-86C0-3CDB93CF58C7}">
      <dgm:prSet/>
      <dgm:spPr/>
      <dgm:t>
        <a:bodyPr/>
        <a:lstStyle/>
        <a:p>
          <a:r>
            <a:rPr lang="en-CA">
              <a:solidFill>
                <a:schemeClr val="tx1">
                  <a:lumMod val="75000"/>
                  <a:lumOff val="25000"/>
                </a:schemeClr>
              </a:solidFill>
              <a:latin typeface="Arial" pitchFamily="34" charset="0"/>
              <a:ea typeface="ＭＳ Ｐゴシック"/>
              <a:cs typeface="Arial" pitchFamily="34" charset="0"/>
            </a:rPr>
            <a:t>Employed as a training scheduling coordinator</a:t>
          </a:r>
        </a:p>
      </dgm:t>
    </dgm:pt>
    <dgm:pt modelId="{0A879752-81E7-4BA2-A16B-5E82B9B3668C}" type="sibTrans" cxnId="{BD4960AA-6359-4D04-ACA4-19EEA022B3C3}">
      <dgm:prSet/>
      <dgm:spPr/>
      <dgm:t>
        <a:bodyPr/>
        <a:lstStyle/>
        <a:p>
          <a:endParaRPr lang="en-CA"/>
        </a:p>
      </dgm:t>
    </dgm:pt>
    <dgm:pt modelId="{CA9AFB78-24EB-4426-98C0-AEEC6085113F}" type="parTrans" cxnId="{D61A2409-BC5D-4EFB-9446-79DC8E5EA09E}">
      <dgm:prSet/>
      <dgm:spPr/>
      <dgm:t>
        <a:bodyPr/>
        <a:lstStyle/>
        <a:p>
          <a:endParaRPr lang="en-CA"/>
        </a:p>
      </dgm:t>
    </dgm:pt>
    <dgm:pt modelId="{CD7D7FDA-D359-47D4-A4A5-DB323C473EF0}">
      <dgm:prSet/>
      <dgm:spPr/>
      <dgm:t>
        <a:bodyPr/>
        <a:lstStyle/>
        <a:p>
          <a:r>
            <a:rPr lang="en-CA">
              <a:solidFill>
                <a:schemeClr val="tx1">
                  <a:lumMod val="75000"/>
                  <a:lumOff val="25000"/>
                </a:schemeClr>
              </a:solidFill>
              <a:latin typeface="Arial" pitchFamily="34" charset="0"/>
              <a:ea typeface="ＭＳ Ｐゴシック"/>
              <a:cs typeface="Arial" pitchFamily="34" charset="0"/>
            </a:rPr>
            <a:t>Terminated due to work shortage</a:t>
          </a:r>
        </a:p>
      </dgm:t>
    </dgm:pt>
    <dgm:pt modelId="{3C037FF3-DAC9-4F09-B511-2DCAE0D6DB3B}" type="sibTrans" cxnId="{D61A2409-BC5D-4EFB-9446-79DC8E5EA09E}">
      <dgm:prSet/>
      <dgm:spPr/>
      <dgm:t>
        <a:bodyPr/>
        <a:lstStyle/>
        <a:p>
          <a:endParaRPr lang="en-CA"/>
        </a:p>
      </dgm:t>
    </dgm:pt>
    <dgm:pt modelId="{8C907445-B867-45CD-A599-4C584A13D22D}" type="parTrans" cxnId="{68D0379B-D929-408B-A672-515717DE61CC}">
      <dgm:prSet/>
      <dgm:spPr/>
      <dgm:t>
        <a:bodyPr/>
        <a:lstStyle/>
        <a:p>
          <a:endParaRPr lang="en-CA"/>
        </a:p>
      </dgm:t>
    </dgm:pt>
    <dgm:pt modelId="{67480D02-5C43-4ED2-9C2B-B668F1ED7629}">
      <dgm:prSet/>
      <dgm:spPr/>
      <dgm:t>
        <a:bodyPr/>
        <a:lstStyle/>
        <a:p>
          <a:r>
            <a:rPr lang="en-CA">
              <a:solidFill>
                <a:schemeClr val="tx1">
                  <a:lumMod val="75000"/>
                  <a:lumOff val="25000"/>
                </a:schemeClr>
              </a:solidFill>
              <a:latin typeface="Arial" pitchFamily="34" charset="0"/>
              <a:ea typeface="ＭＳ Ｐゴシック"/>
              <a:cs typeface="Arial" pitchFamily="34" charset="0"/>
            </a:rPr>
            <a:t>Defendant valued older employees, had a number of other older (50+) employees</a:t>
          </a:r>
        </a:p>
      </dgm:t>
    </dgm:pt>
    <dgm:pt modelId="{77AB4AF6-2FBF-4D56-A2BC-C774F217C973}" type="sibTrans" cxnId="{68D0379B-D929-408B-A672-515717DE61CC}">
      <dgm:prSet/>
      <dgm:spPr/>
      <dgm:t>
        <a:bodyPr/>
        <a:lstStyle/>
        <a:p>
          <a:endParaRPr lang="en-CA"/>
        </a:p>
      </dgm:t>
    </dgm:pt>
    <dgm:pt modelId="{257B7820-94B1-426F-8FC2-E4465046773C}" type="parTrans" cxnId="{CEF5D23A-C732-4CC5-89D3-BD2BC99BAB30}">
      <dgm:prSet/>
      <dgm:spPr/>
      <dgm:t>
        <a:bodyPr/>
        <a:lstStyle/>
        <a:p>
          <a:endParaRPr lang="en-CA"/>
        </a:p>
      </dgm:t>
    </dgm:pt>
    <dgm:pt modelId="{0B98D415-78BD-4671-BFA6-676524C1CD60}">
      <dgm:prSet/>
      <dgm:spPr/>
      <dgm:t>
        <a:bodyPr/>
        <a:lstStyle/>
        <a:p>
          <a:r>
            <a:rPr lang="en-CA">
              <a:solidFill>
                <a:schemeClr val="tx1">
                  <a:lumMod val="75000"/>
                  <a:lumOff val="25000"/>
                </a:schemeClr>
              </a:solidFill>
              <a:latin typeface="Arial" pitchFamily="34" charset="0"/>
              <a:ea typeface="ＭＳ Ｐゴシック"/>
              <a:cs typeface="Arial" pitchFamily="34" charset="0"/>
            </a:rPr>
            <a:t>Two employment contracts with termination provisions, entered into in 1998 and 2011</a:t>
          </a:r>
        </a:p>
      </dgm:t>
    </dgm:pt>
    <dgm:pt modelId="{FB181291-1E6A-44FE-B223-6EC98FC40CD2}" type="sibTrans" cxnId="{CEF5D23A-C732-4CC5-89D3-BD2BC99BAB30}">
      <dgm:prSet/>
      <dgm:spPr/>
      <dgm:t>
        <a:bodyPr/>
        <a:lstStyle/>
        <a:p>
          <a:endParaRPr lang="en-CA"/>
        </a:p>
      </dgm:t>
    </dgm:pt>
    <dgm:pt modelId="{965A611C-E077-467A-B373-4BE70EF8D428}" type="sibTrans" cxnId="{2FA5FBEA-70BD-4F6B-A4F0-E3BA7BBAB0A8}">
      <dgm:prSet/>
      <dgm:spPr/>
      <dgm:t>
        <a:bodyPr/>
        <a:lstStyle/>
        <a:p>
          <a:endParaRPr lang="en-CA"/>
        </a:p>
      </dgm:t>
    </dgm:pt>
    <dgm:pt modelId="{77CE3F9E-5984-4E41-A9BB-4A47FBF34D31}" type="pres">
      <dgm:prSet presAssocID="{ABF43145-B80D-41A3-8C79-1613BD2EEE66}" presName="linear" presStyleCnt="0">
        <dgm:presLayoutVars>
          <dgm:dir/>
          <dgm:animLvl val="lvl"/>
          <dgm:resizeHandles val="exact"/>
        </dgm:presLayoutVars>
      </dgm:prSet>
      <dgm:spPr/>
    </dgm:pt>
    <dgm:pt modelId="{365DC1DB-D588-4192-B35F-69D706B7912F}" type="pres">
      <dgm:prSet presAssocID="{7CD7F05F-058A-4185-BE8F-C6B4374D81B4}" presName="parentLin" presStyleCnt="0"/>
      <dgm:spPr/>
    </dgm:pt>
    <dgm:pt modelId="{4FE92F9D-D443-48E3-89A0-D93162622BD4}" type="pres">
      <dgm:prSet presAssocID="{7CD7F05F-058A-4185-BE8F-C6B4374D81B4}" presName="parentLeftMargin" presStyleLbl="node1" presStyleIdx="0" presStyleCnt="1"/>
      <dgm:spPr/>
    </dgm:pt>
    <dgm:pt modelId="{84DFEC15-5738-4EA4-B113-EFBE4D4E7DC7}" type="pres">
      <dgm:prSet presAssocID="{7CD7F05F-058A-4185-BE8F-C6B4374D81B4}" presName="parentText" presStyleLbl="node1" presStyleIdx="0" presStyleCnt="1">
        <dgm:presLayoutVars>
          <dgm:chMax val="0"/>
          <dgm:bulletEnabled val="1"/>
        </dgm:presLayoutVars>
      </dgm:prSet>
      <dgm:spPr/>
    </dgm:pt>
    <dgm:pt modelId="{41B72CE8-E79C-41D0-B705-3678B5D6FFD9}" type="pres">
      <dgm:prSet presAssocID="{7CD7F05F-058A-4185-BE8F-C6B4374D81B4}" presName="negativeSpace" presStyleCnt="0"/>
      <dgm:spPr/>
    </dgm:pt>
    <dgm:pt modelId="{F0B60718-BE1F-4802-A493-792C39E69B7E}" type="pres">
      <dgm:prSet presAssocID="{7CD7F05F-058A-4185-BE8F-C6B4374D81B4}" presName="childText" presStyleLbl="conFgAcc1" presStyleIdx="0" presStyleCnt="1">
        <dgm:presLayoutVars>
          <dgm:bulletEnabled val="1"/>
        </dgm:presLayoutVars>
      </dgm:prSet>
      <dgm:spPr/>
    </dgm:pt>
  </dgm:ptLst>
  <dgm:cxnLst>
    <dgm:cxn modelId="{D61A2409-BC5D-4EFB-9446-79DC8E5EA09E}" srcId="{7CD7F05F-058A-4185-BE8F-C6B4374D81B4}" destId="{CD7D7FDA-D359-47D4-A4A5-DB323C473EF0}" srcOrd="4" destOrd="0" parTransId="{CA9AFB78-24EB-4426-98C0-AEEC6085113F}" sibTransId="{3C037FF3-DAC9-4F09-B511-2DCAE0D6DB3B}"/>
    <dgm:cxn modelId="{E059810E-D9F1-4055-B990-5317165D7AAB}" type="presOf" srcId="{5430970A-2914-424B-9EFE-E31D35952E2B}" destId="{F0B60718-BE1F-4802-A493-792C39E69B7E}" srcOrd="0" destOrd="1" presId="urn:microsoft.com/office/officeart/2005/8/layout/list1"/>
    <dgm:cxn modelId="{A03A8B10-45C4-4F39-8D2F-9A728A720491}" srcId="{7CD7F05F-058A-4185-BE8F-C6B4374D81B4}" destId="{A498FE85-333B-405E-8907-7757356B4061}" srcOrd="0" destOrd="0" parTransId="{A8234B17-1654-4C20-B371-93962B3080EB}" sibTransId="{4E6FC84B-AE6F-431B-95CA-92A54BEAFCB8}"/>
    <dgm:cxn modelId="{DD858218-C198-404C-AA5D-2CEEE3DFF2C4}" type="presOf" srcId="{67480D02-5C43-4ED2-9C2B-B668F1ED7629}" destId="{F0B60718-BE1F-4802-A493-792C39E69B7E}" srcOrd="0" destOrd="5" presId="urn:microsoft.com/office/officeart/2005/8/layout/list1"/>
    <dgm:cxn modelId="{8425CD20-77FC-42FF-82EA-F576BD19DEF4}" type="presOf" srcId="{ABF43145-B80D-41A3-8C79-1613BD2EEE66}" destId="{77CE3F9E-5984-4E41-A9BB-4A47FBF34D31}" srcOrd="0" destOrd="0" presId="urn:microsoft.com/office/officeart/2005/8/layout/list1"/>
    <dgm:cxn modelId="{BA486637-22A2-46AA-A97A-3A2544137C07}" type="presOf" srcId="{7CD7F05F-058A-4185-BE8F-C6B4374D81B4}" destId="{84DFEC15-5738-4EA4-B113-EFBE4D4E7DC7}" srcOrd="1" destOrd="0" presId="urn:microsoft.com/office/officeart/2005/8/layout/list1"/>
    <dgm:cxn modelId="{CEF5D23A-C732-4CC5-89D3-BD2BC99BAB30}" srcId="{7CD7F05F-058A-4185-BE8F-C6B4374D81B4}" destId="{0B98D415-78BD-4671-BFA6-676524C1CD60}" srcOrd="6" destOrd="0" parTransId="{257B7820-94B1-426F-8FC2-E4465046773C}" sibTransId="{FB181291-1E6A-44FE-B223-6EC98FC40CD2}"/>
    <dgm:cxn modelId="{B14A304D-C7D1-4AAB-AD3D-B10260F2721A}" type="presOf" srcId="{6A87860D-2C5F-42CF-8D1B-7D183A2EBA1E}" destId="{F0B60718-BE1F-4802-A493-792C39E69B7E}" srcOrd="0" destOrd="2" presId="urn:microsoft.com/office/officeart/2005/8/layout/list1"/>
    <dgm:cxn modelId="{8B37435E-6359-4F08-B689-B316B44B7C62}" type="presOf" srcId="{CD7D7FDA-D359-47D4-A4A5-DB323C473EF0}" destId="{F0B60718-BE1F-4802-A493-792C39E69B7E}" srcOrd="0" destOrd="4" presId="urn:microsoft.com/office/officeart/2005/8/layout/list1"/>
    <dgm:cxn modelId="{594A7270-A59E-48EA-A001-0EA7EA93776D}" srcId="{7CD7F05F-058A-4185-BE8F-C6B4374D81B4}" destId="{6A87860D-2C5F-42CF-8D1B-7D183A2EBA1E}" srcOrd="2" destOrd="0" parTransId="{8CF9D267-13C0-46CA-AE0C-F3BCE531B110}" sibTransId="{2E1ABC32-C5CE-47D1-92E3-C2FD6D90D6A4}"/>
    <dgm:cxn modelId="{61B2B479-420E-44DC-A2B9-AAC851111C2C}" type="presOf" srcId="{0B98D415-78BD-4671-BFA6-676524C1CD60}" destId="{F0B60718-BE1F-4802-A493-792C39E69B7E}" srcOrd="0" destOrd="6" presId="urn:microsoft.com/office/officeart/2005/8/layout/list1"/>
    <dgm:cxn modelId="{D9FF618E-6E2C-48E4-89F1-36F79374F4EC}" type="presOf" srcId="{7CD7F05F-058A-4185-BE8F-C6B4374D81B4}" destId="{4FE92F9D-D443-48E3-89A0-D93162622BD4}" srcOrd="0" destOrd="0" presId="urn:microsoft.com/office/officeart/2005/8/layout/list1"/>
    <dgm:cxn modelId="{1C502899-AF9D-4BDB-8170-95D282FA0F31}" type="presOf" srcId="{A498FE85-333B-405E-8907-7757356B4061}" destId="{F0B60718-BE1F-4802-A493-792C39E69B7E}" srcOrd="0" destOrd="0" presId="urn:microsoft.com/office/officeart/2005/8/layout/list1"/>
    <dgm:cxn modelId="{68D0379B-D929-408B-A672-515717DE61CC}" srcId="{7CD7F05F-058A-4185-BE8F-C6B4374D81B4}" destId="{67480D02-5C43-4ED2-9C2B-B668F1ED7629}" srcOrd="5" destOrd="0" parTransId="{8C907445-B867-45CD-A599-4C584A13D22D}" sibTransId="{77AB4AF6-2FBF-4D56-A2BC-C774F217C973}"/>
    <dgm:cxn modelId="{BD4960AA-6359-4D04-ACA4-19EEA022B3C3}" srcId="{7CD7F05F-058A-4185-BE8F-C6B4374D81B4}" destId="{B0B36056-8734-4D2E-86C0-3CDB93CF58C7}" srcOrd="3" destOrd="0" parTransId="{10E8E9DC-9249-443F-9E88-AA48F70AC263}" sibTransId="{0A879752-81E7-4BA2-A16B-5E82B9B3668C}"/>
    <dgm:cxn modelId="{453DF6E2-3F7A-44E0-A2D5-477BCED1DBD8}" type="presOf" srcId="{B0B36056-8734-4D2E-86C0-3CDB93CF58C7}" destId="{F0B60718-BE1F-4802-A493-792C39E69B7E}" srcOrd="0" destOrd="3" presId="urn:microsoft.com/office/officeart/2005/8/layout/list1"/>
    <dgm:cxn modelId="{2FA5FBEA-70BD-4F6B-A4F0-E3BA7BBAB0A8}" srcId="{ABF43145-B80D-41A3-8C79-1613BD2EEE66}" destId="{7CD7F05F-058A-4185-BE8F-C6B4374D81B4}" srcOrd="0" destOrd="0" parTransId="{F475CE74-A0CF-4391-B4DD-C0BF7CA5D839}" sibTransId="{965A611C-E077-467A-B373-4BE70EF8D428}"/>
    <dgm:cxn modelId="{EF1530FA-162B-4A2D-9F9D-CB76048576A1}" srcId="{7CD7F05F-058A-4185-BE8F-C6B4374D81B4}" destId="{5430970A-2914-424B-9EFE-E31D35952E2B}" srcOrd="1" destOrd="0" parTransId="{12DFECAF-F39B-4D0E-A198-F019A9045AEB}" sibTransId="{4A2A6D62-176E-4F84-96EC-1EEBABFFBEE6}"/>
    <dgm:cxn modelId="{1E5A0E61-A353-47C4-A3DD-F7D59ADCA90C}" type="presParOf" srcId="{77CE3F9E-5984-4E41-A9BB-4A47FBF34D31}" destId="{365DC1DB-D588-4192-B35F-69D706B7912F}" srcOrd="0" destOrd="0" presId="urn:microsoft.com/office/officeart/2005/8/layout/list1"/>
    <dgm:cxn modelId="{CC63ACE7-AE52-4DB0-AB8E-395B1B7CEE31}" type="presParOf" srcId="{365DC1DB-D588-4192-B35F-69D706B7912F}" destId="{4FE92F9D-D443-48E3-89A0-D93162622BD4}" srcOrd="0" destOrd="0" presId="urn:microsoft.com/office/officeart/2005/8/layout/list1"/>
    <dgm:cxn modelId="{3B2D9125-C146-42A5-A06E-447B9198543B}" type="presParOf" srcId="{365DC1DB-D588-4192-B35F-69D706B7912F}" destId="{84DFEC15-5738-4EA4-B113-EFBE4D4E7DC7}" srcOrd="1" destOrd="0" presId="urn:microsoft.com/office/officeart/2005/8/layout/list1"/>
    <dgm:cxn modelId="{7BE468EA-E30A-4985-9339-56C8E31ACE1E}" type="presParOf" srcId="{77CE3F9E-5984-4E41-A9BB-4A47FBF34D31}" destId="{41B72CE8-E79C-41D0-B705-3678B5D6FFD9}" srcOrd="1" destOrd="0" presId="urn:microsoft.com/office/officeart/2005/8/layout/list1"/>
    <dgm:cxn modelId="{DBAD9E5B-AC16-4750-8113-6E88ABE54E0F}" type="presParOf" srcId="{77CE3F9E-5984-4E41-A9BB-4A47FBF34D31}" destId="{F0B60718-BE1F-4802-A493-792C39E69B7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86AA9329-FBB1-4A17-93C4-029C78E01A90}">
      <dgm:prSet/>
      <dgm:spPr/>
      <dgm:t>
        <a:bodyPr/>
        <a:lstStyle/>
        <a:p>
          <a:endParaRPr lang="en-CA"/>
        </a:p>
      </dgm:t>
    </dgm:pt>
    <dgm:pt modelId="{7CD7F05F-058A-4185-BE8F-C6B4374D81B4}">
      <dgm:prSet phldrT="[Text]"/>
      <dgm:spPr/>
      <dgm:t>
        <a:bodyPr/>
        <a:lstStyle/>
        <a:p>
          <a:r>
            <a:rPr lang="en-CA" b="1" i="1" err="1">
              <a:solidFill>
                <a:schemeClr val="bg1"/>
              </a:solidFill>
              <a:latin typeface="Arial" pitchFamily="34" charset="0"/>
              <a:cs typeface="Arial" pitchFamily="34" charset="0"/>
            </a:rPr>
            <a:t>Mlotek v York-Med Systems </a:t>
          </a:r>
          <a:r>
            <a:rPr lang="en-CA" b="1">
              <a:solidFill>
                <a:schemeClr val="bg1"/>
              </a:solidFill>
              <a:latin typeface="Arial" pitchFamily="34" charset="0"/>
              <a:cs typeface="Arial" pitchFamily="34" charset="0"/>
            </a:rPr>
            <a:t>(2015)</a:t>
          </a:r>
          <a:endParaRPr lang="en-CA"/>
        </a:p>
      </dgm:t>
    </dgm:pt>
    <dgm:pt modelId="{A8234B17-1654-4C20-B371-93962B3080EB}" type="parTrans" cxnId="{F1A77522-0980-4BED-A79E-B207E8FFBB08}">
      <dgm:prSet/>
      <dgm:spPr/>
      <dgm:t>
        <a:bodyPr/>
        <a:lstStyle/>
        <a:p>
          <a:endParaRPr lang="en-CA"/>
        </a:p>
      </dgm:t>
    </dgm:pt>
    <dgm:pt modelId="{A498FE85-333B-405E-8907-7757356B4061}">
      <dgm:prSet/>
      <dgm:spPr/>
      <dgm:t>
        <a:bodyPr/>
        <a:lstStyle/>
        <a:p>
          <a:r>
            <a:rPr lang="en-CA" b="1">
              <a:solidFill>
                <a:schemeClr val="tx1">
                  <a:lumMod val="75000"/>
                  <a:lumOff val="25000"/>
                </a:schemeClr>
              </a:solidFill>
              <a:latin typeface="Arial" pitchFamily="34" charset="0"/>
              <a:cs typeface="Arial" pitchFamily="34" charset="0"/>
            </a:rPr>
            <a:t>Facts:</a:t>
          </a:r>
          <a:endParaRPr lang="en-CA"/>
        </a:p>
      </dgm:t>
    </dgm:pt>
    <dgm:pt modelId="{4E6FC84B-AE6F-431B-95CA-92A54BEAFCB8}" type="sibTrans" cxnId="{F1A77522-0980-4BED-A79E-B207E8FFBB08}">
      <dgm:prSet/>
      <dgm:spPr/>
      <dgm:t>
        <a:bodyPr/>
        <a:lstStyle/>
        <a:p>
          <a:endParaRPr lang="en-CA"/>
        </a:p>
      </dgm:t>
    </dgm:pt>
    <dgm:pt modelId="{12DFECAF-F39B-4D0E-A198-F019A9045AEB}" type="parTrans" cxnId="{2BEBD92E-8889-435D-8E38-C5238AEE2C5D}">
      <dgm:prSet/>
      <dgm:spPr/>
      <dgm:t>
        <a:bodyPr/>
        <a:lstStyle/>
        <a:p>
          <a:endParaRPr lang="en-CA"/>
        </a:p>
      </dgm:t>
    </dgm:pt>
    <dgm:pt modelId="{5430970A-2914-424B-9EFE-E31D35952E2B}">
      <dgm:prSet/>
      <dgm:spPr/>
      <dgm:t>
        <a:bodyPr/>
        <a:lstStyle/>
        <a:p>
          <a:r>
            <a:rPr lang="en-CA">
              <a:solidFill>
                <a:schemeClr val="tx1">
                  <a:lumMod val="75000"/>
                  <a:lumOff val="25000"/>
                </a:schemeClr>
              </a:solidFill>
              <a:latin typeface="Arial" pitchFamily="34" charset="0"/>
              <a:ea typeface="ＭＳ Ｐゴシック"/>
              <a:cs typeface="Arial" pitchFamily="34" charset="0"/>
            </a:rPr>
            <a:t>72 years old at time of termination</a:t>
          </a:r>
        </a:p>
      </dgm:t>
    </dgm:pt>
    <dgm:pt modelId="{4A2A6D62-176E-4F84-96EC-1EEBABFFBEE6}" type="sibTrans" cxnId="{2BEBD92E-8889-435D-8E38-C5238AEE2C5D}">
      <dgm:prSet/>
      <dgm:spPr/>
      <dgm:t>
        <a:bodyPr/>
        <a:lstStyle/>
        <a:p>
          <a:endParaRPr lang="en-CA"/>
        </a:p>
      </dgm:t>
    </dgm:pt>
    <dgm:pt modelId="{8CF9D267-13C0-46CA-AE0C-F3BCE531B110}" type="parTrans" cxnId="{20E8E222-E05D-403D-AEE3-4514F19E3679}">
      <dgm:prSet/>
      <dgm:spPr/>
      <dgm:t>
        <a:bodyPr/>
        <a:lstStyle/>
        <a:p>
          <a:endParaRPr lang="en-CA"/>
        </a:p>
      </dgm:t>
    </dgm:pt>
    <dgm:pt modelId="{6A87860D-2C5F-42CF-8D1B-7D183A2EBA1E}">
      <dgm:prSet/>
      <dgm:spPr/>
      <dgm:t>
        <a:bodyPr/>
        <a:lstStyle/>
        <a:p>
          <a:r>
            <a:rPr lang="en-CA">
              <a:solidFill>
                <a:schemeClr val="tx1">
                  <a:lumMod val="75000"/>
                  <a:lumOff val="25000"/>
                </a:schemeClr>
              </a:solidFill>
              <a:latin typeface="Arial" pitchFamily="34" charset="0"/>
              <a:ea typeface="ＭＳ Ｐゴシック"/>
              <a:cs typeface="Arial" pitchFamily="34" charset="0"/>
            </a:rPr>
            <a:t>16 years of service (hired in her 50s)</a:t>
          </a:r>
        </a:p>
      </dgm:t>
    </dgm:pt>
    <dgm:pt modelId="{2E1ABC32-C5CE-47D1-92E3-C2FD6D90D6A4}" type="sibTrans" cxnId="{20E8E222-E05D-403D-AEE3-4514F19E3679}">
      <dgm:prSet/>
      <dgm:spPr/>
      <dgm:t>
        <a:bodyPr/>
        <a:lstStyle/>
        <a:p>
          <a:endParaRPr lang="en-CA"/>
        </a:p>
      </dgm:t>
    </dgm:pt>
    <dgm:pt modelId="{10E8E9DC-9249-443F-9E88-AA48F70AC263}" type="parTrans" cxnId="{978E7338-C0B7-4A53-9F7B-4630BDA29B6A}">
      <dgm:prSet/>
      <dgm:spPr/>
      <dgm:t>
        <a:bodyPr/>
        <a:lstStyle/>
        <a:p>
          <a:endParaRPr lang="en-CA"/>
        </a:p>
      </dgm:t>
    </dgm:pt>
    <dgm:pt modelId="{B0B36056-8734-4D2E-86C0-3CDB93CF58C7}">
      <dgm:prSet/>
      <dgm:spPr/>
      <dgm:t>
        <a:bodyPr/>
        <a:lstStyle/>
        <a:p>
          <a:r>
            <a:rPr lang="en-CA">
              <a:solidFill>
                <a:schemeClr val="tx1">
                  <a:lumMod val="75000"/>
                  <a:lumOff val="25000"/>
                </a:schemeClr>
              </a:solidFill>
              <a:latin typeface="Arial" pitchFamily="34" charset="0"/>
              <a:ea typeface="ＭＳ Ｐゴシック"/>
              <a:cs typeface="Arial" pitchFamily="34" charset="0"/>
            </a:rPr>
            <a:t>Employed as a training scheduling coordinator</a:t>
          </a:r>
        </a:p>
      </dgm:t>
    </dgm:pt>
    <dgm:pt modelId="{0A879752-81E7-4BA2-A16B-5E82B9B3668C}" type="sibTrans" cxnId="{978E7338-C0B7-4A53-9F7B-4630BDA29B6A}">
      <dgm:prSet/>
      <dgm:spPr/>
      <dgm:t>
        <a:bodyPr/>
        <a:lstStyle/>
        <a:p>
          <a:endParaRPr lang="en-CA"/>
        </a:p>
      </dgm:t>
    </dgm:pt>
    <dgm:pt modelId="{CA9AFB78-24EB-4426-98C0-AEEC6085113F}" type="parTrans" cxnId="{C3791686-C41F-4848-B89C-F3E2886C6C93}">
      <dgm:prSet/>
      <dgm:spPr/>
      <dgm:t>
        <a:bodyPr/>
        <a:lstStyle/>
        <a:p>
          <a:endParaRPr lang="en-CA"/>
        </a:p>
      </dgm:t>
    </dgm:pt>
    <dgm:pt modelId="{CD7D7FDA-D359-47D4-A4A5-DB323C473EF0}">
      <dgm:prSet/>
      <dgm:spPr/>
      <dgm:t>
        <a:bodyPr/>
        <a:lstStyle/>
        <a:p>
          <a:r>
            <a:rPr lang="en-CA">
              <a:solidFill>
                <a:schemeClr val="tx1">
                  <a:lumMod val="75000"/>
                  <a:lumOff val="25000"/>
                </a:schemeClr>
              </a:solidFill>
              <a:latin typeface="Arial" pitchFamily="34" charset="0"/>
              <a:ea typeface="ＭＳ Ｐゴシック"/>
              <a:cs typeface="Arial" pitchFamily="34" charset="0"/>
            </a:rPr>
            <a:t>Terminated due to work shortage</a:t>
          </a:r>
        </a:p>
      </dgm:t>
    </dgm:pt>
    <dgm:pt modelId="{3C037FF3-DAC9-4F09-B511-2DCAE0D6DB3B}" type="sibTrans" cxnId="{C3791686-C41F-4848-B89C-F3E2886C6C93}">
      <dgm:prSet/>
      <dgm:spPr/>
      <dgm:t>
        <a:bodyPr/>
        <a:lstStyle/>
        <a:p>
          <a:endParaRPr lang="en-CA"/>
        </a:p>
      </dgm:t>
    </dgm:pt>
    <dgm:pt modelId="{8C907445-B867-45CD-A599-4C584A13D22D}" type="parTrans" cxnId="{A7D345C5-8AF3-403D-A342-6ECA79149BE1}">
      <dgm:prSet/>
      <dgm:spPr/>
      <dgm:t>
        <a:bodyPr/>
        <a:lstStyle/>
        <a:p>
          <a:endParaRPr lang="en-CA"/>
        </a:p>
      </dgm:t>
    </dgm:pt>
    <dgm:pt modelId="{67480D02-5C43-4ED2-9C2B-B668F1ED7629}">
      <dgm:prSet/>
      <dgm:spPr/>
      <dgm:t>
        <a:bodyPr/>
        <a:lstStyle/>
        <a:p>
          <a:r>
            <a:rPr lang="en-CA">
              <a:solidFill>
                <a:schemeClr val="tx1">
                  <a:lumMod val="75000"/>
                  <a:lumOff val="25000"/>
                </a:schemeClr>
              </a:solidFill>
              <a:latin typeface="Arial" pitchFamily="34" charset="0"/>
              <a:ea typeface="ＭＳ Ｐゴシック"/>
              <a:cs typeface="Arial" pitchFamily="34" charset="0"/>
            </a:rPr>
            <a:t>Defendant valued older employees, had a number of other older (50+) employees</a:t>
          </a:r>
        </a:p>
      </dgm:t>
    </dgm:pt>
    <dgm:pt modelId="{77AB4AF6-2FBF-4D56-A2BC-C774F217C973}" type="sibTrans" cxnId="{A7D345C5-8AF3-403D-A342-6ECA79149BE1}">
      <dgm:prSet/>
      <dgm:spPr/>
      <dgm:t>
        <a:bodyPr/>
        <a:lstStyle/>
        <a:p>
          <a:endParaRPr lang="en-CA"/>
        </a:p>
      </dgm:t>
    </dgm:pt>
    <dgm:pt modelId="{257B7820-94B1-426F-8FC2-E4465046773C}" type="parTrans" cxnId="{F9DC19A4-F55B-4D2C-BA3E-537B7E548D79}">
      <dgm:prSet/>
      <dgm:spPr/>
      <dgm:t>
        <a:bodyPr/>
        <a:lstStyle/>
        <a:p>
          <a:endParaRPr lang="en-CA"/>
        </a:p>
      </dgm:t>
    </dgm:pt>
    <dgm:pt modelId="{0B98D415-78BD-4671-BFA6-676524C1CD60}">
      <dgm:prSet/>
      <dgm:spPr/>
      <dgm:t>
        <a:bodyPr/>
        <a:lstStyle/>
        <a:p>
          <a:r>
            <a:rPr lang="en-CA">
              <a:solidFill>
                <a:schemeClr val="tx1">
                  <a:lumMod val="75000"/>
                  <a:lumOff val="25000"/>
                </a:schemeClr>
              </a:solidFill>
              <a:latin typeface="Arial" pitchFamily="34" charset="0"/>
              <a:ea typeface="ＭＳ Ｐゴシック"/>
              <a:cs typeface="Arial" pitchFamily="34" charset="0"/>
            </a:rPr>
            <a:t>Two employment contracts with termination provisions, entered into in 1998 and 2011</a:t>
          </a:r>
        </a:p>
      </dgm:t>
    </dgm:pt>
    <dgm:pt modelId="{FB181291-1E6A-44FE-B223-6EC98FC40CD2}" type="sibTrans" cxnId="{F9DC19A4-F55B-4D2C-BA3E-537B7E548D79}">
      <dgm:prSet/>
      <dgm:spPr/>
      <dgm:t>
        <a:bodyPr/>
        <a:lstStyle/>
        <a:p>
          <a:endParaRPr lang="en-CA"/>
        </a:p>
      </dgm:t>
    </dgm:pt>
    <dgm:pt modelId="{965A611C-E077-467A-B373-4BE70EF8D428}" type="sibTrans" cxnId="{86AA9329-FBB1-4A17-93C4-029C78E01A90}">
      <dgm:prSet/>
      <dgm:spPr/>
      <dgm:t>
        <a:bodyPr/>
        <a:lstStyle/>
        <a:p>
          <a:endParaRPr lang="en-CA"/>
        </a:p>
      </dgm:t>
    </dgm:pt>
    <dgm:pt modelId="{77CE3F9E-5984-4E41-A9BB-4A47FBF34D31}" type="pres">
      <dgm:prSet presAssocID="{ABF43145-B80D-41A3-8C79-1613BD2EEE66}" presName="linear" presStyleCnt="0">
        <dgm:presLayoutVars>
          <dgm:dir/>
          <dgm:animLvl val="lvl"/>
          <dgm:resizeHandles val="exact"/>
        </dgm:presLayoutVars>
      </dgm:prSet>
      <dgm:spPr/>
    </dgm:pt>
    <dgm:pt modelId="{365DC1DB-D588-4192-B35F-69D706B7912F}" type="pres">
      <dgm:prSet presAssocID="{7CD7F05F-058A-4185-BE8F-C6B4374D81B4}" presName="parentLin" presStyleCnt="0"/>
      <dgm:spPr/>
    </dgm:pt>
    <dgm:pt modelId="{4FE92F9D-D443-48E3-89A0-D93162622BD4}" type="pres">
      <dgm:prSet presAssocID="{7CD7F05F-058A-4185-BE8F-C6B4374D81B4}" presName="parentLeftMargin" presStyleLbl="node1" presStyleIdx="0" presStyleCnt="1"/>
      <dgm:spPr/>
    </dgm:pt>
    <dgm:pt modelId="{84DFEC15-5738-4EA4-B113-EFBE4D4E7DC7}" type="pres">
      <dgm:prSet presAssocID="{7CD7F05F-058A-4185-BE8F-C6B4374D81B4}" presName="parentText" presStyleLbl="node1" presStyleIdx="0" presStyleCnt="1">
        <dgm:presLayoutVars>
          <dgm:chMax val="0"/>
          <dgm:bulletEnabled val="1"/>
        </dgm:presLayoutVars>
      </dgm:prSet>
      <dgm:spPr/>
    </dgm:pt>
    <dgm:pt modelId="{41B72CE8-E79C-41D0-B705-3678B5D6FFD9}" type="pres">
      <dgm:prSet presAssocID="{7CD7F05F-058A-4185-BE8F-C6B4374D81B4}" presName="negativeSpace" presStyleCnt="0"/>
      <dgm:spPr/>
    </dgm:pt>
    <dgm:pt modelId="{F0B60718-BE1F-4802-A493-792C39E69B7E}" type="pres">
      <dgm:prSet presAssocID="{7CD7F05F-058A-4185-BE8F-C6B4374D81B4}" presName="childText" presStyleLbl="conFgAcc1" presStyleIdx="0" presStyleCnt="1">
        <dgm:presLayoutVars>
          <dgm:bulletEnabled val="1"/>
        </dgm:presLayoutVars>
      </dgm:prSet>
      <dgm:spPr/>
    </dgm:pt>
  </dgm:ptLst>
  <dgm:cxnLst>
    <dgm:cxn modelId="{F1A77522-0980-4BED-A79E-B207E8FFBB08}" srcId="{7CD7F05F-058A-4185-BE8F-C6B4374D81B4}" destId="{A498FE85-333B-405E-8907-7757356B4061}" srcOrd="0" destOrd="0" parTransId="{A8234B17-1654-4C20-B371-93962B3080EB}" sibTransId="{4E6FC84B-AE6F-431B-95CA-92A54BEAFCB8}"/>
    <dgm:cxn modelId="{20E8E222-E05D-403D-AEE3-4514F19E3679}" srcId="{7CD7F05F-058A-4185-BE8F-C6B4374D81B4}" destId="{6A87860D-2C5F-42CF-8D1B-7D183A2EBA1E}" srcOrd="2" destOrd="0" parTransId="{8CF9D267-13C0-46CA-AE0C-F3BCE531B110}" sibTransId="{2E1ABC32-C5CE-47D1-92E3-C2FD6D90D6A4}"/>
    <dgm:cxn modelId="{86AA9329-FBB1-4A17-93C4-029C78E01A90}" srcId="{ABF43145-B80D-41A3-8C79-1613BD2EEE66}" destId="{7CD7F05F-058A-4185-BE8F-C6B4374D81B4}" srcOrd="0" destOrd="0" parTransId="{F475CE74-A0CF-4391-B4DD-C0BF7CA5D839}" sibTransId="{965A611C-E077-467A-B373-4BE70EF8D428}"/>
    <dgm:cxn modelId="{2BEBD92E-8889-435D-8E38-C5238AEE2C5D}" srcId="{7CD7F05F-058A-4185-BE8F-C6B4374D81B4}" destId="{5430970A-2914-424B-9EFE-E31D35952E2B}" srcOrd="1" destOrd="0" parTransId="{12DFECAF-F39B-4D0E-A198-F019A9045AEB}" sibTransId="{4A2A6D62-176E-4F84-96EC-1EEBABFFBEE6}"/>
    <dgm:cxn modelId="{978E7338-C0B7-4A53-9F7B-4630BDA29B6A}" srcId="{7CD7F05F-058A-4185-BE8F-C6B4374D81B4}" destId="{B0B36056-8734-4D2E-86C0-3CDB93CF58C7}" srcOrd="3" destOrd="0" parTransId="{10E8E9DC-9249-443F-9E88-AA48F70AC263}" sibTransId="{0A879752-81E7-4BA2-A16B-5E82B9B3668C}"/>
    <dgm:cxn modelId="{57D4B455-CAEE-4688-99E3-773F3A40DF04}" type="presOf" srcId="{5430970A-2914-424B-9EFE-E31D35952E2B}" destId="{F0B60718-BE1F-4802-A493-792C39E69B7E}" srcOrd="0" destOrd="1" presId="urn:microsoft.com/office/officeart/2005/8/layout/list1"/>
    <dgm:cxn modelId="{46C49759-F134-471B-8E2C-07056FCEB000}" type="presOf" srcId="{ABF43145-B80D-41A3-8C79-1613BD2EEE66}" destId="{77CE3F9E-5984-4E41-A9BB-4A47FBF34D31}" srcOrd="0" destOrd="0" presId="urn:microsoft.com/office/officeart/2005/8/layout/list1"/>
    <dgm:cxn modelId="{29965E7C-99A2-4F61-86F1-F55446940FF1}" type="presOf" srcId="{7CD7F05F-058A-4185-BE8F-C6B4374D81B4}" destId="{84DFEC15-5738-4EA4-B113-EFBE4D4E7DC7}" srcOrd="1" destOrd="0" presId="urn:microsoft.com/office/officeart/2005/8/layout/list1"/>
    <dgm:cxn modelId="{C3791686-C41F-4848-B89C-F3E2886C6C93}" srcId="{7CD7F05F-058A-4185-BE8F-C6B4374D81B4}" destId="{CD7D7FDA-D359-47D4-A4A5-DB323C473EF0}" srcOrd="4" destOrd="0" parTransId="{CA9AFB78-24EB-4426-98C0-AEEC6085113F}" sibTransId="{3C037FF3-DAC9-4F09-B511-2DCAE0D6DB3B}"/>
    <dgm:cxn modelId="{F9DC19A4-F55B-4D2C-BA3E-537B7E548D79}" srcId="{7CD7F05F-058A-4185-BE8F-C6B4374D81B4}" destId="{0B98D415-78BD-4671-BFA6-676524C1CD60}" srcOrd="6" destOrd="0" parTransId="{257B7820-94B1-426F-8FC2-E4465046773C}" sibTransId="{FB181291-1E6A-44FE-B223-6EC98FC40CD2}"/>
    <dgm:cxn modelId="{BAC313B0-231A-4931-B284-9840593655F8}" type="presOf" srcId="{67480D02-5C43-4ED2-9C2B-B668F1ED7629}" destId="{F0B60718-BE1F-4802-A493-792C39E69B7E}" srcOrd="0" destOrd="5" presId="urn:microsoft.com/office/officeart/2005/8/layout/list1"/>
    <dgm:cxn modelId="{5A458EB4-FD36-418C-84CD-57AA2361CC55}" type="presOf" srcId="{B0B36056-8734-4D2E-86C0-3CDB93CF58C7}" destId="{F0B60718-BE1F-4802-A493-792C39E69B7E}" srcOrd="0" destOrd="3" presId="urn:microsoft.com/office/officeart/2005/8/layout/list1"/>
    <dgm:cxn modelId="{A7D345C5-8AF3-403D-A342-6ECA79149BE1}" srcId="{7CD7F05F-058A-4185-BE8F-C6B4374D81B4}" destId="{67480D02-5C43-4ED2-9C2B-B668F1ED7629}" srcOrd="5" destOrd="0" parTransId="{8C907445-B867-45CD-A599-4C584A13D22D}" sibTransId="{77AB4AF6-2FBF-4D56-A2BC-C774F217C973}"/>
    <dgm:cxn modelId="{4B04C4D8-692B-42DB-9FC6-529E6C707120}" type="presOf" srcId="{6A87860D-2C5F-42CF-8D1B-7D183A2EBA1E}" destId="{F0B60718-BE1F-4802-A493-792C39E69B7E}" srcOrd="0" destOrd="2" presId="urn:microsoft.com/office/officeart/2005/8/layout/list1"/>
    <dgm:cxn modelId="{0CF77AEB-DEAD-4E0A-9A8C-C3F702D5AA8B}" type="presOf" srcId="{A498FE85-333B-405E-8907-7757356B4061}" destId="{F0B60718-BE1F-4802-A493-792C39E69B7E}" srcOrd="0" destOrd="0" presId="urn:microsoft.com/office/officeart/2005/8/layout/list1"/>
    <dgm:cxn modelId="{B15184F0-61B8-4149-B236-58AA14D487F9}" type="presOf" srcId="{0B98D415-78BD-4671-BFA6-676524C1CD60}" destId="{F0B60718-BE1F-4802-A493-792C39E69B7E}" srcOrd="0" destOrd="6" presId="urn:microsoft.com/office/officeart/2005/8/layout/list1"/>
    <dgm:cxn modelId="{938458F2-9EB5-447C-A506-F77A6CF10056}" type="presOf" srcId="{CD7D7FDA-D359-47D4-A4A5-DB323C473EF0}" destId="{F0B60718-BE1F-4802-A493-792C39E69B7E}" srcOrd="0" destOrd="4" presId="urn:microsoft.com/office/officeart/2005/8/layout/list1"/>
    <dgm:cxn modelId="{F165FAF5-1CF0-4B7F-BC9F-4CADFBE1EAC5}" type="presOf" srcId="{7CD7F05F-058A-4185-BE8F-C6B4374D81B4}" destId="{4FE92F9D-D443-48E3-89A0-D93162622BD4}" srcOrd="0" destOrd="0" presId="urn:microsoft.com/office/officeart/2005/8/layout/list1"/>
    <dgm:cxn modelId="{6F3E0BEE-13A6-434E-9231-6E7D53A7C462}" type="presParOf" srcId="{77CE3F9E-5984-4E41-A9BB-4A47FBF34D31}" destId="{365DC1DB-D588-4192-B35F-69D706B7912F}" srcOrd="0" destOrd="0" presId="urn:microsoft.com/office/officeart/2005/8/layout/list1"/>
    <dgm:cxn modelId="{DFA2D945-AF5E-417A-8698-F34FDD5B6625}" type="presParOf" srcId="{365DC1DB-D588-4192-B35F-69D706B7912F}" destId="{4FE92F9D-D443-48E3-89A0-D93162622BD4}" srcOrd="0" destOrd="0" presId="urn:microsoft.com/office/officeart/2005/8/layout/list1"/>
    <dgm:cxn modelId="{20391877-5448-4B93-B779-D6C72F8CE708}" type="presParOf" srcId="{365DC1DB-D588-4192-B35F-69D706B7912F}" destId="{84DFEC15-5738-4EA4-B113-EFBE4D4E7DC7}" srcOrd="1" destOrd="0" presId="urn:microsoft.com/office/officeart/2005/8/layout/list1"/>
    <dgm:cxn modelId="{A2395B22-D226-4DEB-8513-01B9912A7946}" type="presParOf" srcId="{77CE3F9E-5984-4E41-A9BB-4A47FBF34D31}" destId="{41B72CE8-E79C-41D0-B705-3678B5D6FFD9}" srcOrd="1" destOrd="0" presId="urn:microsoft.com/office/officeart/2005/8/layout/list1"/>
    <dgm:cxn modelId="{BD9B9A16-CE3E-453C-A4D2-C6BCDBAA2401}" type="presParOf" srcId="{77CE3F9E-5984-4E41-A9BB-4A47FBF34D31}" destId="{F0B60718-BE1F-4802-A493-792C39E69B7E}"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36DD5680-775D-4CB6-A03A-C11D5ECA74B6}">
      <dgm:prSet/>
      <dgm:spPr/>
      <dgm:t>
        <a:bodyPr/>
        <a:lstStyle/>
        <a:p>
          <a:endParaRPr lang="en-CA"/>
        </a:p>
      </dgm:t>
    </dgm:pt>
    <dgm:pt modelId="{7CD7F05F-058A-4185-BE8F-C6B4374D81B4}">
      <dgm:prSet phldrT="[Text]"/>
      <dgm:spPr/>
      <dgm:t>
        <a:bodyPr/>
        <a:lstStyle/>
        <a:p>
          <a:r>
            <a:rPr lang="en-CA" b="1" i="1" err="1">
              <a:solidFill>
                <a:schemeClr val="bg1"/>
              </a:solidFill>
              <a:latin typeface="Arial" pitchFamily="34" charset="0"/>
              <a:cs typeface="Arial" pitchFamily="34" charset="0"/>
            </a:rPr>
            <a:t>Mlotek v York-Med Systems </a:t>
          </a:r>
          <a:r>
            <a:rPr lang="en-CA" b="1">
              <a:solidFill>
                <a:schemeClr val="bg1"/>
              </a:solidFill>
              <a:latin typeface="Arial" pitchFamily="34" charset="0"/>
              <a:cs typeface="Arial" pitchFamily="34" charset="0"/>
            </a:rPr>
            <a:t>(2015)</a:t>
          </a:r>
          <a:endParaRPr lang="en-CA"/>
        </a:p>
      </dgm:t>
    </dgm:pt>
    <dgm:pt modelId="{A8234B17-1654-4C20-B371-93962B3080EB}" type="parTrans" cxnId="{D824E836-B1B7-4C70-A196-CDBB0C664F50}">
      <dgm:prSet/>
      <dgm:spPr/>
      <dgm:t>
        <a:bodyPr/>
        <a:lstStyle/>
        <a:p>
          <a:endParaRPr lang="en-CA"/>
        </a:p>
      </dgm:t>
    </dgm:pt>
    <dgm:pt modelId="{A498FE85-333B-405E-8907-7757356B4061}">
      <dgm:prSet/>
      <dgm:spPr/>
      <dgm:t>
        <a:bodyPr/>
        <a:lstStyle/>
        <a:p>
          <a:r>
            <a:rPr lang="en-CA" b="1">
              <a:solidFill>
                <a:schemeClr val="tx1">
                  <a:lumMod val="75000"/>
                  <a:lumOff val="25000"/>
                </a:schemeClr>
              </a:solidFill>
              <a:latin typeface="Arial" pitchFamily="34" charset="0"/>
              <a:cs typeface="Arial" pitchFamily="34" charset="0"/>
            </a:rPr>
            <a:t>Facts:</a:t>
          </a:r>
          <a:endParaRPr lang="en-CA"/>
        </a:p>
      </dgm:t>
    </dgm:pt>
    <dgm:pt modelId="{4E6FC84B-AE6F-431B-95CA-92A54BEAFCB8}" type="sibTrans" cxnId="{D824E836-B1B7-4C70-A196-CDBB0C664F50}">
      <dgm:prSet/>
      <dgm:spPr/>
      <dgm:t>
        <a:bodyPr/>
        <a:lstStyle/>
        <a:p>
          <a:endParaRPr lang="en-CA"/>
        </a:p>
      </dgm:t>
    </dgm:pt>
    <dgm:pt modelId="{12DFECAF-F39B-4D0E-A198-F019A9045AEB}" type="parTrans" cxnId="{37FE203A-AE30-49E4-BA84-7B0145D34CF9}">
      <dgm:prSet/>
      <dgm:spPr/>
      <dgm:t>
        <a:bodyPr/>
        <a:lstStyle/>
        <a:p>
          <a:endParaRPr lang="en-CA"/>
        </a:p>
      </dgm:t>
    </dgm:pt>
    <dgm:pt modelId="{5430970A-2914-424B-9EFE-E31D35952E2B}">
      <dgm:prSet/>
      <dgm:spPr/>
      <dgm:t>
        <a:bodyPr/>
        <a:lstStyle/>
        <a:p>
          <a:r>
            <a:rPr lang="en-CA">
              <a:solidFill>
                <a:schemeClr val="tx1">
                  <a:lumMod val="75000"/>
                  <a:lumOff val="25000"/>
                </a:schemeClr>
              </a:solidFill>
              <a:latin typeface="Arial" pitchFamily="34" charset="0"/>
              <a:ea typeface="ＭＳ Ｐゴシック"/>
              <a:cs typeface="Arial" pitchFamily="34" charset="0"/>
            </a:rPr>
            <a:t>72 years old at time of termination</a:t>
          </a:r>
        </a:p>
      </dgm:t>
    </dgm:pt>
    <dgm:pt modelId="{4A2A6D62-176E-4F84-96EC-1EEBABFFBEE6}" type="sibTrans" cxnId="{37FE203A-AE30-49E4-BA84-7B0145D34CF9}">
      <dgm:prSet/>
      <dgm:spPr/>
      <dgm:t>
        <a:bodyPr/>
        <a:lstStyle/>
        <a:p>
          <a:endParaRPr lang="en-CA"/>
        </a:p>
      </dgm:t>
    </dgm:pt>
    <dgm:pt modelId="{8CF9D267-13C0-46CA-AE0C-F3BCE531B110}" type="parTrans" cxnId="{4E078F77-A3BF-4C0D-9A03-45FDAA00DCE5}">
      <dgm:prSet/>
      <dgm:spPr/>
      <dgm:t>
        <a:bodyPr/>
        <a:lstStyle/>
        <a:p>
          <a:endParaRPr lang="en-CA"/>
        </a:p>
      </dgm:t>
    </dgm:pt>
    <dgm:pt modelId="{6A87860D-2C5F-42CF-8D1B-7D183A2EBA1E}">
      <dgm:prSet/>
      <dgm:spPr/>
      <dgm:t>
        <a:bodyPr/>
        <a:lstStyle/>
        <a:p>
          <a:r>
            <a:rPr lang="en-CA">
              <a:solidFill>
                <a:schemeClr val="tx1">
                  <a:lumMod val="75000"/>
                  <a:lumOff val="25000"/>
                </a:schemeClr>
              </a:solidFill>
              <a:latin typeface="Arial" pitchFamily="34" charset="0"/>
              <a:ea typeface="ＭＳ Ｐゴシック"/>
              <a:cs typeface="Arial" pitchFamily="34" charset="0"/>
            </a:rPr>
            <a:t>16 years of service (hired in her 50s)</a:t>
          </a:r>
        </a:p>
      </dgm:t>
    </dgm:pt>
    <dgm:pt modelId="{2E1ABC32-C5CE-47D1-92E3-C2FD6D90D6A4}" type="sibTrans" cxnId="{4E078F77-A3BF-4C0D-9A03-45FDAA00DCE5}">
      <dgm:prSet/>
      <dgm:spPr/>
      <dgm:t>
        <a:bodyPr/>
        <a:lstStyle/>
        <a:p>
          <a:endParaRPr lang="en-CA"/>
        </a:p>
      </dgm:t>
    </dgm:pt>
    <dgm:pt modelId="{10E8E9DC-9249-443F-9E88-AA48F70AC263}" type="parTrans" cxnId="{B33A7E72-6C9F-44D9-B62E-88440E8C9505}">
      <dgm:prSet/>
      <dgm:spPr/>
      <dgm:t>
        <a:bodyPr/>
        <a:lstStyle/>
        <a:p>
          <a:endParaRPr lang="en-CA"/>
        </a:p>
      </dgm:t>
    </dgm:pt>
    <dgm:pt modelId="{B0B36056-8734-4D2E-86C0-3CDB93CF58C7}">
      <dgm:prSet/>
      <dgm:spPr/>
      <dgm:t>
        <a:bodyPr/>
        <a:lstStyle/>
        <a:p>
          <a:r>
            <a:rPr lang="en-CA">
              <a:solidFill>
                <a:schemeClr val="tx1">
                  <a:lumMod val="75000"/>
                  <a:lumOff val="25000"/>
                </a:schemeClr>
              </a:solidFill>
              <a:latin typeface="Arial" pitchFamily="34" charset="0"/>
              <a:ea typeface="ＭＳ Ｐゴシック"/>
              <a:cs typeface="Arial" pitchFamily="34" charset="0"/>
            </a:rPr>
            <a:t>Employed as a training scheduling coordinator</a:t>
          </a:r>
        </a:p>
      </dgm:t>
    </dgm:pt>
    <dgm:pt modelId="{0A879752-81E7-4BA2-A16B-5E82B9B3668C}" type="sibTrans" cxnId="{B33A7E72-6C9F-44D9-B62E-88440E8C9505}">
      <dgm:prSet/>
      <dgm:spPr/>
      <dgm:t>
        <a:bodyPr/>
        <a:lstStyle/>
        <a:p>
          <a:endParaRPr lang="en-CA"/>
        </a:p>
      </dgm:t>
    </dgm:pt>
    <dgm:pt modelId="{CA9AFB78-24EB-4426-98C0-AEEC6085113F}" type="parTrans" cxnId="{444EDFEB-7709-4A99-A6B4-C5BB901D5A2B}">
      <dgm:prSet/>
      <dgm:spPr/>
      <dgm:t>
        <a:bodyPr/>
        <a:lstStyle/>
        <a:p>
          <a:endParaRPr lang="en-CA"/>
        </a:p>
      </dgm:t>
    </dgm:pt>
    <dgm:pt modelId="{CD7D7FDA-D359-47D4-A4A5-DB323C473EF0}">
      <dgm:prSet/>
      <dgm:spPr/>
      <dgm:t>
        <a:bodyPr/>
        <a:lstStyle/>
        <a:p>
          <a:r>
            <a:rPr lang="en-CA">
              <a:solidFill>
                <a:schemeClr val="tx1">
                  <a:lumMod val="75000"/>
                  <a:lumOff val="25000"/>
                </a:schemeClr>
              </a:solidFill>
              <a:latin typeface="Arial" pitchFamily="34" charset="0"/>
              <a:ea typeface="ＭＳ Ｐゴシック"/>
              <a:cs typeface="Arial" pitchFamily="34" charset="0"/>
            </a:rPr>
            <a:t>Terminated due to work shortage</a:t>
          </a:r>
        </a:p>
      </dgm:t>
    </dgm:pt>
    <dgm:pt modelId="{3C037FF3-DAC9-4F09-B511-2DCAE0D6DB3B}" type="sibTrans" cxnId="{444EDFEB-7709-4A99-A6B4-C5BB901D5A2B}">
      <dgm:prSet/>
      <dgm:spPr/>
      <dgm:t>
        <a:bodyPr/>
        <a:lstStyle/>
        <a:p>
          <a:endParaRPr lang="en-CA"/>
        </a:p>
      </dgm:t>
    </dgm:pt>
    <dgm:pt modelId="{8C907445-B867-45CD-A599-4C584A13D22D}" type="parTrans" cxnId="{75A3773B-F1B1-4926-B6E0-945CB58A71FE}">
      <dgm:prSet/>
      <dgm:spPr/>
      <dgm:t>
        <a:bodyPr/>
        <a:lstStyle/>
        <a:p>
          <a:endParaRPr lang="en-CA"/>
        </a:p>
      </dgm:t>
    </dgm:pt>
    <dgm:pt modelId="{67480D02-5C43-4ED2-9C2B-B668F1ED7629}">
      <dgm:prSet/>
      <dgm:spPr/>
      <dgm:t>
        <a:bodyPr/>
        <a:lstStyle/>
        <a:p>
          <a:r>
            <a:rPr lang="en-CA">
              <a:solidFill>
                <a:schemeClr val="tx1">
                  <a:lumMod val="75000"/>
                  <a:lumOff val="25000"/>
                </a:schemeClr>
              </a:solidFill>
              <a:latin typeface="Arial" pitchFamily="34" charset="0"/>
              <a:ea typeface="ＭＳ Ｐゴシック"/>
              <a:cs typeface="Arial" pitchFamily="34" charset="0"/>
            </a:rPr>
            <a:t>Defendant valued older employees, had a number of other older (50+) employees</a:t>
          </a:r>
        </a:p>
      </dgm:t>
    </dgm:pt>
    <dgm:pt modelId="{77AB4AF6-2FBF-4D56-A2BC-C774F217C973}" type="sibTrans" cxnId="{75A3773B-F1B1-4926-B6E0-945CB58A71FE}">
      <dgm:prSet/>
      <dgm:spPr/>
      <dgm:t>
        <a:bodyPr/>
        <a:lstStyle/>
        <a:p>
          <a:endParaRPr lang="en-CA"/>
        </a:p>
      </dgm:t>
    </dgm:pt>
    <dgm:pt modelId="{257B7820-94B1-426F-8FC2-E4465046773C}" type="parTrans" cxnId="{0E5ED66C-3BAD-42A4-B7D4-4FD16B8953D2}">
      <dgm:prSet/>
      <dgm:spPr/>
      <dgm:t>
        <a:bodyPr/>
        <a:lstStyle/>
        <a:p>
          <a:endParaRPr lang="en-CA"/>
        </a:p>
      </dgm:t>
    </dgm:pt>
    <dgm:pt modelId="{0B98D415-78BD-4671-BFA6-676524C1CD60}">
      <dgm:prSet/>
      <dgm:spPr/>
      <dgm:t>
        <a:bodyPr/>
        <a:lstStyle/>
        <a:p>
          <a:r>
            <a:rPr lang="en-CA">
              <a:solidFill>
                <a:schemeClr val="tx1">
                  <a:lumMod val="75000"/>
                  <a:lumOff val="25000"/>
                </a:schemeClr>
              </a:solidFill>
              <a:latin typeface="Arial" pitchFamily="34" charset="0"/>
              <a:ea typeface="ＭＳ Ｐゴシック"/>
              <a:cs typeface="Arial" pitchFamily="34" charset="0"/>
            </a:rPr>
            <a:t>Two employment contracts with termination provisions, entered into in 1998 and 2011</a:t>
          </a:r>
        </a:p>
      </dgm:t>
    </dgm:pt>
    <dgm:pt modelId="{FB181291-1E6A-44FE-B223-6EC98FC40CD2}" type="sibTrans" cxnId="{0E5ED66C-3BAD-42A4-B7D4-4FD16B8953D2}">
      <dgm:prSet/>
      <dgm:spPr/>
      <dgm:t>
        <a:bodyPr/>
        <a:lstStyle/>
        <a:p>
          <a:endParaRPr lang="en-CA"/>
        </a:p>
      </dgm:t>
    </dgm:pt>
    <dgm:pt modelId="{965A611C-E077-467A-B373-4BE70EF8D428}" type="sibTrans" cxnId="{36DD5680-775D-4CB6-A03A-C11D5ECA74B6}">
      <dgm:prSet/>
      <dgm:spPr/>
      <dgm:t>
        <a:bodyPr/>
        <a:lstStyle/>
        <a:p>
          <a:endParaRPr lang="en-CA"/>
        </a:p>
      </dgm:t>
    </dgm:pt>
    <dgm:pt modelId="{77CE3F9E-5984-4E41-A9BB-4A47FBF34D31}" type="pres">
      <dgm:prSet presAssocID="{ABF43145-B80D-41A3-8C79-1613BD2EEE66}" presName="linear" presStyleCnt="0">
        <dgm:presLayoutVars>
          <dgm:dir/>
          <dgm:animLvl val="lvl"/>
          <dgm:resizeHandles val="exact"/>
        </dgm:presLayoutVars>
      </dgm:prSet>
      <dgm:spPr/>
    </dgm:pt>
    <dgm:pt modelId="{365DC1DB-D588-4192-B35F-69D706B7912F}" type="pres">
      <dgm:prSet presAssocID="{7CD7F05F-058A-4185-BE8F-C6B4374D81B4}" presName="parentLin" presStyleCnt="0"/>
      <dgm:spPr/>
    </dgm:pt>
    <dgm:pt modelId="{4FE92F9D-D443-48E3-89A0-D93162622BD4}" type="pres">
      <dgm:prSet presAssocID="{7CD7F05F-058A-4185-BE8F-C6B4374D81B4}" presName="parentLeftMargin" presStyleLbl="node1" presStyleIdx="0" presStyleCnt="1"/>
      <dgm:spPr/>
    </dgm:pt>
    <dgm:pt modelId="{84DFEC15-5738-4EA4-B113-EFBE4D4E7DC7}" type="pres">
      <dgm:prSet presAssocID="{7CD7F05F-058A-4185-BE8F-C6B4374D81B4}" presName="parentText" presStyleLbl="node1" presStyleIdx="0" presStyleCnt="1">
        <dgm:presLayoutVars>
          <dgm:chMax val="0"/>
          <dgm:bulletEnabled val="1"/>
        </dgm:presLayoutVars>
      </dgm:prSet>
      <dgm:spPr/>
    </dgm:pt>
    <dgm:pt modelId="{41B72CE8-E79C-41D0-B705-3678B5D6FFD9}" type="pres">
      <dgm:prSet presAssocID="{7CD7F05F-058A-4185-BE8F-C6B4374D81B4}" presName="negativeSpace" presStyleCnt="0"/>
      <dgm:spPr/>
    </dgm:pt>
    <dgm:pt modelId="{F0B60718-BE1F-4802-A493-792C39E69B7E}" type="pres">
      <dgm:prSet presAssocID="{7CD7F05F-058A-4185-BE8F-C6B4374D81B4}" presName="childText" presStyleLbl="conFgAcc1" presStyleIdx="0" presStyleCnt="1">
        <dgm:presLayoutVars>
          <dgm:bulletEnabled val="1"/>
        </dgm:presLayoutVars>
      </dgm:prSet>
      <dgm:spPr/>
    </dgm:pt>
  </dgm:ptLst>
  <dgm:cxnLst>
    <dgm:cxn modelId="{0BAFA834-49BB-4817-A371-C584A953E6AF}" type="presOf" srcId="{7CD7F05F-058A-4185-BE8F-C6B4374D81B4}" destId="{84DFEC15-5738-4EA4-B113-EFBE4D4E7DC7}" srcOrd="1" destOrd="0" presId="urn:microsoft.com/office/officeart/2005/8/layout/list1"/>
    <dgm:cxn modelId="{D824E836-B1B7-4C70-A196-CDBB0C664F50}" srcId="{7CD7F05F-058A-4185-BE8F-C6B4374D81B4}" destId="{A498FE85-333B-405E-8907-7757356B4061}" srcOrd="0" destOrd="0" parTransId="{A8234B17-1654-4C20-B371-93962B3080EB}" sibTransId="{4E6FC84B-AE6F-431B-95CA-92A54BEAFCB8}"/>
    <dgm:cxn modelId="{37FE203A-AE30-49E4-BA84-7B0145D34CF9}" srcId="{7CD7F05F-058A-4185-BE8F-C6B4374D81B4}" destId="{5430970A-2914-424B-9EFE-E31D35952E2B}" srcOrd="1" destOrd="0" parTransId="{12DFECAF-F39B-4D0E-A198-F019A9045AEB}" sibTransId="{4A2A6D62-176E-4F84-96EC-1EEBABFFBEE6}"/>
    <dgm:cxn modelId="{75A3773B-F1B1-4926-B6E0-945CB58A71FE}" srcId="{7CD7F05F-058A-4185-BE8F-C6B4374D81B4}" destId="{67480D02-5C43-4ED2-9C2B-B668F1ED7629}" srcOrd="5" destOrd="0" parTransId="{8C907445-B867-45CD-A599-4C584A13D22D}" sibTransId="{77AB4AF6-2FBF-4D56-A2BC-C774F217C973}"/>
    <dgm:cxn modelId="{73DA8746-84FA-4668-AE15-634B4BF5C693}" type="presOf" srcId="{0B98D415-78BD-4671-BFA6-676524C1CD60}" destId="{F0B60718-BE1F-4802-A493-792C39E69B7E}" srcOrd="0" destOrd="6" presId="urn:microsoft.com/office/officeart/2005/8/layout/list1"/>
    <dgm:cxn modelId="{E4B9154A-5211-47EB-98E2-58719730E462}" type="presOf" srcId="{7CD7F05F-058A-4185-BE8F-C6B4374D81B4}" destId="{4FE92F9D-D443-48E3-89A0-D93162622BD4}" srcOrd="0" destOrd="0" presId="urn:microsoft.com/office/officeart/2005/8/layout/list1"/>
    <dgm:cxn modelId="{D4E2394C-11BD-4C83-959B-8E076FA638FA}" type="presOf" srcId="{67480D02-5C43-4ED2-9C2B-B668F1ED7629}" destId="{F0B60718-BE1F-4802-A493-792C39E69B7E}" srcOrd="0" destOrd="5" presId="urn:microsoft.com/office/officeart/2005/8/layout/list1"/>
    <dgm:cxn modelId="{0E5ED66C-3BAD-42A4-B7D4-4FD16B8953D2}" srcId="{7CD7F05F-058A-4185-BE8F-C6B4374D81B4}" destId="{0B98D415-78BD-4671-BFA6-676524C1CD60}" srcOrd="6" destOrd="0" parTransId="{257B7820-94B1-426F-8FC2-E4465046773C}" sibTransId="{FB181291-1E6A-44FE-B223-6EC98FC40CD2}"/>
    <dgm:cxn modelId="{B33A7E72-6C9F-44D9-B62E-88440E8C9505}" srcId="{7CD7F05F-058A-4185-BE8F-C6B4374D81B4}" destId="{B0B36056-8734-4D2E-86C0-3CDB93CF58C7}" srcOrd="3" destOrd="0" parTransId="{10E8E9DC-9249-443F-9E88-AA48F70AC263}" sibTransId="{0A879752-81E7-4BA2-A16B-5E82B9B3668C}"/>
    <dgm:cxn modelId="{4E078F77-A3BF-4C0D-9A03-45FDAA00DCE5}" srcId="{7CD7F05F-058A-4185-BE8F-C6B4374D81B4}" destId="{6A87860D-2C5F-42CF-8D1B-7D183A2EBA1E}" srcOrd="2" destOrd="0" parTransId="{8CF9D267-13C0-46CA-AE0C-F3BCE531B110}" sibTransId="{2E1ABC32-C5CE-47D1-92E3-C2FD6D90D6A4}"/>
    <dgm:cxn modelId="{36DD5680-775D-4CB6-A03A-C11D5ECA74B6}" srcId="{ABF43145-B80D-41A3-8C79-1613BD2EEE66}" destId="{7CD7F05F-058A-4185-BE8F-C6B4374D81B4}" srcOrd="0" destOrd="0" parTransId="{F475CE74-A0CF-4391-B4DD-C0BF7CA5D839}" sibTransId="{965A611C-E077-467A-B373-4BE70EF8D428}"/>
    <dgm:cxn modelId="{36504F84-1E83-43D4-97E9-CB77377DF99C}" type="presOf" srcId="{A498FE85-333B-405E-8907-7757356B4061}" destId="{F0B60718-BE1F-4802-A493-792C39E69B7E}" srcOrd="0" destOrd="0" presId="urn:microsoft.com/office/officeart/2005/8/layout/list1"/>
    <dgm:cxn modelId="{4ECE9A96-455F-43B8-9B44-5033E90C3E98}" type="presOf" srcId="{ABF43145-B80D-41A3-8C79-1613BD2EEE66}" destId="{77CE3F9E-5984-4E41-A9BB-4A47FBF34D31}" srcOrd="0" destOrd="0" presId="urn:microsoft.com/office/officeart/2005/8/layout/list1"/>
    <dgm:cxn modelId="{7454E3A7-0701-4459-88B6-2B83D1F8D1D8}" type="presOf" srcId="{6A87860D-2C5F-42CF-8D1B-7D183A2EBA1E}" destId="{F0B60718-BE1F-4802-A493-792C39E69B7E}" srcOrd="0" destOrd="2" presId="urn:microsoft.com/office/officeart/2005/8/layout/list1"/>
    <dgm:cxn modelId="{032294AA-2EDF-4598-B652-60E2F392A581}" type="presOf" srcId="{5430970A-2914-424B-9EFE-E31D35952E2B}" destId="{F0B60718-BE1F-4802-A493-792C39E69B7E}" srcOrd="0" destOrd="1" presId="urn:microsoft.com/office/officeart/2005/8/layout/list1"/>
    <dgm:cxn modelId="{89DE24B5-D9CF-46C9-8250-15775091DF10}" type="presOf" srcId="{B0B36056-8734-4D2E-86C0-3CDB93CF58C7}" destId="{F0B60718-BE1F-4802-A493-792C39E69B7E}" srcOrd="0" destOrd="3" presId="urn:microsoft.com/office/officeart/2005/8/layout/list1"/>
    <dgm:cxn modelId="{616F87C1-E422-44A4-813D-72DB14768698}" type="presOf" srcId="{CD7D7FDA-D359-47D4-A4A5-DB323C473EF0}" destId="{F0B60718-BE1F-4802-A493-792C39E69B7E}" srcOrd="0" destOrd="4" presId="urn:microsoft.com/office/officeart/2005/8/layout/list1"/>
    <dgm:cxn modelId="{444EDFEB-7709-4A99-A6B4-C5BB901D5A2B}" srcId="{7CD7F05F-058A-4185-BE8F-C6B4374D81B4}" destId="{CD7D7FDA-D359-47D4-A4A5-DB323C473EF0}" srcOrd="4" destOrd="0" parTransId="{CA9AFB78-24EB-4426-98C0-AEEC6085113F}" sibTransId="{3C037FF3-DAC9-4F09-B511-2DCAE0D6DB3B}"/>
    <dgm:cxn modelId="{45247433-0F81-4A44-8054-F0ADB8297F2F}" type="presParOf" srcId="{77CE3F9E-5984-4E41-A9BB-4A47FBF34D31}" destId="{365DC1DB-D588-4192-B35F-69D706B7912F}" srcOrd="0" destOrd="0" presId="urn:microsoft.com/office/officeart/2005/8/layout/list1"/>
    <dgm:cxn modelId="{49BE33DD-6B90-4357-845B-BD1CA2C16CD6}" type="presParOf" srcId="{365DC1DB-D588-4192-B35F-69D706B7912F}" destId="{4FE92F9D-D443-48E3-89A0-D93162622BD4}" srcOrd="0" destOrd="0" presId="urn:microsoft.com/office/officeart/2005/8/layout/list1"/>
    <dgm:cxn modelId="{BE9B256D-C0BD-4DB2-8C57-95F211464634}" type="presParOf" srcId="{365DC1DB-D588-4192-B35F-69D706B7912F}" destId="{84DFEC15-5738-4EA4-B113-EFBE4D4E7DC7}" srcOrd="1" destOrd="0" presId="urn:microsoft.com/office/officeart/2005/8/layout/list1"/>
    <dgm:cxn modelId="{0C766F98-F8DA-4CD5-A3BF-1CAE98AA7FC3}" type="presParOf" srcId="{77CE3F9E-5984-4E41-A9BB-4A47FBF34D31}" destId="{41B72CE8-E79C-41D0-B705-3678B5D6FFD9}" srcOrd="1" destOrd="0" presId="urn:microsoft.com/office/officeart/2005/8/layout/list1"/>
    <dgm:cxn modelId="{9F4090A2-B465-4A9D-A2D3-0185AEBAA284}" type="presParOf" srcId="{77CE3F9E-5984-4E41-A9BB-4A47FBF34D31}" destId="{F0B60718-BE1F-4802-A493-792C39E69B7E}"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17AEC2E0-59F9-4AFB-B895-C9C63BB9BE7E}">
      <dgm:prSet custT="1"/>
      <dgm:spPr/>
      <dgm:t>
        <a:bodyPr/>
        <a:lstStyle/>
        <a:p>
          <a:endParaRPr lang="en-CA" sz="1800"/>
        </a:p>
      </dgm:t>
    </dgm:pt>
    <dgm:pt modelId="{7CD7F05F-058A-4185-BE8F-C6B4374D81B4}">
      <dgm:prSet phldrT="[Text]" custT="1"/>
      <dgm:spPr/>
      <dgm:t>
        <a:bodyPr/>
        <a:lstStyle/>
        <a:p>
          <a:r>
            <a:rPr lang="en-US" sz="1800" b="1" i="1">
              <a:latin typeface="Arial" pitchFamily="34" charset="0"/>
              <a:cs typeface="Arial" pitchFamily="34" charset="0"/>
            </a:rPr>
            <a:t>Roberts v St. Joseph’s Healthcare Hamilton</a:t>
          </a:r>
          <a:endParaRPr lang="en-CA" sz="1800"/>
        </a:p>
      </dgm:t>
    </dgm:pt>
    <dgm:pt modelId="{A8234B17-1654-4C20-B371-93962B3080EB}" type="parTrans" cxnId="{A375F08B-A53C-4ABE-A17F-0E4067A5F54A}">
      <dgm:prSet custT="1"/>
      <dgm:spPr/>
      <dgm:t>
        <a:bodyPr/>
        <a:lstStyle/>
        <a:p>
          <a:endParaRPr lang="en-CA" sz="1800"/>
        </a:p>
      </dgm:t>
    </dgm:pt>
    <dgm:pt modelId="{A498FE85-333B-405E-8907-7757356B4061}">
      <dgm:prSet custT="1"/>
      <dgm:spPr/>
      <dgm:t>
        <a:bodyPr/>
        <a:lstStyle/>
        <a:p>
          <a:r>
            <a:rPr lang="en-US" sz="1800" b="1">
              <a:solidFill>
                <a:schemeClr val="tx1"/>
              </a:solidFill>
              <a:latin typeface="Arial" pitchFamily="34" charset="0"/>
              <a:cs typeface="Arial" pitchFamily="34" charset="0"/>
            </a:rPr>
            <a:t>Citation: </a:t>
          </a:r>
          <a:r>
            <a:rPr lang="en-US" sz="1800">
              <a:solidFill>
                <a:schemeClr val="tx1"/>
              </a:solidFill>
              <a:latin typeface="Arial" pitchFamily="34" charset="0"/>
              <a:cs typeface="Arial" pitchFamily="34" charset="0"/>
            </a:rPr>
            <a:t>2011 ONSC 3885 (summary judgment)</a:t>
          </a:r>
          <a:endParaRPr lang="en-CA" sz="1800"/>
        </a:p>
      </dgm:t>
    </dgm:pt>
    <dgm:pt modelId="{4E6FC84B-AE6F-431B-95CA-92A54BEAFCB8}" type="sibTrans" cxnId="{A375F08B-A53C-4ABE-A17F-0E4067A5F54A}">
      <dgm:prSet custT="1"/>
      <dgm:spPr/>
      <dgm:t>
        <a:bodyPr/>
        <a:lstStyle/>
        <a:p>
          <a:endParaRPr lang="en-CA" sz="1800"/>
        </a:p>
      </dgm:t>
    </dgm:pt>
    <dgm:pt modelId="{0162494C-CABF-44A9-BC92-85CFD558B84D}" type="parTrans" cxnId="{CB0B9AB7-8A2C-4969-8FD1-0D1514619775}">
      <dgm:prSet custT="1"/>
      <dgm:spPr/>
      <dgm:t>
        <a:bodyPr/>
        <a:lstStyle/>
        <a:p>
          <a:endParaRPr lang="en-CA" sz="1800"/>
        </a:p>
      </dgm:t>
    </dgm:pt>
    <dgm:pt modelId="{56C7F62E-5ECA-4721-88B7-E4BC3FCB6DA9}">
      <dgm:prSet custT="1"/>
      <dgm:spPr/>
      <dgm:t>
        <a:bodyPr/>
        <a:lstStyle/>
        <a:p>
          <a:r>
            <a:rPr lang="en-US" sz="1800" b="1">
              <a:solidFill>
                <a:schemeClr val="tx1"/>
              </a:solidFill>
              <a:latin typeface="Arial" pitchFamily="34" charset="0"/>
              <a:cs typeface="Arial" pitchFamily="34" charset="0"/>
            </a:rPr>
            <a:t>Decision Maker: </a:t>
          </a:r>
          <a:r>
            <a:rPr lang="en-US" sz="1800">
              <a:solidFill>
                <a:schemeClr val="tx1"/>
              </a:solidFill>
              <a:latin typeface="Arial" pitchFamily="34" charset="0"/>
              <a:cs typeface="Arial" pitchFamily="34" charset="0"/>
            </a:rPr>
            <a:t>Justice Gordon</a:t>
          </a:r>
          <a:endParaRPr lang="en-US" sz="1800" b="1">
            <a:solidFill>
              <a:schemeClr val="tx1"/>
            </a:solidFill>
            <a:latin typeface="Arial" pitchFamily="34" charset="0"/>
            <a:cs typeface="Arial" pitchFamily="34" charset="0"/>
          </a:endParaRPr>
        </a:p>
      </dgm:t>
    </dgm:pt>
    <dgm:pt modelId="{E96815A5-3737-433E-8548-3FFFF932177D}" type="sibTrans" cxnId="{CB0B9AB7-8A2C-4969-8FD1-0D1514619775}">
      <dgm:prSet custT="1"/>
      <dgm:spPr/>
      <dgm:t>
        <a:bodyPr/>
        <a:lstStyle/>
        <a:p>
          <a:endParaRPr lang="en-CA" sz="1800"/>
        </a:p>
      </dgm:t>
    </dgm:pt>
    <dgm:pt modelId="{53348C26-3523-45EF-9EF3-46652A1EBF72}" type="parTrans" cxnId="{49A77CCF-D200-4D9B-A73A-91AD04BB4A57}">
      <dgm:prSet custT="1"/>
      <dgm:spPr/>
      <dgm:t>
        <a:bodyPr/>
        <a:lstStyle/>
        <a:p>
          <a:endParaRPr lang="en-CA" sz="1800"/>
        </a:p>
      </dgm:t>
    </dgm:pt>
    <dgm:pt modelId="{51AF2FC3-1906-49AD-8500-34470964BD65}">
      <dgm:prSet custT="1"/>
      <dgm:spPr/>
      <dgm:t>
        <a:bodyPr/>
        <a:lstStyle/>
        <a:p>
          <a:r>
            <a:rPr lang="en-US" sz="1800" b="1">
              <a:solidFill>
                <a:schemeClr val="tx1"/>
              </a:solidFill>
              <a:latin typeface="Arial" pitchFamily="34" charset="0"/>
              <a:cs typeface="Arial" pitchFamily="34" charset="0"/>
            </a:rPr>
            <a:t>Notice Period: </a:t>
          </a:r>
          <a:r>
            <a:rPr lang="en-US" sz="1800">
              <a:solidFill>
                <a:schemeClr val="tx1"/>
              </a:solidFill>
              <a:latin typeface="Arial" pitchFamily="34" charset="0"/>
              <a:cs typeface="Arial" pitchFamily="34" charset="0"/>
            </a:rPr>
            <a:t>4 months</a:t>
          </a:r>
          <a:endParaRPr lang="en-US" sz="1800" b="1">
            <a:solidFill>
              <a:schemeClr val="tx1"/>
            </a:solidFill>
            <a:latin typeface="Arial" pitchFamily="34" charset="0"/>
            <a:cs typeface="Arial" pitchFamily="34" charset="0"/>
          </a:endParaRPr>
        </a:p>
      </dgm:t>
    </dgm:pt>
    <dgm:pt modelId="{F37AB625-B10D-4BF5-830F-1AF19C465CA9}" type="sibTrans" cxnId="{49A77CCF-D200-4D9B-A73A-91AD04BB4A57}">
      <dgm:prSet custT="1"/>
      <dgm:spPr/>
      <dgm:t>
        <a:bodyPr/>
        <a:lstStyle/>
        <a:p>
          <a:endParaRPr lang="en-CA" sz="1800"/>
        </a:p>
      </dgm:t>
    </dgm:pt>
    <dgm:pt modelId="{C6070467-2C96-4F7F-920A-FD9ADC0FFBFF}" type="parTrans" cxnId="{9780CD87-539E-4215-8528-76403A99C502}">
      <dgm:prSet custT="1"/>
      <dgm:spPr/>
      <dgm:t>
        <a:bodyPr/>
        <a:lstStyle/>
        <a:p>
          <a:endParaRPr lang="en-CA" sz="1800"/>
        </a:p>
      </dgm:t>
    </dgm:pt>
    <dgm:pt modelId="{4A4D5869-53A0-496F-97E3-435677E7D105}">
      <dgm:prSet custT="1"/>
      <dgm:spPr/>
      <dgm:t>
        <a:bodyPr/>
        <a:lstStyle/>
        <a:p>
          <a:r>
            <a:rPr lang="en-US" sz="1800" b="1">
              <a:solidFill>
                <a:schemeClr val="tx1"/>
              </a:solidFill>
              <a:latin typeface="Arial" pitchFamily="34" charset="0"/>
              <a:cs typeface="Arial" pitchFamily="34" charset="0"/>
            </a:rPr>
            <a:t>Age: </a:t>
          </a:r>
          <a:r>
            <a:rPr lang="en-US" sz="1800">
              <a:solidFill>
                <a:schemeClr val="tx1"/>
              </a:solidFill>
              <a:latin typeface="Arial" pitchFamily="34" charset="0"/>
              <a:cs typeface="Arial" pitchFamily="34" charset="0"/>
            </a:rPr>
            <a:t>48</a:t>
          </a:r>
          <a:endParaRPr lang="en-US" sz="1800" b="1">
            <a:solidFill>
              <a:schemeClr val="tx1"/>
            </a:solidFill>
            <a:latin typeface="Arial" pitchFamily="34" charset="0"/>
            <a:cs typeface="Arial" pitchFamily="34" charset="0"/>
          </a:endParaRPr>
        </a:p>
      </dgm:t>
    </dgm:pt>
    <dgm:pt modelId="{642CF6B0-BD72-404E-8E9A-05FD32C3BA53}" type="sibTrans" cxnId="{9780CD87-539E-4215-8528-76403A99C502}">
      <dgm:prSet custT="1"/>
      <dgm:spPr/>
      <dgm:t>
        <a:bodyPr/>
        <a:lstStyle/>
        <a:p>
          <a:endParaRPr lang="en-CA" sz="1800"/>
        </a:p>
      </dgm:t>
    </dgm:pt>
    <dgm:pt modelId="{75DAB0A9-0D71-44E6-881C-870399D8F255}" type="parTrans" cxnId="{EDBD05C9-E123-4DEE-94F3-AF23C55CA564}">
      <dgm:prSet custT="1"/>
      <dgm:spPr/>
      <dgm:t>
        <a:bodyPr/>
        <a:lstStyle/>
        <a:p>
          <a:endParaRPr lang="en-CA" sz="1800"/>
        </a:p>
      </dgm:t>
    </dgm:pt>
    <dgm:pt modelId="{BADCF577-8F5B-4E7A-A91C-1D0FF03877EB}">
      <dgm:prSet custT="1"/>
      <dgm:spPr/>
      <dgm:t>
        <a:bodyPr/>
        <a:lstStyle/>
        <a:p>
          <a:r>
            <a:rPr lang="en-US" sz="1800" b="1">
              <a:solidFill>
                <a:schemeClr val="tx1"/>
              </a:solidFill>
              <a:latin typeface="Arial" pitchFamily="34" charset="0"/>
              <a:cs typeface="Arial" pitchFamily="34" charset="0"/>
            </a:rPr>
            <a:t>Position: </a:t>
          </a:r>
          <a:r>
            <a:rPr lang="en-US" sz="1800">
              <a:solidFill>
                <a:schemeClr val="tx1"/>
              </a:solidFill>
              <a:latin typeface="Arial" pitchFamily="34" charset="0"/>
              <a:cs typeface="Arial" pitchFamily="34" charset="0"/>
            </a:rPr>
            <a:t>Redevelopment Project Manager </a:t>
          </a:r>
          <a:endParaRPr lang="en-US" sz="1800" b="1">
            <a:solidFill>
              <a:schemeClr val="tx1"/>
            </a:solidFill>
            <a:latin typeface="Arial" pitchFamily="34" charset="0"/>
            <a:cs typeface="Arial" pitchFamily="34" charset="0"/>
          </a:endParaRPr>
        </a:p>
      </dgm:t>
    </dgm:pt>
    <dgm:pt modelId="{222EAC30-53AC-4F93-A8F3-9E5AB81FCD6E}" type="sibTrans" cxnId="{EDBD05C9-E123-4DEE-94F3-AF23C55CA564}">
      <dgm:prSet custT="1"/>
      <dgm:spPr/>
      <dgm:t>
        <a:bodyPr/>
        <a:lstStyle/>
        <a:p>
          <a:endParaRPr lang="en-CA" sz="1800"/>
        </a:p>
      </dgm:t>
    </dgm:pt>
    <dgm:pt modelId="{A719A4D6-6F4A-4E34-8044-1AAC45A6ABC2}" type="parTrans" cxnId="{17076645-143A-4696-A052-C8B99405B5B8}">
      <dgm:prSet custT="1"/>
      <dgm:spPr/>
      <dgm:t>
        <a:bodyPr/>
        <a:lstStyle/>
        <a:p>
          <a:endParaRPr lang="en-CA" sz="1800"/>
        </a:p>
      </dgm:t>
    </dgm:pt>
    <dgm:pt modelId="{D83597DC-7F0B-48DB-B1AC-F491F05F4F24}">
      <dgm:prSet custT="1"/>
      <dgm:spPr/>
      <dgm:t>
        <a:bodyPr/>
        <a:lstStyle/>
        <a:p>
          <a:r>
            <a:rPr lang="en-US" sz="1800" b="1">
              <a:solidFill>
                <a:schemeClr val="tx1"/>
              </a:solidFill>
              <a:latin typeface="Arial" pitchFamily="34" charset="0"/>
              <a:cs typeface="Arial" pitchFamily="34" charset="0"/>
            </a:rPr>
            <a:t>Salary: </a:t>
          </a:r>
          <a:r>
            <a:rPr lang="en-US" sz="1800">
              <a:solidFill>
                <a:schemeClr val="tx1"/>
              </a:solidFill>
              <a:latin typeface="Arial" pitchFamily="34" charset="0"/>
              <a:cs typeface="Arial" pitchFamily="34" charset="0"/>
            </a:rPr>
            <a:t>$87,500</a:t>
          </a:r>
          <a:endParaRPr lang="en-US" sz="1800" b="1">
            <a:solidFill>
              <a:schemeClr val="tx1"/>
            </a:solidFill>
            <a:latin typeface="Arial" pitchFamily="34" charset="0"/>
            <a:cs typeface="Arial" pitchFamily="34" charset="0"/>
          </a:endParaRPr>
        </a:p>
      </dgm:t>
    </dgm:pt>
    <dgm:pt modelId="{58DF86A8-6D54-4835-B8A0-5BC814DEF142}" type="sibTrans" cxnId="{17076645-143A-4696-A052-C8B99405B5B8}">
      <dgm:prSet custT="1"/>
      <dgm:spPr/>
      <dgm:t>
        <a:bodyPr/>
        <a:lstStyle/>
        <a:p>
          <a:endParaRPr lang="en-CA" sz="1800"/>
        </a:p>
      </dgm:t>
    </dgm:pt>
    <dgm:pt modelId="{7009D509-8617-488E-9182-A70D60834202}" type="parTrans" cxnId="{A8C46419-6A9D-473A-9762-AA19B9D5EC21}">
      <dgm:prSet custT="1"/>
      <dgm:spPr/>
      <dgm:t>
        <a:bodyPr/>
        <a:lstStyle/>
        <a:p>
          <a:endParaRPr lang="en-CA" sz="1800"/>
        </a:p>
      </dgm:t>
    </dgm:pt>
    <dgm:pt modelId="{7C1014C7-1E2F-461B-9A89-EB772C7F42B9}">
      <dgm:prSet custT="1"/>
      <dgm:spPr/>
      <dgm:t>
        <a:bodyPr/>
        <a:lstStyle/>
        <a:p>
          <a:r>
            <a:rPr lang="en-US" sz="1800" b="1">
              <a:solidFill>
                <a:schemeClr val="tx1"/>
              </a:solidFill>
              <a:latin typeface="Arial" pitchFamily="34" charset="0"/>
              <a:cs typeface="Arial" pitchFamily="34" charset="0"/>
            </a:rPr>
            <a:t>Length of Service:</a:t>
          </a:r>
          <a:r>
            <a:rPr lang="en-US" sz="1800">
              <a:solidFill>
                <a:schemeClr val="tx1"/>
              </a:solidFill>
              <a:latin typeface="Arial" pitchFamily="34" charset="0"/>
              <a:cs typeface="Arial" pitchFamily="34" charset="0"/>
            </a:rPr>
            <a:t> 25 months</a:t>
          </a:r>
          <a:endParaRPr lang="en-CA" sz="1800">
            <a:solidFill>
              <a:schemeClr val="tx1"/>
            </a:solidFill>
            <a:latin typeface="Arial" pitchFamily="34" charset="0"/>
            <a:cs typeface="Arial" pitchFamily="34" charset="0"/>
          </a:endParaRPr>
        </a:p>
      </dgm:t>
    </dgm:pt>
    <dgm:pt modelId="{5BE96E50-2CB5-4716-9C02-A611B17D7773}" type="sibTrans" cxnId="{A8C46419-6A9D-473A-9762-AA19B9D5EC21}">
      <dgm:prSet custT="1"/>
      <dgm:spPr/>
      <dgm:t>
        <a:bodyPr/>
        <a:lstStyle/>
        <a:p>
          <a:endParaRPr lang="en-CA" sz="1800"/>
        </a:p>
      </dgm:t>
    </dgm:pt>
    <dgm:pt modelId="{965A611C-E077-467A-B373-4BE70EF8D428}" type="sibTrans" cxnId="{17AEC2E0-59F9-4AFB-B895-C9C63BB9BE7E}">
      <dgm:prSet custT="1"/>
      <dgm:spPr/>
      <dgm:t>
        <a:bodyPr/>
        <a:lstStyle/>
        <a:p>
          <a:endParaRPr lang="en-CA" sz="1800"/>
        </a:p>
      </dgm:t>
    </dgm:pt>
    <dgm:pt modelId="{77CE3F9E-5984-4E41-A9BB-4A47FBF34D31}" type="pres">
      <dgm:prSet presAssocID="{ABF43145-B80D-41A3-8C79-1613BD2EEE66}" presName="linear" presStyleCnt="0">
        <dgm:presLayoutVars>
          <dgm:dir/>
          <dgm:animLvl val="lvl"/>
          <dgm:resizeHandles val="exact"/>
        </dgm:presLayoutVars>
      </dgm:prSet>
      <dgm:spPr/>
    </dgm:pt>
    <dgm:pt modelId="{365DC1DB-D588-4192-B35F-69D706B7912F}" type="pres">
      <dgm:prSet presAssocID="{7CD7F05F-058A-4185-BE8F-C6B4374D81B4}" presName="parentLin" presStyleCnt="0"/>
      <dgm:spPr/>
    </dgm:pt>
    <dgm:pt modelId="{4FE92F9D-D443-48E3-89A0-D93162622BD4}" type="pres">
      <dgm:prSet presAssocID="{7CD7F05F-058A-4185-BE8F-C6B4374D81B4}" presName="parentLeftMargin" presStyleLbl="node1" presStyleIdx="0" presStyleCnt="1"/>
      <dgm:spPr/>
    </dgm:pt>
    <dgm:pt modelId="{84DFEC15-5738-4EA4-B113-EFBE4D4E7DC7}" type="pres">
      <dgm:prSet presAssocID="{7CD7F05F-058A-4185-BE8F-C6B4374D81B4}" presName="parentText" presStyleLbl="node1" presStyleIdx="0" presStyleCnt="1" custScaleX="128129" custScaleY="490225" custLinFactNeighborY="76249">
        <dgm:presLayoutVars>
          <dgm:chMax val="0"/>
          <dgm:bulletEnabled val="1"/>
        </dgm:presLayoutVars>
      </dgm:prSet>
      <dgm:spPr/>
    </dgm:pt>
    <dgm:pt modelId="{41B72CE8-E79C-41D0-B705-3678B5D6FFD9}" type="pres">
      <dgm:prSet presAssocID="{7CD7F05F-058A-4185-BE8F-C6B4374D81B4}" presName="negativeSpace" presStyleCnt="0"/>
      <dgm:spPr/>
    </dgm:pt>
    <dgm:pt modelId="{F0B60718-BE1F-4802-A493-792C39E69B7E}" type="pres">
      <dgm:prSet presAssocID="{7CD7F05F-058A-4185-BE8F-C6B4374D81B4}" presName="childText" presStyleLbl="conFgAcc1" presStyleIdx="0" presStyleCnt="1" custScaleY="136350">
        <dgm:presLayoutVars>
          <dgm:bulletEnabled val="1"/>
        </dgm:presLayoutVars>
      </dgm:prSet>
      <dgm:spPr/>
    </dgm:pt>
  </dgm:ptLst>
  <dgm:cxnLst>
    <dgm:cxn modelId="{A8C46419-6A9D-473A-9762-AA19B9D5EC21}" srcId="{7CD7F05F-058A-4185-BE8F-C6B4374D81B4}" destId="{7C1014C7-1E2F-461B-9A89-EB772C7F42B9}" srcOrd="6" destOrd="0" parTransId="{7009D509-8617-488E-9182-A70D60834202}" sibTransId="{5BE96E50-2CB5-4716-9C02-A611B17D7773}"/>
    <dgm:cxn modelId="{D591D51E-2EE5-4D80-9F2A-4661C33719E5}" type="presOf" srcId="{51AF2FC3-1906-49AD-8500-34470964BD65}" destId="{F0B60718-BE1F-4802-A493-792C39E69B7E}" srcOrd="0" destOrd="2" presId="urn:microsoft.com/office/officeart/2005/8/layout/list1"/>
    <dgm:cxn modelId="{99216A35-C0B9-4BD1-AC84-87EA7E34FD28}" type="presOf" srcId="{BADCF577-8F5B-4E7A-A91C-1D0FF03877EB}" destId="{F0B60718-BE1F-4802-A493-792C39E69B7E}" srcOrd="0" destOrd="4" presId="urn:microsoft.com/office/officeart/2005/8/layout/list1"/>
    <dgm:cxn modelId="{3B255342-025E-42F8-BBB1-B0F68B29F900}" type="presOf" srcId="{7CD7F05F-058A-4185-BE8F-C6B4374D81B4}" destId="{84DFEC15-5738-4EA4-B113-EFBE4D4E7DC7}" srcOrd="1" destOrd="0" presId="urn:microsoft.com/office/officeart/2005/8/layout/list1"/>
    <dgm:cxn modelId="{17076645-143A-4696-A052-C8B99405B5B8}" srcId="{7CD7F05F-058A-4185-BE8F-C6B4374D81B4}" destId="{D83597DC-7F0B-48DB-B1AC-F491F05F4F24}" srcOrd="5" destOrd="0" parTransId="{A719A4D6-6F4A-4E34-8044-1AAC45A6ABC2}" sibTransId="{58DF86A8-6D54-4835-B8A0-5BC814DEF142}"/>
    <dgm:cxn modelId="{FEB94D69-484A-4516-AB83-AB401BCB65E1}" type="presOf" srcId="{56C7F62E-5ECA-4721-88B7-E4BC3FCB6DA9}" destId="{F0B60718-BE1F-4802-A493-792C39E69B7E}" srcOrd="0" destOrd="1" presId="urn:microsoft.com/office/officeart/2005/8/layout/list1"/>
    <dgm:cxn modelId="{5769057C-A140-473E-819B-8E5D88C84C14}" type="presOf" srcId="{7CD7F05F-058A-4185-BE8F-C6B4374D81B4}" destId="{4FE92F9D-D443-48E3-89A0-D93162622BD4}" srcOrd="0" destOrd="0" presId="urn:microsoft.com/office/officeart/2005/8/layout/list1"/>
    <dgm:cxn modelId="{97DE4E7F-6502-4A65-95CF-E6B92F5399C0}" type="presOf" srcId="{4A4D5869-53A0-496F-97E3-435677E7D105}" destId="{F0B60718-BE1F-4802-A493-792C39E69B7E}" srcOrd="0" destOrd="3" presId="urn:microsoft.com/office/officeart/2005/8/layout/list1"/>
    <dgm:cxn modelId="{9780CD87-539E-4215-8528-76403A99C502}" srcId="{7CD7F05F-058A-4185-BE8F-C6B4374D81B4}" destId="{4A4D5869-53A0-496F-97E3-435677E7D105}" srcOrd="3" destOrd="0" parTransId="{C6070467-2C96-4F7F-920A-FD9ADC0FFBFF}" sibTransId="{642CF6B0-BD72-404E-8E9A-05FD32C3BA53}"/>
    <dgm:cxn modelId="{A375F08B-A53C-4ABE-A17F-0E4067A5F54A}" srcId="{7CD7F05F-058A-4185-BE8F-C6B4374D81B4}" destId="{A498FE85-333B-405E-8907-7757356B4061}" srcOrd="0" destOrd="0" parTransId="{A8234B17-1654-4C20-B371-93962B3080EB}" sibTransId="{4E6FC84B-AE6F-431B-95CA-92A54BEAFCB8}"/>
    <dgm:cxn modelId="{CB0B9AB7-8A2C-4969-8FD1-0D1514619775}" srcId="{7CD7F05F-058A-4185-BE8F-C6B4374D81B4}" destId="{56C7F62E-5ECA-4721-88B7-E4BC3FCB6DA9}" srcOrd="1" destOrd="0" parTransId="{0162494C-CABF-44A9-BC92-85CFD558B84D}" sibTransId="{E96815A5-3737-433E-8548-3FFFF932177D}"/>
    <dgm:cxn modelId="{EDBD05C9-E123-4DEE-94F3-AF23C55CA564}" srcId="{7CD7F05F-058A-4185-BE8F-C6B4374D81B4}" destId="{BADCF577-8F5B-4E7A-A91C-1D0FF03877EB}" srcOrd="4" destOrd="0" parTransId="{75DAB0A9-0D71-44E6-881C-870399D8F255}" sibTransId="{222EAC30-53AC-4F93-A8F3-9E5AB81FCD6E}"/>
    <dgm:cxn modelId="{49A77CCF-D200-4D9B-A73A-91AD04BB4A57}" srcId="{7CD7F05F-058A-4185-BE8F-C6B4374D81B4}" destId="{51AF2FC3-1906-49AD-8500-34470964BD65}" srcOrd="2" destOrd="0" parTransId="{53348C26-3523-45EF-9EF3-46652A1EBF72}" sibTransId="{F37AB625-B10D-4BF5-830F-1AF19C465CA9}"/>
    <dgm:cxn modelId="{E33DC5D6-4125-4F01-AE44-C458BFCAD320}" type="presOf" srcId="{ABF43145-B80D-41A3-8C79-1613BD2EEE66}" destId="{77CE3F9E-5984-4E41-A9BB-4A47FBF34D31}" srcOrd="0" destOrd="0" presId="urn:microsoft.com/office/officeart/2005/8/layout/list1"/>
    <dgm:cxn modelId="{17AEC2E0-59F9-4AFB-B895-C9C63BB9BE7E}" srcId="{ABF43145-B80D-41A3-8C79-1613BD2EEE66}" destId="{7CD7F05F-058A-4185-BE8F-C6B4374D81B4}" srcOrd="0" destOrd="0" parTransId="{F475CE74-A0CF-4391-B4DD-C0BF7CA5D839}" sibTransId="{965A611C-E077-467A-B373-4BE70EF8D428}"/>
    <dgm:cxn modelId="{22745FEC-3E3D-4CE6-A6EF-D96DB5EE22FE}" type="presOf" srcId="{7C1014C7-1E2F-461B-9A89-EB772C7F42B9}" destId="{F0B60718-BE1F-4802-A493-792C39E69B7E}" srcOrd="0" destOrd="6" presId="urn:microsoft.com/office/officeart/2005/8/layout/list1"/>
    <dgm:cxn modelId="{C0C983EE-8416-45C9-80BA-A9B3753F60B1}" type="presOf" srcId="{D83597DC-7F0B-48DB-B1AC-F491F05F4F24}" destId="{F0B60718-BE1F-4802-A493-792C39E69B7E}" srcOrd="0" destOrd="5" presId="urn:microsoft.com/office/officeart/2005/8/layout/list1"/>
    <dgm:cxn modelId="{E14A73F1-745E-460B-992A-76C040E4ADAF}" type="presOf" srcId="{A498FE85-333B-405E-8907-7757356B4061}" destId="{F0B60718-BE1F-4802-A493-792C39E69B7E}" srcOrd="0" destOrd="0" presId="urn:microsoft.com/office/officeart/2005/8/layout/list1"/>
    <dgm:cxn modelId="{814D0888-F021-4189-80A5-849C73ECB61A}" type="presParOf" srcId="{77CE3F9E-5984-4E41-A9BB-4A47FBF34D31}" destId="{365DC1DB-D588-4192-B35F-69D706B7912F}" srcOrd="0" destOrd="0" presId="urn:microsoft.com/office/officeart/2005/8/layout/list1"/>
    <dgm:cxn modelId="{B80A55A8-5EA8-467C-A282-62AC2F450641}" type="presParOf" srcId="{365DC1DB-D588-4192-B35F-69D706B7912F}" destId="{4FE92F9D-D443-48E3-89A0-D93162622BD4}" srcOrd="0" destOrd="0" presId="urn:microsoft.com/office/officeart/2005/8/layout/list1"/>
    <dgm:cxn modelId="{CCF627B6-F5FD-41BB-B6E0-7B9553738882}" type="presParOf" srcId="{365DC1DB-D588-4192-B35F-69D706B7912F}" destId="{84DFEC15-5738-4EA4-B113-EFBE4D4E7DC7}" srcOrd="1" destOrd="0" presId="urn:microsoft.com/office/officeart/2005/8/layout/list1"/>
    <dgm:cxn modelId="{BE02F6B2-A529-4B49-94DF-1DDFA319928B}" type="presParOf" srcId="{77CE3F9E-5984-4E41-A9BB-4A47FBF34D31}" destId="{41B72CE8-E79C-41D0-B705-3678B5D6FFD9}" srcOrd="1" destOrd="0" presId="urn:microsoft.com/office/officeart/2005/8/layout/list1"/>
    <dgm:cxn modelId="{30184BE1-DECF-401E-8192-1FE50B2FE171}" type="presParOf" srcId="{77CE3F9E-5984-4E41-A9BB-4A47FBF34D31}" destId="{F0B60718-BE1F-4802-A493-792C39E69B7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8C713AFD-C1E1-4193-9F56-6629A29E150D}">
      <dgm:prSet custT="1"/>
      <dgm:spPr/>
      <dgm:t>
        <a:bodyPr/>
        <a:lstStyle/>
        <a:p>
          <a:endParaRPr lang="en-CA" sz="1800"/>
        </a:p>
      </dgm:t>
    </dgm:pt>
    <dgm:pt modelId="{7CD7F05F-058A-4185-BE8F-C6B4374D81B4}">
      <dgm:prSet phldrT="[Text]" custT="1"/>
      <dgm:spPr/>
      <dgm:t>
        <a:bodyPr/>
        <a:lstStyle/>
        <a:p>
          <a:r>
            <a:rPr lang="en-US" sz="1800" b="1" i="1">
              <a:latin typeface="Arial" pitchFamily="34" charset="0"/>
              <a:cs typeface="Arial" pitchFamily="34" charset="0"/>
            </a:rPr>
            <a:t>Roberts v St. Joseph’s Healthcare Hamilton</a:t>
          </a:r>
          <a:endParaRPr lang="en-CA" sz="1800"/>
        </a:p>
      </dgm:t>
    </dgm:pt>
    <dgm:pt modelId="{A8234B17-1654-4C20-B371-93962B3080EB}" type="parTrans" cxnId="{79C972B6-C7C7-4E44-BE67-6AEDC678B2EA}">
      <dgm:prSet custT="1"/>
      <dgm:spPr/>
      <dgm:t>
        <a:bodyPr/>
        <a:lstStyle/>
        <a:p>
          <a:endParaRPr lang="en-CA" sz="1800"/>
        </a:p>
      </dgm:t>
    </dgm:pt>
    <dgm:pt modelId="{A498FE85-333B-405E-8907-7757356B4061}">
      <dgm:prSet custT="1"/>
      <dgm:spPr/>
      <dgm:t>
        <a:bodyPr/>
        <a:lstStyle/>
        <a:p>
          <a:r>
            <a:rPr lang="en-US" sz="1800" b="1">
              <a:solidFill>
                <a:schemeClr val="tx1"/>
              </a:solidFill>
              <a:latin typeface="Arial" pitchFamily="34" charset="0"/>
              <a:cs typeface="Arial" pitchFamily="34" charset="0"/>
            </a:rPr>
            <a:t>Citation: </a:t>
          </a:r>
          <a:r>
            <a:rPr lang="en-US" sz="1800">
              <a:solidFill>
                <a:schemeClr val="tx1"/>
              </a:solidFill>
              <a:latin typeface="Arial" pitchFamily="34" charset="0"/>
              <a:cs typeface="Arial" pitchFamily="34" charset="0"/>
            </a:rPr>
            <a:t>2011 ONSC 3885 (summary judgment)</a:t>
          </a:r>
          <a:endParaRPr lang="en-CA" sz="1800"/>
        </a:p>
      </dgm:t>
    </dgm:pt>
    <dgm:pt modelId="{4E6FC84B-AE6F-431B-95CA-92A54BEAFCB8}" type="sibTrans" cxnId="{79C972B6-C7C7-4E44-BE67-6AEDC678B2EA}">
      <dgm:prSet custT="1"/>
      <dgm:spPr/>
      <dgm:t>
        <a:bodyPr/>
        <a:lstStyle/>
        <a:p>
          <a:endParaRPr lang="en-CA" sz="1800"/>
        </a:p>
      </dgm:t>
    </dgm:pt>
    <dgm:pt modelId="{0162494C-CABF-44A9-BC92-85CFD558B84D}" type="parTrans" cxnId="{E01FCEA1-9898-4F23-9051-BE53899BB622}">
      <dgm:prSet custT="1"/>
      <dgm:spPr/>
      <dgm:t>
        <a:bodyPr/>
        <a:lstStyle/>
        <a:p>
          <a:endParaRPr lang="en-CA" sz="1800"/>
        </a:p>
      </dgm:t>
    </dgm:pt>
    <dgm:pt modelId="{56C7F62E-5ECA-4721-88B7-E4BC3FCB6DA9}">
      <dgm:prSet custT="1"/>
      <dgm:spPr/>
      <dgm:t>
        <a:bodyPr/>
        <a:lstStyle/>
        <a:p>
          <a:r>
            <a:rPr lang="en-US" sz="1800" b="1">
              <a:solidFill>
                <a:schemeClr val="tx1"/>
              </a:solidFill>
              <a:latin typeface="Arial" pitchFamily="34" charset="0"/>
              <a:cs typeface="Arial" pitchFamily="34" charset="0"/>
            </a:rPr>
            <a:t>Decision Maker: </a:t>
          </a:r>
          <a:r>
            <a:rPr lang="en-US" sz="1800">
              <a:solidFill>
                <a:schemeClr val="tx1"/>
              </a:solidFill>
              <a:latin typeface="Arial" pitchFamily="34" charset="0"/>
              <a:cs typeface="Arial" pitchFamily="34" charset="0"/>
            </a:rPr>
            <a:t>Justice Gordon</a:t>
          </a:r>
          <a:endParaRPr lang="en-US" sz="1800" b="1">
            <a:solidFill>
              <a:schemeClr val="tx1"/>
            </a:solidFill>
            <a:latin typeface="Arial" pitchFamily="34" charset="0"/>
            <a:cs typeface="Arial" pitchFamily="34" charset="0"/>
          </a:endParaRPr>
        </a:p>
      </dgm:t>
    </dgm:pt>
    <dgm:pt modelId="{E96815A5-3737-433E-8548-3FFFF932177D}" type="sibTrans" cxnId="{E01FCEA1-9898-4F23-9051-BE53899BB622}">
      <dgm:prSet custT="1"/>
      <dgm:spPr/>
      <dgm:t>
        <a:bodyPr/>
        <a:lstStyle/>
        <a:p>
          <a:endParaRPr lang="en-CA" sz="1800"/>
        </a:p>
      </dgm:t>
    </dgm:pt>
    <dgm:pt modelId="{53348C26-3523-45EF-9EF3-46652A1EBF72}" type="parTrans" cxnId="{CF672FED-B647-44A9-BA83-72D2B30B2CF5}">
      <dgm:prSet custT="1"/>
      <dgm:spPr/>
      <dgm:t>
        <a:bodyPr/>
        <a:lstStyle/>
        <a:p>
          <a:endParaRPr lang="en-CA" sz="1800"/>
        </a:p>
      </dgm:t>
    </dgm:pt>
    <dgm:pt modelId="{51AF2FC3-1906-49AD-8500-34470964BD65}">
      <dgm:prSet custT="1"/>
      <dgm:spPr/>
      <dgm:t>
        <a:bodyPr/>
        <a:lstStyle/>
        <a:p>
          <a:r>
            <a:rPr lang="en-US" sz="1800" b="1">
              <a:solidFill>
                <a:schemeClr val="tx1"/>
              </a:solidFill>
              <a:latin typeface="Arial" pitchFamily="34" charset="0"/>
              <a:cs typeface="Arial" pitchFamily="34" charset="0"/>
            </a:rPr>
            <a:t>Notice Period: </a:t>
          </a:r>
          <a:r>
            <a:rPr lang="en-US" sz="1800">
              <a:solidFill>
                <a:schemeClr val="tx1"/>
              </a:solidFill>
              <a:latin typeface="Arial" pitchFamily="34" charset="0"/>
              <a:cs typeface="Arial" pitchFamily="34" charset="0"/>
            </a:rPr>
            <a:t>4 months</a:t>
          </a:r>
          <a:endParaRPr lang="en-US" sz="1800" b="1">
            <a:solidFill>
              <a:schemeClr val="tx1"/>
            </a:solidFill>
            <a:latin typeface="Arial" pitchFamily="34" charset="0"/>
            <a:cs typeface="Arial" pitchFamily="34" charset="0"/>
          </a:endParaRPr>
        </a:p>
      </dgm:t>
    </dgm:pt>
    <dgm:pt modelId="{F37AB625-B10D-4BF5-830F-1AF19C465CA9}" type="sibTrans" cxnId="{CF672FED-B647-44A9-BA83-72D2B30B2CF5}">
      <dgm:prSet custT="1"/>
      <dgm:spPr/>
      <dgm:t>
        <a:bodyPr/>
        <a:lstStyle/>
        <a:p>
          <a:endParaRPr lang="en-CA" sz="1800"/>
        </a:p>
      </dgm:t>
    </dgm:pt>
    <dgm:pt modelId="{C6070467-2C96-4F7F-920A-FD9ADC0FFBFF}" type="parTrans" cxnId="{75229A51-BB22-4086-B54F-BF76B494EAF4}">
      <dgm:prSet custT="1"/>
      <dgm:spPr/>
      <dgm:t>
        <a:bodyPr/>
        <a:lstStyle/>
        <a:p>
          <a:endParaRPr lang="en-CA" sz="1800"/>
        </a:p>
      </dgm:t>
    </dgm:pt>
    <dgm:pt modelId="{4A4D5869-53A0-496F-97E3-435677E7D105}">
      <dgm:prSet custT="1"/>
      <dgm:spPr/>
      <dgm:t>
        <a:bodyPr/>
        <a:lstStyle/>
        <a:p>
          <a:r>
            <a:rPr lang="en-US" sz="1800" b="1">
              <a:solidFill>
                <a:schemeClr val="tx1"/>
              </a:solidFill>
              <a:latin typeface="Arial" pitchFamily="34" charset="0"/>
              <a:cs typeface="Arial" pitchFamily="34" charset="0"/>
            </a:rPr>
            <a:t>Age: </a:t>
          </a:r>
          <a:r>
            <a:rPr lang="en-US" sz="1800">
              <a:solidFill>
                <a:schemeClr val="tx1"/>
              </a:solidFill>
              <a:latin typeface="Arial" pitchFamily="34" charset="0"/>
              <a:cs typeface="Arial" pitchFamily="34" charset="0"/>
            </a:rPr>
            <a:t>48</a:t>
          </a:r>
          <a:endParaRPr lang="en-US" sz="1800" b="1">
            <a:solidFill>
              <a:schemeClr val="tx1"/>
            </a:solidFill>
            <a:latin typeface="Arial" pitchFamily="34" charset="0"/>
            <a:cs typeface="Arial" pitchFamily="34" charset="0"/>
          </a:endParaRPr>
        </a:p>
      </dgm:t>
    </dgm:pt>
    <dgm:pt modelId="{642CF6B0-BD72-404E-8E9A-05FD32C3BA53}" type="sibTrans" cxnId="{75229A51-BB22-4086-B54F-BF76B494EAF4}">
      <dgm:prSet custT="1"/>
      <dgm:spPr/>
      <dgm:t>
        <a:bodyPr/>
        <a:lstStyle/>
        <a:p>
          <a:endParaRPr lang="en-CA" sz="1800"/>
        </a:p>
      </dgm:t>
    </dgm:pt>
    <dgm:pt modelId="{75DAB0A9-0D71-44E6-881C-870399D8F255}" type="parTrans" cxnId="{73725F02-0E31-40A1-8966-F4EBE6E674DD}">
      <dgm:prSet custT="1"/>
      <dgm:spPr/>
      <dgm:t>
        <a:bodyPr/>
        <a:lstStyle/>
        <a:p>
          <a:endParaRPr lang="en-CA" sz="1800"/>
        </a:p>
      </dgm:t>
    </dgm:pt>
    <dgm:pt modelId="{BADCF577-8F5B-4E7A-A91C-1D0FF03877EB}">
      <dgm:prSet custT="1"/>
      <dgm:spPr/>
      <dgm:t>
        <a:bodyPr/>
        <a:lstStyle/>
        <a:p>
          <a:r>
            <a:rPr lang="en-US" sz="1800" b="1">
              <a:solidFill>
                <a:schemeClr val="tx1"/>
              </a:solidFill>
              <a:latin typeface="Arial" pitchFamily="34" charset="0"/>
              <a:cs typeface="Arial" pitchFamily="34" charset="0"/>
            </a:rPr>
            <a:t>Position: </a:t>
          </a:r>
          <a:r>
            <a:rPr lang="en-US" sz="1800">
              <a:solidFill>
                <a:schemeClr val="tx1"/>
              </a:solidFill>
              <a:latin typeface="Arial" pitchFamily="34" charset="0"/>
              <a:cs typeface="Arial" pitchFamily="34" charset="0"/>
            </a:rPr>
            <a:t>Redevelopment Project Manager </a:t>
          </a:r>
          <a:endParaRPr lang="en-US" sz="1800" b="1">
            <a:solidFill>
              <a:schemeClr val="tx1"/>
            </a:solidFill>
            <a:latin typeface="Arial" pitchFamily="34" charset="0"/>
            <a:cs typeface="Arial" pitchFamily="34" charset="0"/>
          </a:endParaRPr>
        </a:p>
      </dgm:t>
    </dgm:pt>
    <dgm:pt modelId="{222EAC30-53AC-4F93-A8F3-9E5AB81FCD6E}" type="sibTrans" cxnId="{73725F02-0E31-40A1-8966-F4EBE6E674DD}">
      <dgm:prSet custT="1"/>
      <dgm:spPr/>
      <dgm:t>
        <a:bodyPr/>
        <a:lstStyle/>
        <a:p>
          <a:endParaRPr lang="en-CA" sz="1800"/>
        </a:p>
      </dgm:t>
    </dgm:pt>
    <dgm:pt modelId="{A719A4D6-6F4A-4E34-8044-1AAC45A6ABC2}" type="parTrans" cxnId="{64A10A51-EC7F-4B3A-9179-3CB1311C075C}">
      <dgm:prSet custT="1"/>
      <dgm:spPr/>
      <dgm:t>
        <a:bodyPr/>
        <a:lstStyle/>
        <a:p>
          <a:endParaRPr lang="en-CA" sz="1800"/>
        </a:p>
      </dgm:t>
    </dgm:pt>
    <dgm:pt modelId="{D83597DC-7F0B-48DB-B1AC-F491F05F4F24}">
      <dgm:prSet custT="1"/>
      <dgm:spPr/>
      <dgm:t>
        <a:bodyPr/>
        <a:lstStyle/>
        <a:p>
          <a:r>
            <a:rPr lang="en-US" sz="1800" b="1">
              <a:solidFill>
                <a:schemeClr val="tx1"/>
              </a:solidFill>
              <a:latin typeface="Arial" pitchFamily="34" charset="0"/>
              <a:cs typeface="Arial" pitchFamily="34" charset="0"/>
            </a:rPr>
            <a:t>Salary: </a:t>
          </a:r>
          <a:r>
            <a:rPr lang="en-US" sz="1800">
              <a:solidFill>
                <a:schemeClr val="tx1"/>
              </a:solidFill>
              <a:latin typeface="Arial" pitchFamily="34" charset="0"/>
              <a:cs typeface="Arial" pitchFamily="34" charset="0"/>
            </a:rPr>
            <a:t>$87,500</a:t>
          </a:r>
          <a:endParaRPr lang="en-US" sz="1800" b="1">
            <a:solidFill>
              <a:schemeClr val="tx1"/>
            </a:solidFill>
            <a:latin typeface="Arial" pitchFamily="34" charset="0"/>
            <a:cs typeface="Arial" pitchFamily="34" charset="0"/>
          </a:endParaRPr>
        </a:p>
      </dgm:t>
    </dgm:pt>
    <dgm:pt modelId="{58DF86A8-6D54-4835-B8A0-5BC814DEF142}" type="sibTrans" cxnId="{64A10A51-EC7F-4B3A-9179-3CB1311C075C}">
      <dgm:prSet custT="1"/>
      <dgm:spPr/>
      <dgm:t>
        <a:bodyPr/>
        <a:lstStyle/>
        <a:p>
          <a:endParaRPr lang="en-CA" sz="1800"/>
        </a:p>
      </dgm:t>
    </dgm:pt>
    <dgm:pt modelId="{7009D509-8617-488E-9182-A70D60834202}" type="parTrans" cxnId="{6FA5A6ED-5525-4B2F-A04C-D93C19FE6652}">
      <dgm:prSet custT="1"/>
      <dgm:spPr/>
      <dgm:t>
        <a:bodyPr/>
        <a:lstStyle/>
        <a:p>
          <a:endParaRPr lang="en-CA" sz="1800"/>
        </a:p>
      </dgm:t>
    </dgm:pt>
    <dgm:pt modelId="{7C1014C7-1E2F-461B-9A89-EB772C7F42B9}">
      <dgm:prSet custT="1"/>
      <dgm:spPr/>
      <dgm:t>
        <a:bodyPr/>
        <a:lstStyle/>
        <a:p>
          <a:r>
            <a:rPr lang="en-US" sz="1800" b="1">
              <a:solidFill>
                <a:schemeClr val="tx1"/>
              </a:solidFill>
              <a:latin typeface="Arial" pitchFamily="34" charset="0"/>
              <a:cs typeface="Arial" pitchFamily="34" charset="0"/>
            </a:rPr>
            <a:t>Length of Service:</a:t>
          </a:r>
          <a:r>
            <a:rPr lang="en-US" sz="1800">
              <a:solidFill>
                <a:schemeClr val="tx1"/>
              </a:solidFill>
              <a:latin typeface="Arial" pitchFamily="34" charset="0"/>
              <a:cs typeface="Arial" pitchFamily="34" charset="0"/>
            </a:rPr>
            <a:t> 25 months</a:t>
          </a:r>
          <a:endParaRPr lang="en-CA" sz="1800">
            <a:solidFill>
              <a:schemeClr val="tx1"/>
            </a:solidFill>
            <a:latin typeface="Arial" pitchFamily="34" charset="0"/>
            <a:cs typeface="Arial" pitchFamily="34" charset="0"/>
          </a:endParaRPr>
        </a:p>
      </dgm:t>
    </dgm:pt>
    <dgm:pt modelId="{5BE96E50-2CB5-4716-9C02-A611B17D7773}" type="sibTrans" cxnId="{6FA5A6ED-5525-4B2F-A04C-D93C19FE6652}">
      <dgm:prSet custT="1"/>
      <dgm:spPr/>
      <dgm:t>
        <a:bodyPr/>
        <a:lstStyle/>
        <a:p>
          <a:endParaRPr lang="en-CA" sz="1800"/>
        </a:p>
      </dgm:t>
    </dgm:pt>
    <dgm:pt modelId="{965A611C-E077-467A-B373-4BE70EF8D428}" type="sibTrans" cxnId="{8C713AFD-C1E1-4193-9F56-6629A29E150D}">
      <dgm:prSet custT="1"/>
      <dgm:spPr/>
      <dgm:t>
        <a:bodyPr/>
        <a:lstStyle/>
        <a:p>
          <a:endParaRPr lang="en-CA" sz="1800"/>
        </a:p>
      </dgm:t>
    </dgm:pt>
    <dgm:pt modelId="{77CE3F9E-5984-4E41-A9BB-4A47FBF34D31}" type="pres">
      <dgm:prSet presAssocID="{ABF43145-B80D-41A3-8C79-1613BD2EEE66}" presName="linear" presStyleCnt="0">
        <dgm:presLayoutVars>
          <dgm:dir/>
          <dgm:animLvl val="lvl"/>
          <dgm:resizeHandles val="exact"/>
        </dgm:presLayoutVars>
      </dgm:prSet>
      <dgm:spPr/>
    </dgm:pt>
    <dgm:pt modelId="{365DC1DB-D588-4192-B35F-69D706B7912F}" type="pres">
      <dgm:prSet presAssocID="{7CD7F05F-058A-4185-BE8F-C6B4374D81B4}" presName="parentLin" presStyleCnt="0"/>
      <dgm:spPr/>
    </dgm:pt>
    <dgm:pt modelId="{4FE92F9D-D443-48E3-89A0-D93162622BD4}" type="pres">
      <dgm:prSet presAssocID="{7CD7F05F-058A-4185-BE8F-C6B4374D81B4}" presName="parentLeftMargin" presStyleLbl="node1" presStyleIdx="0" presStyleCnt="1"/>
      <dgm:spPr/>
    </dgm:pt>
    <dgm:pt modelId="{84DFEC15-5738-4EA4-B113-EFBE4D4E7DC7}" type="pres">
      <dgm:prSet presAssocID="{7CD7F05F-058A-4185-BE8F-C6B4374D81B4}" presName="parentText" presStyleLbl="node1" presStyleIdx="0" presStyleCnt="1" custScaleX="128129" custScaleY="490225" custLinFactNeighborY="76249">
        <dgm:presLayoutVars>
          <dgm:chMax val="0"/>
          <dgm:bulletEnabled val="1"/>
        </dgm:presLayoutVars>
      </dgm:prSet>
      <dgm:spPr/>
    </dgm:pt>
    <dgm:pt modelId="{41B72CE8-E79C-41D0-B705-3678B5D6FFD9}" type="pres">
      <dgm:prSet presAssocID="{7CD7F05F-058A-4185-BE8F-C6B4374D81B4}" presName="negativeSpace" presStyleCnt="0"/>
      <dgm:spPr/>
    </dgm:pt>
    <dgm:pt modelId="{F0B60718-BE1F-4802-A493-792C39E69B7E}" type="pres">
      <dgm:prSet presAssocID="{7CD7F05F-058A-4185-BE8F-C6B4374D81B4}" presName="childText" presStyleLbl="conFgAcc1" presStyleIdx="0" presStyleCnt="1" custScaleY="136350">
        <dgm:presLayoutVars>
          <dgm:bulletEnabled val="1"/>
        </dgm:presLayoutVars>
      </dgm:prSet>
      <dgm:spPr/>
    </dgm:pt>
  </dgm:ptLst>
  <dgm:cxnLst>
    <dgm:cxn modelId="{73725F02-0E31-40A1-8966-F4EBE6E674DD}" srcId="{7CD7F05F-058A-4185-BE8F-C6B4374D81B4}" destId="{BADCF577-8F5B-4E7A-A91C-1D0FF03877EB}" srcOrd="4" destOrd="0" parTransId="{75DAB0A9-0D71-44E6-881C-870399D8F255}" sibTransId="{222EAC30-53AC-4F93-A8F3-9E5AB81FCD6E}"/>
    <dgm:cxn modelId="{F069D204-5EF3-4102-93FD-D3524F486060}" type="presOf" srcId="{BADCF577-8F5B-4E7A-A91C-1D0FF03877EB}" destId="{F0B60718-BE1F-4802-A493-792C39E69B7E}" srcOrd="0" destOrd="4" presId="urn:microsoft.com/office/officeart/2005/8/layout/list1"/>
    <dgm:cxn modelId="{64A10A51-EC7F-4B3A-9179-3CB1311C075C}" srcId="{7CD7F05F-058A-4185-BE8F-C6B4374D81B4}" destId="{D83597DC-7F0B-48DB-B1AC-F491F05F4F24}" srcOrd="5" destOrd="0" parTransId="{A719A4D6-6F4A-4E34-8044-1AAC45A6ABC2}" sibTransId="{58DF86A8-6D54-4835-B8A0-5BC814DEF142}"/>
    <dgm:cxn modelId="{75229A51-BB22-4086-B54F-BF76B494EAF4}" srcId="{7CD7F05F-058A-4185-BE8F-C6B4374D81B4}" destId="{4A4D5869-53A0-496F-97E3-435677E7D105}" srcOrd="3" destOrd="0" parTransId="{C6070467-2C96-4F7F-920A-FD9ADC0FFBFF}" sibTransId="{642CF6B0-BD72-404E-8E9A-05FD32C3BA53}"/>
    <dgm:cxn modelId="{E166C469-E270-42E5-AA3C-9CC74E2B7B96}" type="presOf" srcId="{4A4D5869-53A0-496F-97E3-435677E7D105}" destId="{F0B60718-BE1F-4802-A493-792C39E69B7E}" srcOrd="0" destOrd="3" presId="urn:microsoft.com/office/officeart/2005/8/layout/list1"/>
    <dgm:cxn modelId="{C091AC7F-94E9-4AED-B729-50AF8FABFC25}" type="presOf" srcId="{A498FE85-333B-405E-8907-7757356B4061}" destId="{F0B60718-BE1F-4802-A493-792C39E69B7E}" srcOrd="0" destOrd="0" presId="urn:microsoft.com/office/officeart/2005/8/layout/list1"/>
    <dgm:cxn modelId="{DEF6518C-475B-4BAD-9B47-B8455788D7E2}" type="presOf" srcId="{7C1014C7-1E2F-461B-9A89-EB772C7F42B9}" destId="{F0B60718-BE1F-4802-A493-792C39E69B7E}" srcOrd="0" destOrd="6" presId="urn:microsoft.com/office/officeart/2005/8/layout/list1"/>
    <dgm:cxn modelId="{15AAA28E-7717-4257-B130-042818EAEEA9}" type="presOf" srcId="{56C7F62E-5ECA-4721-88B7-E4BC3FCB6DA9}" destId="{F0B60718-BE1F-4802-A493-792C39E69B7E}" srcOrd="0" destOrd="1" presId="urn:microsoft.com/office/officeart/2005/8/layout/list1"/>
    <dgm:cxn modelId="{E5F2188F-7B69-472C-B416-289B2B60D91B}" type="presOf" srcId="{51AF2FC3-1906-49AD-8500-34470964BD65}" destId="{F0B60718-BE1F-4802-A493-792C39E69B7E}" srcOrd="0" destOrd="2" presId="urn:microsoft.com/office/officeart/2005/8/layout/list1"/>
    <dgm:cxn modelId="{72275A9A-4695-409F-B33F-7C771A5BAD4D}" type="presOf" srcId="{D83597DC-7F0B-48DB-B1AC-F491F05F4F24}" destId="{F0B60718-BE1F-4802-A493-792C39E69B7E}" srcOrd="0" destOrd="5" presId="urn:microsoft.com/office/officeart/2005/8/layout/list1"/>
    <dgm:cxn modelId="{E01FCEA1-9898-4F23-9051-BE53899BB622}" srcId="{7CD7F05F-058A-4185-BE8F-C6B4374D81B4}" destId="{56C7F62E-5ECA-4721-88B7-E4BC3FCB6DA9}" srcOrd="1" destOrd="0" parTransId="{0162494C-CABF-44A9-BC92-85CFD558B84D}" sibTransId="{E96815A5-3737-433E-8548-3FFFF932177D}"/>
    <dgm:cxn modelId="{F5BE11A9-AF62-4578-BB4C-9194A0C6605B}" type="presOf" srcId="{7CD7F05F-058A-4185-BE8F-C6B4374D81B4}" destId="{84DFEC15-5738-4EA4-B113-EFBE4D4E7DC7}" srcOrd="1" destOrd="0" presId="urn:microsoft.com/office/officeart/2005/8/layout/list1"/>
    <dgm:cxn modelId="{79C972B6-C7C7-4E44-BE67-6AEDC678B2EA}" srcId="{7CD7F05F-058A-4185-BE8F-C6B4374D81B4}" destId="{A498FE85-333B-405E-8907-7757356B4061}" srcOrd="0" destOrd="0" parTransId="{A8234B17-1654-4C20-B371-93962B3080EB}" sibTransId="{4E6FC84B-AE6F-431B-95CA-92A54BEAFCB8}"/>
    <dgm:cxn modelId="{70FA3DC5-9910-41DB-B4A2-3461CE951A05}" type="presOf" srcId="{7CD7F05F-058A-4185-BE8F-C6B4374D81B4}" destId="{4FE92F9D-D443-48E3-89A0-D93162622BD4}" srcOrd="0" destOrd="0" presId="urn:microsoft.com/office/officeart/2005/8/layout/list1"/>
    <dgm:cxn modelId="{F69B07D1-8022-4A95-A34D-EE1E3E2FC282}" type="presOf" srcId="{ABF43145-B80D-41A3-8C79-1613BD2EEE66}" destId="{77CE3F9E-5984-4E41-A9BB-4A47FBF34D31}" srcOrd="0" destOrd="0" presId="urn:microsoft.com/office/officeart/2005/8/layout/list1"/>
    <dgm:cxn modelId="{CF672FED-B647-44A9-BA83-72D2B30B2CF5}" srcId="{7CD7F05F-058A-4185-BE8F-C6B4374D81B4}" destId="{51AF2FC3-1906-49AD-8500-34470964BD65}" srcOrd="2" destOrd="0" parTransId="{53348C26-3523-45EF-9EF3-46652A1EBF72}" sibTransId="{F37AB625-B10D-4BF5-830F-1AF19C465CA9}"/>
    <dgm:cxn modelId="{6FA5A6ED-5525-4B2F-A04C-D93C19FE6652}" srcId="{7CD7F05F-058A-4185-BE8F-C6B4374D81B4}" destId="{7C1014C7-1E2F-461B-9A89-EB772C7F42B9}" srcOrd="6" destOrd="0" parTransId="{7009D509-8617-488E-9182-A70D60834202}" sibTransId="{5BE96E50-2CB5-4716-9C02-A611B17D7773}"/>
    <dgm:cxn modelId="{8C713AFD-C1E1-4193-9F56-6629A29E150D}" srcId="{ABF43145-B80D-41A3-8C79-1613BD2EEE66}" destId="{7CD7F05F-058A-4185-BE8F-C6B4374D81B4}" srcOrd="0" destOrd="0" parTransId="{F475CE74-A0CF-4391-B4DD-C0BF7CA5D839}" sibTransId="{965A611C-E077-467A-B373-4BE70EF8D428}"/>
    <dgm:cxn modelId="{4C522864-6DC3-48B4-ADDD-DE6D36F396C4}" type="presParOf" srcId="{77CE3F9E-5984-4E41-A9BB-4A47FBF34D31}" destId="{365DC1DB-D588-4192-B35F-69D706B7912F}" srcOrd="0" destOrd="0" presId="urn:microsoft.com/office/officeart/2005/8/layout/list1"/>
    <dgm:cxn modelId="{37EC0373-3B09-40BC-8F12-F326C7009810}" type="presParOf" srcId="{365DC1DB-D588-4192-B35F-69D706B7912F}" destId="{4FE92F9D-D443-48E3-89A0-D93162622BD4}" srcOrd="0" destOrd="0" presId="urn:microsoft.com/office/officeart/2005/8/layout/list1"/>
    <dgm:cxn modelId="{50774C46-580E-4996-A08D-C99DE75E8B35}" type="presParOf" srcId="{365DC1DB-D588-4192-B35F-69D706B7912F}" destId="{84DFEC15-5738-4EA4-B113-EFBE4D4E7DC7}" srcOrd="1" destOrd="0" presId="urn:microsoft.com/office/officeart/2005/8/layout/list1"/>
    <dgm:cxn modelId="{1D2533E5-8500-489E-AFE7-D5557BD9DA2F}" type="presParOf" srcId="{77CE3F9E-5984-4E41-A9BB-4A47FBF34D31}" destId="{41B72CE8-E79C-41D0-B705-3678B5D6FFD9}" srcOrd="1" destOrd="0" presId="urn:microsoft.com/office/officeart/2005/8/layout/list1"/>
    <dgm:cxn modelId="{77D721B1-D89B-4034-A3AB-CFD4DB2829CB}" type="presParOf" srcId="{77CE3F9E-5984-4E41-A9BB-4A47FBF34D31}" destId="{F0B60718-BE1F-4802-A493-792C39E69B7E}"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ata9.xml><?xml version="1.0" encoding="utf-8"?>
<dgm:dataModel xmlns:dgm="http://schemas.openxmlformats.org/drawingml/2006/diagram" xmlns:a="http://schemas.openxmlformats.org/drawingml/2006/main">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44969512-4D69-4ECB-A5A8-3C187BB4FA8B}">
      <dgm:prSet custT="1"/>
      <dgm:spPr/>
      <dgm:t>
        <a:bodyPr/>
        <a:lstStyle/>
        <a:p>
          <a:endParaRPr lang="en-CA" sz="1800"/>
        </a:p>
      </dgm:t>
    </dgm:pt>
    <dgm:pt modelId="{7CD7F05F-058A-4185-BE8F-C6B4374D81B4}">
      <dgm:prSet phldrT="[Text]" custT="1"/>
      <dgm:spPr/>
      <dgm:t>
        <a:bodyPr/>
        <a:lstStyle/>
        <a:p>
          <a:r>
            <a:rPr lang="en-US" sz="1800" b="1" i="1">
              <a:latin typeface="Arial" pitchFamily="34" charset="0"/>
              <a:cs typeface="Arial" pitchFamily="34" charset="0"/>
            </a:rPr>
            <a:t>Roberts v St. Joseph’s Healthcare Hamilton</a:t>
          </a:r>
          <a:endParaRPr lang="en-CA" sz="1800"/>
        </a:p>
      </dgm:t>
    </dgm:pt>
    <dgm:pt modelId="{A8234B17-1654-4C20-B371-93962B3080EB}" type="parTrans" cxnId="{E6724C80-99B5-4934-91DC-B1AC70D2269C}">
      <dgm:prSet custT="1"/>
      <dgm:spPr/>
      <dgm:t>
        <a:bodyPr/>
        <a:lstStyle/>
        <a:p>
          <a:endParaRPr lang="en-CA" sz="1800"/>
        </a:p>
      </dgm:t>
    </dgm:pt>
    <dgm:pt modelId="{A498FE85-333B-405E-8907-7757356B4061}">
      <dgm:prSet custT="1"/>
      <dgm:spPr/>
      <dgm:t>
        <a:bodyPr/>
        <a:lstStyle/>
        <a:p>
          <a:r>
            <a:rPr lang="en-US" sz="1800" b="1">
              <a:solidFill>
                <a:schemeClr val="tx1"/>
              </a:solidFill>
              <a:latin typeface="Arial" pitchFamily="34" charset="0"/>
              <a:cs typeface="Arial" pitchFamily="34" charset="0"/>
            </a:rPr>
            <a:t>Citation: </a:t>
          </a:r>
          <a:r>
            <a:rPr lang="en-US" sz="1800">
              <a:solidFill>
                <a:schemeClr val="tx1"/>
              </a:solidFill>
              <a:latin typeface="Arial" pitchFamily="34" charset="0"/>
              <a:cs typeface="Arial" pitchFamily="34" charset="0"/>
            </a:rPr>
            <a:t>2011 ONSC 3885 (summary judgment)</a:t>
          </a:r>
          <a:endParaRPr lang="en-CA" sz="1800"/>
        </a:p>
      </dgm:t>
    </dgm:pt>
    <dgm:pt modelId="{4E6FC84B-AE6F-431B-95CA-92A54BEAFCB8}" type="sibTrans" cxnId="{E6724C80-99B5-4934-91DC-B1AC70D2269C}">
      <dgm:prSet custT="1"/>
      <dgm:spPr/>
      <dgm:t>
        <a:bodyPr/>
        <a:lstStyle/>
        <a:p>
          <a:endParaRPr lang="en-CA" sz="1800"/>
        </a:p>
      </dgm:t>
    </dgm:pt>
    <dgm:pt modelId="{0162494C-CABF-44A9-BC92-85CFD558B84D}" type="parTrans" cxnId="{5F916315-AE34-4581-8AFF-86D6ECDF613C}">
      <dgm:prSet custT="1"/>
      <dgm:spPr/>
      <dgm:t>
        <a:bodyPr/>
        <a:lstStyle/>
        <a:p>
          <a:endParaRPr lang="en-CA" sz="1800"/>
        </a:p>
      </dgm:t>
    </dgm:pt>
    <dgm:pt modelId="{56C7F62E-5ECA-4721-88B7-E4BC3FCB6DA9}">
      <dgm:prSet custT="1"/>
      <dgm:spPr/>
      <dgm:t>
        <a:bodyPr/>
        <a:lstStyle/>
        <a:p>
          <a:r>
            <a:rPr lang="en-US" sz="1800" b="1">
              <a:solidFill>
                <a:schemeClr val="tx1"/>
              </a:solidFill>
              <a:latin typeface="Arial" pitchFamily="34" charset="0"/>
              <a:cs typeface="Arial" pitchFamily="34" charset="0"/>
            </a:rPr>
            <a:t>Decision Maker: </a:t>
          </a:r>
          <a:r>
            <a:rPr lang="en-US" sz="1800">
              <a:solidFill>
                <a:schemeClr val="tx1"/>
              </a:solidFill>
              <a:latin typeface="Arial" pitchFamily="34" charset="0"/>
              <a:cs typeface="Arial" pitchFamily="34" charset="0"/>
            </a:rPr>
            <a:t>Justice Gordon</a:t>
          </a:r>
          <a:endParaRPr lang="en-US" sz="1800" b="1">
            <a:solidFill>
              <a:schemeClr val="tx1"/>
            </a:solidFill>
            <a:latin typeface="Arial" pitchFamily="34" charset="0"/>
            <a:cs typeface="Arial" pitchFamily="34" charset="0"/>
          </a:endParaRPr>
        </a:p>
      </dgm:t>
    </dgm:pt>
    <dgm:pt modelId="{E96815A5-3737-433E-8548-3FFFF932177D}" type="sibTrans" cxnId="{5F916315-AE34-4581-8AFF-86D6ECDF613C}">
      <dgm:prSet custT="1"/>
      <dgm:spPr/>
      <dgm:t>
        <a:bodyPr/>
        <a:lstStyle/>
        <a:p>
          <a:endParaRPr lang="en-CA" sz="1800"/>
        </a:p>
      </dgm:t>
    </dgm:pt>
    <dgm:pt modelId="{53348C26-3523-45EF-9EF3-46652A1EBF72}" type="parTrans" cxnId="{202F2C20-168D-4702-9D96-7301F450A316}">
      <dgm:prSet custT="1"/>
      <dgm:spPr/>
      <dgm:t>
        <a:bodyPr/>
        <a:lstStyle/>
        <a:p>
          <a:endParaRPr lang="en-CA" sz="1800"/>
        </a:p>
      </dgm:t>
    </dgm:pt>
    <dgm:pt modelId="{51AF2FC3-1906-49AD-8500-34470964BD65}">
      <dgm:prSet custT="1"/>
      <dgm:spPr/>
      <dgm:t>
        <a:bodyPr/>
        <a:lstStyle/>
        <a:p>
          <a:r>
            <a:rPr lang="en-US" sz="1800" b="1">
              <a:solidFill>
                <a:schemeClr val="tx1"/>
              </a:solidFill>
              <a:latin typeface="Arial" pitchFamily="34" charset="0"/>
              <a:cs typeface="Arial" pitchFamily="34" charset="0"/>
            </a:rPr>
            <a:t>Notice Period: </a:t>
          </a:r>
          <a:r>
            <a:rPr lang="en-US" sz="1800">
              <a:solidFill>
                <a:schemeClr val="tx1"/>
              </a:solidFill>
              <a:latin typeface="Arial" pitchFamily="34" charset="0"/>
              <a:cs typeface="Arial" pitchFamily="34" charset="0"/>
            </a:rPr>
            <a:t>4 months</a:t>
          </a:r>
          <a:endParaRPr lang="en-US" sz="1800" b="1">
            <a:solidFill>
              <a:schemeClr val="tx1"/>
            </a:solidFill>
            <a:latin typeface="Arial" pitchFamily="34" charset="0"/>
            <a:cs typeface="Arial" pitchFamily="34" charset="0"/>
          </a:endParaRPr>
        </a:p>
      </dgm:t>
    </dgm:pt>
    <dgm:pt modelId="{F37AB625-B10D-4BF5-830F-1AF19C465CA9}" type="sibTrans" cxnId="{202F2C20-168D-4702-9D96-7301F450A316}">
      <dgm:prSet custT="1"/>
      <dgm:spPr/>
      <dgm:t>
        <a:bodyPr/>
        <a:lstStyle/>
        <a:p>
          <a:endParaRPr lang="en-CA" sz="1800"/>
        </a:p>
      </dgm:t>
    </dgm:pt>
    <dgm:pt modelId="{C6070467-2C96-4F7F-920A-FD9ADC0FFBFF}" type="parTrans" cxnId="{61BDA391-0678-4FDF-B7F8-04DAAA12BB76}">
      <dgm:prSet custT="1"/>
      <dgm:spPr/>
      <dgm:t>
        <a:bodyPr/>
        <a:lstStyle/>
        <a:p>
          <a:endParaRPr lang="en-CA" sz="1800"/>
        </a:p>
      </dgm:t>
    </dgm:pt>
    <dgm:pt modelId="{4A4D5869-53A0-496F-97E3-435677E7D105}">
      <dgm:prSet custT="1"/>
      <dgm:spPr/>
      <dgm:t>
        <a:bodyPr/>
        <a:lstStyle/>
        <a:p>
          <a:r>
            <a:rPr lang="en-US" sz="1800" b="1">
              <a:solidFill>
                <a:schemeClr val="tx1"/>
              </a:solidFill>
              <a:latin typeface="Arial" pitchFamily="34" charset="0"/>
              <a:cs typeface="Arial" pitchFamily="34" charset="0"/>
            </a:rPr>
            <a:t>Age: </a:t>
          </a:r>
          <a:r>
            <a:rPr lang="en-US" sz="1800">
              <a:solidFill>
                <a:schemeClr val="tx1"/>
              </a:solidFill>
              <a:latin typeface="Arial" pitchFamily="34" charset="0"/>
              <a:cs typeface="Arial" pitchFamily="34" charset="0"/>
            </a:rPr>
            <a:t>48</a:t>
          </a:r>
          <a:endParaRPr lang="en-US" sz="1800" b="1">
            <a:solidFill>
              <a:schemeClr val="tx1"/>
            </a:solidFill>
            <a:latin typeface="Arial" pitchFamily="34" charset="0"/>
            <a:cs typeface="Arial" pitchFamily="34" charset="0"/>
          </a:endParaRPr>
        </a:p>
      </dgm:t>
    </dgm:pt>
    <dgm:pt modelId="{642CF6B0-BD72-404E-8E9A-05FD32C3BA53}" type="sibTrans" cxnId="{61BDA391-0678-4FDF-B7F8-04DAAA12BB76}">
      <dgm:prSet custT="1"/>
      <dgm:spPr/>
      <dgm:t>
        <a:bodyPr/>
        <a:lstStyle/>
        <a:p>
          <a:endParaRPr lang="en-CA" sz="1800"/>
        </a:p>
      </dgm:t>
    </dgm:pt>
    <dgm:pt modelId="{75DAB0A9-0D71-44E6-881C-870399D8F255}" type="parTrans" cxnId="{D58B1DC4-C2AE-4A4C-BD43-622C995BD554}">
      <dgm:prSet custT="1"/>
      <dgm:spPr/>
      <dgm:t>
        <a:bodyPr/>
        <a:lstStyle/>
        <a:p>
          <a:endParaRPr lang="en-CA" sz="1800"/>
        </a:p>
      </dgm:t>
    </dgm:pt>
    <dgm:pt modelId="{BADCF577-8F5B-4E7A-A91C-1D0FF03877EB}">
      <dgm:prSet custT="1"/>
      <dgm:spPr/>
      <dgm:t>
        <a:bodyPr/>
        <a:lstStyle/>
        <a:p>
          <a:r>
            <a:rPr lang="en-US" sz="1800" b="1">
              <a:solidFill>
                <a:schemeClr val="tx1"/>
              </a:solidFill>
              <a:latin typeface="Arial" pitchFamily="34" charset="0"/>
              <a:cs typeface="Arial" pitchFamily="34" charset="0"/>
            </a:rPr>
            <a:t>Position: </a:t>
          </a:r>
          <a:r>
            <a:rPr lang="en-US" sz="1800">
              <a:solidFill>
                <a:schemeClr val="tx1"/>
              </a:solidFill>
              <a:latin typeface="Arial" pitchFamily="34" charset="0"/>
              <a:cs typeface="Arial" pitchFamily="34" charset="0"/>
            </a:rPr>
            <a:t>Redevelopment Project Manager </a:t>
          </a:r>
          <a:endParaRPr lang="en-US" sz="1800" b="1">
            <a:solidFill>
              <a:schemeClr val="tx1"/>
            </a:solidFill>
            <a:latin typeface="Arial" pitchFamily="34" charset="0"/>
            <a:cs typeface="Arial" pitchFamily="34" charset="0"/>
          </a:endParaRPr>
        </a:p>
      </dgm:t>
    </dgm:pt>
    <dgm:pt modelId="{222EAC30-53AC-4F93-A8F3-9E5AB81FCD6E}" type="sibTrans" cxnId="{D58B1DC4-C2AE-4A4C-BD43-622C995BD554}">
      <dgm:prSet custT="1"/>
      <dgm:spPr/>
      <dgm:t>
        <a:bodyPr/>
        <a:lstStyle/>
        <a:p>
          <a:endParaRPr lang="en-CA" sz="1800"/>
        </a:p>
      </dgm:t>
    </dgm:pt>
    <dgm:pt modelId="{A719A4D6-6F4A-4E34-8044-1AAC45A6ABC2}" type="parTrans" cxnId="{FA8BEDCB-17EC-4E58-9F91-0E4CB9B4195B}">
      <dgm:prSet custT="1"/>
      <dgm:spPr/>
      <dgm:t>
        <a:bodyPr/>
        <a:lstStyle/>
        <a:p>
          <a:endParaRPr lang="en-CA" sz="1800"/>
        </a:p>
      </dgm:t>
    </dgm:pt>
    <dgm:pt modelId="{D83597DC-7F0B-48DB-B1AC-F491F05F4F24}">
      <dgm:prSet custT="1"/>
      <dgm:spPr/>
      <dgm:t>
        <a:bodyPr/>
        <a:lstStyle/>
        <a:p>
          <a:r>
            <a:rPr lang="en-US" sz="1800" b="1">
              <a:solidFill>
                <a:schemeClr val="tx1"/>
              </a:solidFill>
              <a:latin typeface="Arial" pitchFamily="34" charset="0"/>
              <a:cs typeface="Arial" pitchFamily="34" charset="0"/>
            </a:rPr>
            <a:t>Salary: </a:t>
          </a:r>
          <a:r>
            <a:rPr lang="en-US" sz="1800">
              <a:solidFill>
                <a:schemeClr val="tx1"/>
              </a:solidFill>
              <a:latin typeface="Arial" pitchFamily="34" charset="0"/>
              <a:cs typeface="Arial" pitchFamily="34" charset="0"/>
            </a:rPr>
            <a:t>$87,500</a:t>
          </a:r>
          <a:endParaRPr lang="en-US" sz="1800" b="1">
            <a:solidFill>
              <a:schemeClr val="tx1"/>
            </a:solidFill>
            <a:latin typeface="Arial" pitchFamily="34" charset="0"/>
            <a:cs typeface="Arial" pitchFamily="34" charset="0"/>
          </a:endParaRPr>
        </a:p>
      </dgm:t>
    </dgm:pt>
    <dgm:pt modelId="{58DF86A8-6D54-4835-B8A0-5BC814DEF142}" type="sibTrans" cxnId="{FA8BEDCB-17EC-4E58-9F91-0E4CB9B4195B}">
      <dgm:prSet custT="1"/>
      <dgm:spPr/>
      <dgm:t>
        <a:bodyPr/>
        <a:lstStyle/>
        <a:p>
          <a:endParaRPr lang="en-CA" sz="1800"/>
        </a:p>
      </dgm:t>
    </dgm:pt>
    <dgm:pt modelId="{7009D509-8617-488E-9182-A70D60834202}" type="parTrans" cxnId="{51D004CB-FE45-4F2E-A24F-C0D66B8B88F5}">
      <dgm:prSet custT="1"/>
      <dgm:spPr/>
      <dgm:t>
        <a:bodyPr/>
        <a:lstStyle/>
        <a:p>
          <a:endParaRPr lang="en-CA" sz="1800"/>
        </a:p>
      </dgm:t>
    </dgm:pt>
    <dgm:pt modelId="{7C1014C7-1E2F-461B-9A89-EB772C7F42B9}">
      <dgm:prSet custT="1"/>
      <dgm:spPr/>
      <dgm:t>
        <a:bodyPr/>
        <a:lstStyle/>
        <a:p>
          <a:r>
            <a:rPr lang="en-US" sz="1800" b="1">
              <a:solidFill>
                <a:schemeClr val="tx1"/>
              </a:solidFill>
              <a:latin typeface="Arial" pitchFamily="34" charset="0"/>
              <a:cs typeface="Arial" pitchFamily="34" charset="0"/>
            </a:rPr>
            <a:t>Length of Service:</a:t>
          </a:r>
          <a:r>
            <a:rPr lang="en-US" sz="1800">
              <a:solidFill>
                <a:schemeClr val="tx1"/>
              </a:solidFill>
              <a:latin typeface="Arial" pitchFamily="34" charset="0"/>
              <a:cs typeface="Arial" pitchFamily="34" charset="0"/>
            </a:rPr>
            <a:t> 25 months</a:t>
          </a:r>
          <a:endParaRPr lang="en-CA" sz="1800">
            <a:solidFill>
              <a:schemeClr val="tx1"/>
            </a:solidFill>
            <a:latin typeface="Arial" pitchFamily="34" charset="0"/>
            <a:cs typeface="Arial" pitchFamily="34" charset="0"/>
          </a:endParaRPr>
        </a:p>
      </dgm:t>
    </dgm:pt>
    <dgm:pt modelId="{5BE96E50-2CB5-4716-9C02-A611B17D7773}" type="sibTrans" cxnId="{51D004CB-FE45-4F2E-A24F-C0D66B8B88F5}">
      <dgm:prSet custT="1"/>
      <dgm:spPr/>
      <dgm:t>
        <a:bodyPr/>
        <a:lstStyle/>
        <a:p>
          <a:endParaRPr lang="en-CA" sz="1800"/>
        </a:p>
      </dgm:t>
    </dgm:pt>
    <dgm:pt modelId="{965A611C-E077-467A-B373-4BE70EF8D428}" type="sibTrans" cxnId="{44969512-4D69-4ECB-A5A8-3C187BB4FA8B}">
      <dgm:prSet custT="1"/>
      <dgm:spPr/>
      <dgm:t>
        <a:bodyPr/>
        <a:lstStyle/>
        <a:p>
          <a:endParaRPr lang="en-CA" sz="1800"/>
        </a:p>
      </dgm:t>
    </dgm:pt>
    <dgm:pt modelId="{77CE3F9E-5984-4E41-A9BB-4A47FBF34D31}" type="pres">
      <dgm:prSet presAssocID="{ABF43145-B80D-41A3-8C79-1613BD2EEE66}" presName="linear" presStyleCnt="0">
        <dgm:presLayoutVars>
          <dgm:dir/>
          <dgm:animLvl val="lvl"/>
          <dgm:resizeHandles val="exact"/>
        </dgm:presLayoutVars>
      </dgm:prSet>
      <dgm:spPr/>
    </dgm:pt>
    <dgm:pt modelId="{365DC1DB-D588-4192-B35F-69D706B7912F}" type="pres">
      <dgm:prSet presAssocID="{7CD7F05F-058A-4185-BE8F-C6B4374D81B4}" presName="parentLin" presStyleCnt="0"/>
      <dgm:spPr/>
    </dgm:pt>
    <dgm:pt modelId="{4FE92F9D-D443-48E3-89A0-D93162622BD4}" type="pres">
      <dgm:prSet presAssocID="{7CD7F05F-058A-4185-BE8F-C6B4374D81B4}" presName="parentLeftMargin" presStyleLbl="node1" presStyleIdx="0" presStyleCnt="1"/>
      <dgm:spPr/>
    </dgm:pt>
    <dgm:pt modelId="{84DFEC15-5738-4EA4-B113-EFBE4D4E7DC7}" type="pres">
      <dgm:prSet presAssocID="{7CD7F05F-058A-4185-BE8F-C6B4374D81B4}" presName="parentText" presStyleLbl="node1" presStyleIdx="0" presStyleCnt="1" custScaleX="128129" custScaleY="490225" custLinFactNeighborY="76249">
        <dgm:presLayoutVars>
          <dgm:chMax val="0"/>
          <dgm:bulletEnabled val="1"/>
        </dgm:presLayoutVars>
      </dgm:prSet>
      <dgm:spPr/>
    </dgm:pt>
    <dgm:pt modelId="{41B72CE8-E79C-41D0-B705-3678B5D6FFD9}" type="pres">
      <dgm:prSet presAssocID="{7CD7F05F-058A-4185-BE8F-C6B4374D81B4}" presName="negativeSpace" presStyleCnt="0"/>
      <dgm:spPr/>
    </dgm:pt>
    <dgm:pt modelId="{F0B60718-BE1F-4802-A493-792C39E69B7E}" type="pres">
      <dgm:prSet presAssocID="{7CD7F05F-058A-4185-BE8F-C6B4374D81B4}" presName="childText" presStyleLbl="conFgAcc1" presStyleIdx="0" presStyleCnt="1" custScaleY="136350">
        <dgm:presLayoutVars>
          <dgm:bulletEnabled val="1"/>
        </dgm:presLayoutVars>
      </dgm:prSet>
      <dgm:spPr/>
    </dgm:pt>
  </dgm:ptLst>
  <dgm:cxnLst>
    <dgm:cxn modelId="{44969512-4D69-4ECB-A5A8-3C187BB4FA8B}" srcId="{ABF43145-B80D-41A3-8C79-1613BD2EEE66}" destId="{7CD7F05F-058A-4185-BE8F-C6B4374D81B4}" srcOrd="0" destOrd="0" parTransId="{F475CE74-A0CF-4391-B4DD-C0BF7CA5D839}" sibTransId="{965A611C-E077-467A-B373-4BE70EF8D428}"/>
    <dgm:cxn modelId="{5F916315-AE34-4581-8AFF-86D6ECDF613C}" srcId="{7CD7F05F-058A-4185-BE8F-C6B4374D81B4}" destId="{56C7F62E-5ECA-4721-88B7-E4BC3FCB6DA9}" srcOrd="1" destOrd="0" parTransId="{0162494C-CABF-44A9-BC92-85CFD558B84D}" sibTransId="{E96815A5-3737-433E-8548-3FFFF932177D}"/>
    <dgm:cxn modelId="{A404491E-D5B1-4A53-A591-B64911082449}" type="presOf" srcId="{ABF43145-B80D-41A3-8C79-1613BD2EEE66}" destId="{77CE3F9E-5984-4E41-A9BB-4A47FBF34D31}" srcOrd="0" destOrd="0" presId="urn:microsoft.com/office/officeart/2005/8/layout/list1"/>
    <dgm:cxn modelId="{202F2C20-168D-4702-9D96-7301F450A316}" srcId="{7CD7F05F-058A-4185-BE8F-C6B4374D81B4}" destId="{51AF2FC3-1906-49AD-8500-34470964BD65}" srcOrd="2" destOrd="0" parTransId="{53348C26-3523-45EF-9EF3-46652A1EBF72}" sibTransId="{F37AB625-B10D-4BF5-830F-1AF19C465CA9}"/>
    <dgm:cxn modelId="{D33D1377-15B9-4298-9ABC-BCC3D5BC2A98}" type="presOf" srcId="{7C1014C7-1E2F-461B-9A89-EB772C7F42B9}" destId="{F0B60718-BE1F-4802-A493-792C39E69B7E}" srcOrd="0" destOrd="6" presId="urn:microsoft.com/office/officeart/2005/8/layout/list1"/>
    <dgm:cxn modelId="{E6724C80-99B5-4934-91DC-B1AC70D2269C}" srcId="{7CD7F05F-058A-4185-BE8F-C6B4374D81B4}" destId="{A498FE85-333B-405E-8907-7757356B4061}" srcOrd="0" destOrd="0" parTransId="{A8234B17-1654-4C20-B371-93962B3080EB}" sibTransId="{4E6FC84B-AE6F-431B-95CA-92A54BEAFCB8}"/>
    <dgm:cxn modelId="{61BDA391-0678-4FDF-B7F8-04DAAA12BB76}" srcId="{7CD7F05F-058A-4185-BE8F-C6B4374D81B4}" destId="{4A4D5869-53A0-496F-97E3-435677E7D105}" srcOrd="3" destOrd="0" parTransId="{C6070467-2C96-4F7F-920A-FD9ADC0FFBFF}" sibTransId="{642CF6B0-BD72-404E-8E9A-05FD32C3BA53}"/>
    <dgm:cxn modelId="{8D97C992-5CA0-4A2E-9432-CE0891C64B03}" type="presOf" srcId="{51AF2FC3-1906-49AD-8500-34470964BD65}" destId="{F0B60718-BE1F-4802-A493-792C39E69B7E}" srcOrd="0" destOrd="2" presId="urn:microsoft.com/office/officeart/2005/8/layout/list1"/>
    <dgm:cxn modelId="{C8B1309F-7CCD-4A3D-BB07-8F07D00822B2}" type="presOf" srcId="{56C7F62E-5ECA-4721-88B7-E4BC3FCB6DA9}" destId="{F0B60718-BE1F-4802-A493-792C39E69B7E}" srcOrd="0" destOrd="1" presId="urn:microsoft.com/office/officeart/2005/8/layout/list1"/>
    <dgm:cxn modelId="{D40D13A9-AE3C-413C-9B71-72FCE0D0B3A1}" type="presOf" srcId="{BADCF577-8F5B-4E7A-A91C-1D0FF03877EB}" destId="{F0B60718-BE1F-4802-A493-792C39E69B7E}" srcOrd="0" destOrd="4" presId="urn:microsoft.com/office/officeart/2005/8/layout/list1"/>
    <dgm:cxn modelId="{ADB075C2-E962-4DDB-8093-C18585ECDC9E}" type="presOf" srcId="{A498FE85-333B-405E-8907-7757356B4061}" destId="{F0B60718-BE1F-4802-A493-792C39E69B7E}" srcOrd="0" destOrd="0" presId="urn:microsoft.com/office/officeart/2005/8/layout/list1"/>
    <dgm:cxn modelId="{D58B1DC4-C2AE-4A4C-BD43-622C995BD554}" srcId="{7CD7F05F-058A-4185-BE8F-C6B4374D81B4}" destId="{BADCF577-8F5B-4E7A-A91C-1D0FF03877EB}" srcOrd="4" destOrd="0" parTransId="{75DAB0A9-0D71-44E6-881C-870399D8F255}" sibTransId="{222EAC30-53AC-4F93-A8F3-9E5AB81FCD6E}"/>
    <dgm:cxn modelId="{82FBA6CA-6D2B-4298-BE38-76B18C44F0C0}" type="presOf" srcId="{4A4D5869-53A0-496F-97E3-435677E7D105}" destId="{F0B60718-BE1F-4802-A493-792C39E69B7E}" srcOrd="0" destOrd="3" presId="urn:microsoft.com/office/officeart/2005/8/layout/list1"/>
    <dgm:cxn modelId="{51D004CB-FE45-4F2E-A24F-C0D66B8B88F5}" srcId="{7CD7F05F-058A-4185-BE8F-C6B4374D81B4}" destId="{7C1014C7-1E2F-461B-9A89-EB772C7F42B9}" srcOrd="6" destOrd="0" parTransId="{7009D509-8617-488E-9182-A70D60834202}" sibTransId="{5BE96E50-2CB5-4716-9C02-A611B17D7773}"/>
    <dgm:cxn modelId="{FA8BEDCB-17EC-4E58-9F91-0E4CB9B4195B}" srcId="{7CD7F05F-058A-4185-BE8F-C6B4374D81B4}" destId="{D83597DC-7F0B-48DB-B1AC-F491F05F4F24}" srcOrd="5" destOrd="0" parTransId="{A719A4D6-6F4A-4E34-8044-1AAC45A6ABC2}" sibTransId="{58DF86A8-6D54-4835-B8A0-5BC814DEF142}"/>
    <dgm:cxn modelId="{E6EE1BDD-59FA-454B-B472-DC43003DA4C4}" type="presOf" srcId="{7CD7F05F-058A-4185-BE8F-C6B4374D81B4}" destId="{84DFEC15-5738-4EA4-B113-EFBE4D4E7DC7}" srcOrd="1" destOrd="0" presId="urn:microsoft.com/office/officeart/2005/8/layout/list1"/>
    <dgm:cxn modelId="{34D972E8-D53E-491F-8055-703A1D3AFD93}" type="presOf" srcId="{7CD7F05F-058A-4185-BE8F-C6B4374D81B4}" destId="{4FE92F9D-D443-48E3-89A0-D93162622BD4}" srcOrd="0" destOrd="0" presId="urn:microsoft.com/office/officeart/2005/8/layout/list1"/>
    <dgm:cxn modelId="{A64C34F1-CC12-44AF-9498-53744392BFCE}" type="presOf" srcId="{D83597DC-7F0B-48DB-B1AC-F491F05F4F24}" destId="{F0B60718-BE1F-4802-A493-792C39E69B7E}" srcOrd="0" destOrd="5" presId="urn:microsoft.com/office/officeart/2005/8/layout/list1"/>
    <dgm:cxn modelId="{E708F1FB-5A18-4263-BCC5-A85A3F776C5B}" type="presParOf" srcId="{77CE3F9E-5984-4E41-A9BB-4A47FBF34D31}" destId="{365DC1DB-D588-4192-B35F-69D706B7912F}" srcOrd="0" destOrd="0" presId="urn:microsoft.com/office/officeart/2005/8/layout/list1"/>
    <dgm:cxn modelId="{75DC02C2-F288-4EE0-836B-7014AFA6D4A2}" type="presParOf" srcId="{365DC1DB-D588-4192-B35F-69D706B7912F}" destId="{4FE92F9D-D443-48E3-89A0-D93162622BD4}" srcOrd="0" destOrd="0" presId="urn:microsoft.com/office/officeart/2005/8/layout/list1"/>
    <dgm:cxn modelId="{B0E2BE77-7EB0-4F08-A399-30E614B7FE12}" type="presParOf" srcId="{365DC1DB-D588-4192-B35F-69D706B7912F}" destId="{84DFEC15-5738-4EA4-B113-EFBE4D4E7DC7}" srcOrd="1" destOrd="0" presId="urn:microsoft.com/office/officeart/2005/8/layout/list1"/>
    <dgm:cxn modelId="{D4F51E85-7849-4464-AFF9-AA4B23CFCFAA}" type="presParOf" srcId="{77CE3F9E-5984-4E41-A9BB-4A47FBF34D31}" destId="{41B72CE8-E79C-41D0-B705-3678B5D6FFD9}" srcOrd="1" destOrd="0" presId="urn:microsoft.com/office/officeart/2005/8/layout/list1"/>
    <dgm:cxn modelId="{75F8A2FB-42C4-41FD-971C-88FF1D0FB21C}" type="presParOf" srcId="{77CE3F9E-5984-4E41-A9BB-4A47FBF34D31}" destId="{F0B60718-BE1F-4802-A493-792C39E69B7E}"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1A257-D1EE-4906-B22D-50428E04DC31}">
      <dsp:nvSpPr>
        <dsp:cNvPr id="0" name=""/>
        <dsp:cNvSpPr/>
      </dsp:nvSpPr>
      <dsp:spPr>
        <a:xfrm>
          <a:off x="595499" y="791"/>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r>
            <a:rPr lang="en-CA" sz="900" b="1" kern="1200">
              <a:latin typeface="Arial" pitchFamily="34" charset="0"/>
              <a:cs typeface="Arial" pitchFamily="34" charset="0"/>
            </a:rPr>
            <a:t>Key Icon</a:t>
          </a: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dsp:txBody>
      <dsp:txXfrm>
        <a:off x="595499" y="791"/>
        <a:ext cx="1759453" cy="1055672"/>
      </dsp:txXfrm>
    </dsp:sp>
    <dsp:sp modelId="{121998A3-470B-456F-8307-F1334836BBC3}">
      <dsp:nvSpPr>
        <dsp:cNvPr id="0" name=""/>
        <dsp:cNvSpPr/>
      </dsp:nvSpPr>
      <dsp:spPr>
        <a:xfrm>
          <a:off x="2530898" y="791"/>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r>
            <a:rPr lang="en-CA" sz="900" b="1" kern="1200"/>
            <a:t>Person Icon (Option One)</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2530898" y="791"/>
        <a:ext cx="1759453" cy="1055672"/>
      </dsp:txXfrm>
    </dsp:sp>
    <dsp:sp modelId="{77790373-16C1-4013-8EAE-2F4886CA5633}">
      <dsp:nvSpPr>
        <dsp:cNvPr id="0" name=""/>
        <dsp:cNvSpPr/>
      </dsp:nvSpPr>
      <dsp:spPr>
        <a:xfrm>
          <a:off x="4466297" y="791"/>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r>
            <a:rPr lang="en-CA" sz="900" b="1" kern="1200">
              <a:latin typeface="Arial" pitchFamily="34" charset="0"/>
              <a:cs typeface="Arial" pitchFamily="34" charset="0"/>
            </a:rPr>
            <a:t>Person Icon (Option Two)</a:t>
          </a: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dsp:txBody>
      <dsp:txXfrm>
        <a:off x="4466297" y="791"/>
        <a:ext cx="1759453" cy="1055672"/>
      </dsp:txXfrm>
    </dsp:sp>
    <dsp:sp modelId="{F0637768-38C7-4F60-B73A-1568B66E5676}">
      <dsp:nvSpPr>
        <dsp:cNvPr id="0" name=""/>
        <dsp:cNvSpPr/>
      </dsp:nvSpPr>
      <dsp:spPr>
        <a:xfrm>
          <a:off x="6408769" y="10756"/>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r>
            <a:rPr lang="en-CA" sz="900" b="1" kern="1200">
              <a:latin typeface="Arial" pitchFamily="34" charset="0"/>
              <a:cs typeface="Arial" pitchFamily="34" charset="0"/>
            </a:rPr>
            <a:t>Clock Icon</a:t>
          </a: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dsp:txBody>
      <dsp:txXfrm>
        <a:off x="6408769" y="10756"/>
        <a:ext cx="1759453" cy="1055672"/>
      </dsp:txXfrm>
    </dsp:sp>
    <dsp:sp modelId="{312524A0-2064-4640-9040-8F89BFAE0881}">
      <dsp:nvSpPr>
        <dsp:cNvPr id="0" name=""/>
        <dsp:cNvSpPr/>
      </dsp:nvSpPr>
      <dsp:spPr>
        <a:xfrm>
          <a:off x="595499" y="1232408"/>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r>
            <a:rPr lang="en-CA" sz="900" b="1" kern="1200">
              <a:latin typeface="Arial" pitchFamily="34" charset="0"/>
              <a:cs typeface="Arial" pitchFamily="34" charset="0"/>
            </a:rPr>
            <a:t>Money Icon (Option One)</a:t>
          </a: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dsp:txBody>
      <dsp:txXfrm>
        <a:off x="595499" y="1232408"/>
        <a:ext cx="1759453" cy="1055672"/>
      </dsp:txXfrm>
    </dsp:sp>
    <dsp:sp modelId="{F7EE0649-B697-433A-8FB3-692CA3612A29}">
      <dsp:nvSpPr>
        <dsp:cNvPr id="0" name=""/>
        <dsp:cNvSpPr/>
      </dsp:nvSpPr>
      <dsp:spPr>
        <a:xfrm>
          <a:off x="2530898" y="1232408"/>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b="1" kern="1200"/>
            <a:t>Money Icon (Option Two)</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2530898" y="1232408"/>
        <a:ext cx="1759453" cy="1055672"/>
      </dsp:txXfrm>
    </dsp:sp>
    <dsp:sp modelId="{6F768592-486F-441A-A5B0-DCD7585D3506}">
      <dsp:nvSpPr>
        <dsp:cNvPr id="0" name=""/>
        <dsp:cNvSpPr/>
      </dsp:nvSpPr>
      <dsp:spPr>
        <a:xfrm>
          <a:off x="4466297" y="1232408"/>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b="1" kern="1200"/>
            <a:t>Growth Icon (Option One)</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4466297" y="1232408"/>
        <a:ext cx="1759453" cy="1055672"/>
      </dsp:txXfrm>
    </dsp:sp>
    <dsp:sp modelId="{B75C7D0B-6270-49A6-9659-E3DDE26A54A2}">
      <dsp:nvSpPr>
        <dsp:cNvPr id="0" name=""/>
        <dsp:cNvSpPr/>
      </dsp:nvSpPr>
      <dsp:spPr>
        <a:xfrm>
          <a:off x="6401696" y="1232408"/>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b="1" kern="1200"/>
            <a:t>Growth Icon (Option Two)</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6401696" y="1232408"/>
        <a:ext cx="1759453" cy="1055672"/>
      </dsp:txXfrm>
    </dsp:sp>
    <dsp:sp modelId="{AB7B253B-D9D1-47A0-8192-D972A298C033}">
      <dsp:nvSpPr>
        <dsp:cNvPr id="0" name=""/>
        <dsp:cNvSpPr/>
      </dsp:nvSpPr>
      <dsp:spPr>
        <a:xfrm>
          <a:off x="2530898" y="2464026"/>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b="1" kern="1200"/>
            <a:t>Growth Icon (Option Three)</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2530898" y="2464026"/>
        <a:ext cx="1759453" cy="1055672"/>
      </dsp:txXfrm>
    </dsp:sp>
    <dsp:sp modelId="{81450517-1407-4878-B5CC-5A3C44EC23C3}">
      <dsp:nvSpPr>
        <dsp:cNvPr id="0" name=""/>
        <dsp:cNvSpPr/>
      </dsp:nvSpPr>
      <dsp:spPr>
        <a:xfrm>
          <a:off x="4466297" y="2464026"/>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b="1" kern="1200"/>
            <a:t>Group Icon</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4466297" y="2464026"/>
        <a:ext cx="1759453" cy="10556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F54EA-A43F-44C1-BC94-B4A2A638718F}">
      <dsp:nvSpPr>
        <dsp:cNvPr id="0" name=""/>
        <dsp:cNvSpPr/>
      </dsp:nvSpPr>
      <dsp:spPr>
        <a:xfrm>
          <a:off x="42" y="20345"/>
          <a:ext cx="4091852"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kern="1200">
              <a:latin typeface="Arial" pitchFamily="34" charset="0"/>
              <a:cs typeface="Arial" pitchFamily="34" charset="0"/>
            </a:rPr>
            <a:t>General Usage:</a:t>
          </a:r>
        </a:p>
      </dsp:txBody>
      <dsp:txXfrm>
        <a:off x="42" y="20345"/>
        <a:ext cx="4091852" cy="691200"/>
      </dsp:txXfrm>
    </dsp:sp>
    <dsp:sp modelId="{FB98D199-0D4F-48F0-8C80-965660B1AAA4}">
      <dsp:nvSpPr>
        <dsp:cNvPr id="0" name=""/>
        <dsp:cNvSpPr/>
      </dsp:nvSpPr>
      <dsp:spPr>
        <a:xfrm>
          <a:off x="42" y="711546"/>
          <a:ext cx="4091852" cy="2898720"/>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General conversations</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Internet research</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Generative text (no links)</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Data analysis</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Create lists</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Explain complex topics</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Starting point (through midpoint and endpoint?!) for any written product </a:t>
          </a:r>
        </a:p>
      </dsp:txBody>
      <dsp:txXfrm>
        <a:off x="42" y="711546"/>
        <a:ext cx="4091852" cy="2898720"/>
      </dsp:txXfrm>
    </dsp:sp>
    <dsp:sp modelId="{022BCD51-E89C-45FD-ACA9-34CBB8B8C6E4}">
      <dsp:nvSpPr>
        <dsp:cNvPr id="0" name=""/>
        <dsp:cNvSpPr/>
      </dsp:nvSpPr>
      <dsp:spPr>
        <a:xfrm>
          <a:off x="4664795" y="20345"/>
          <a:ext cx="4091852" cy="691200"/>
        </a:xfrm>
        <a:prstGeom prst="rect">
          <a:avLst/>
        </a:prstGeom>
        <a:solidFill>
          <a:srgbClr val="45A7BE"/>
        </a:solidFill>
        <a:ln w="25400" cap="flat" cmpd="sng" algn="ctr">
          <a:solidFill>
            <a:srgbClr val="45A7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kern="1200">
              <a:latin typeface="Arial" pitchFamily="34" charset="0"/>
              <a:cs typeface="Arial" pitchFamily="34" charset="0"/>
            </a:rPr>
            <a:t>Workplace Usage:</a:t>
          </a:r>
        </a:p>
      </dsp:txBody>
      <dsp:txXfrm>
        <a:off x="4664795" y="20345"/>
        <a:ext cx="4091852" cy="691200"/>
      </dsp:txXfrm>
    </dsp:sp>
    <dsp:sp modelId="{D69ADF40-A244-44C8-BD33-4438ABD02728}">
      <dsp:nvSpPr>
        <dsp:cNvPr id="0" name=""/>
        <dsp:cNvSpPr/>
      </dsp:nvSpPr>
      <dsp:spPr>
        <a:xfrm>
          <a:off x="4664754" y="711546"/>
          <a:ext cx="4091852" cy="2898720"/>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On-line research</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Writing, speeches, correspondence, company communications, policies</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Employee evaluations</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Preliminary advice/assessment (medical/legal)</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Simple computer code</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Automated customer support</a:t>
          </a:r>
        </a:p>
      </dsp:txBody>
      <dsp:txXfrm>
        <a:off x="4664754" y="711546"/>
        <a:ext cx="4091852" cy="28987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F54EA-A43F-44C1-BC94-B4A2A638718F}">
      <dsp:nvSpPr>
        <dsp:cNvPr id="0" name=""/>
        <dsp:cNvSpPr/>
      </dsp:nvSpPr>
      <dsp:spPr>
        <a:xfrm>
          <a:off x="0" y="16386"/>
          <a:ext cx="4726415" cy="109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i="0" kern="1200">
              <a:latin typeface="Arial" pitchFamily="34" charset="0"/>
              <a:cs typeface="Arial" pitchFamily="34" charset="0"/>
            </a:rPr>
            <a:t>Amazon AI Recruitment Tool</a:t>
          </a:r>
          <a:endParaRPr lang="en-CA" sz="1800" i="0" kern="1200">
            <a:latin typeface="Arial" pitchFamily="34" charset="0"/>
            <a:cs typeface="Arial" pitchFamily="34" charset="0"/>
          </a:endParaRPr>
        </a:p>
      </dsp:txBody>
      <dsp:txXfrm>
        <a:off x="0" y="16386"/>
        <a:ext cx="4726415" cy="1094400"/>
      </dsp:txXfrm>
    </dsp:sp>
    <dsp:sp modelId="{FB98D199-0D4F-48F0-8C80-965660B1AAA4}">
      <dsp:nvSpPr>
        <dsp:cNvPr id="0" name=""/>
        <dsp:cNvSpPr/>
      </dsp:nvSpPr>
      <dsp:spPr>
        <a:xfrm>
          <a:off x="0" y="1110786"/>
          <a:ext cx="4726415" cy="2503439"/>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i="0" kern="1200">
              <a:solidFill>
                <a:schemeClr val="tx1"/>
              </a:solidFill>
              <a:latin typeface="Arial" pitchFamily="34" charset="0"/>
              <a:cs typeface="Arial" pitchFamily="34" charset="0"/>
            </a:rPr>
            <a:t>Computer Program to review job applicants’ resumes </a:t>
          </a:r>
          <a:endParaRPr lang="en-CA" sz="1800" i="0" kern="120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CA" sz="1800" i="0" kern="1200">
              <a:solidFill>
                <a:schemeClr val="tx1"/>
              </a:solidFill>
              <a:latin typeface="Arial" pitchFamily="34" charset="0"/>
              <a:cs typeface="Arial" pitchFamily="34" charset="0"/>
            </a:rPr>
            <a:t>Trained to vet applicants by observing patterns in resumes submitted to the company over a ten-year period</a:t>
          </a:r>
        </a:p>
        <a:p>
          <a:pPr marL="171450" lvl="1" indent="-171450" algn="l" defTabSz="800100">
            <a:lnSpc>
              <a:spcPct val="90000"/>
            </a:lnSpc>
            <a:spcBef>
              <a:spcPct val="0"/>
            </a:spcBef>
            <a:spcAft>
              <a:spcPct val="15000"/>
            </a:spcAft>
            <a:buChar char="•"/>
          </a:pPr>
          <a:r>
            <a:rPr lang="en-CA" sz="1800" i="0" kern="1200">
              <a:solidFill>
                <a:schemeClr val="tx1"/>
              </a:solidFill>
              <a:latin typeface="Arial" pitchFamily="34" charset="0"/>
              <a:cs typeface="Arial" pitchFamily="34" charset="0"/>
            </a:rPr>
            <a:t>Prioritized male applicants over female applicants</a:t>
          </a:r>
        </a:p>
        <a:p>
          <a:pPr marL="171450" lvl="1" indent="-171450" algn="l" defTabSz="800100">
            <a:lnSpc>
              <a:spcPct val="90000"/>
            </a:lnSpc>
            <a:spcBef>
              <a:spcPct val="0"/>
            </a:spcBef>
            <a:spcAft>
              <a:spcPct val="15000"/>
            </a:spcAft>
            <a:buChar char="•"/>
          </a:pPr>
          <a:r>
            <a:rPr lang="en-CA" sz="1800" i="0" kern="1200">
              <a:solidFill>
                <a:schemeClr val="tx1"/>
              </a:solidFill>
              <a:latin typeface="Arial" pitchFamily="34" charset="0"/>
              <a:cs typeface="Arial" pitchFamily="34" charset="0"/>
            </a:rPr>
            <a:t>Reflection of male dominance across the tech industry</a:t>
          </a:r>
        </a:p>
      </dsp:txBody>
      <dsp:txXfrm>
        <a:off x="0" y="1110786"/>
        <a:ext cx="4726415" cy="25034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E959C-DF36-4DC7-B3D7-1E3C08066EF0}">
      <dsp:nvSpPr>
        <dsp:cNvPr id="0" name=""/>
        <dsp:cNvSpPr/>
      </dsp:nvSpPr>
      <dsp:spPr>
        <a:xfrm>
          <a:off x="0" y="9373"/>
          <a:ext cx="8755603" cy="921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a:t>New challenges to authentication</a:t>
          </a:r>
        </a:p>
      </dsp:txBody>
      <dsp:txXfrm>
        <a:off x="0" y="9373"/>
        <a:ext cx="8755603" cy="921600"/>
      </dsp:txXfrm>
    </dsp:sp>
    <dsp:sp modelId="{3AA62DAE-0813-4AFD-A884-2E168DB083E1}">
      <dsp:nvSpPr>
        <dsp:cNvPr id="0" name=""/>
        <dsp:cNvSpPr/>
      </dsp:nvSpPr>
      <dsp:spPr>
        <a:xfrm>
          <a:off x="0" y="930973"/>
          <a:ext cx="8755603" cy="2108160"/>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CA" sz="2400" kern="1200"/>
            <a:t>Ease of fabrication</a:t>
          </a:r>
        </a:p>
        <a:p>
          <a:pPr marL="228600" lvl="1" indent="-228600" algn="l" defTabSz="1066800">
            <a:lnSpc>
              <a:spcPct val="90000"/>
            </a:lnSpc>
            <a:spcBef>
              <a:spcPct val="0"/>
            </a:spcBef>
            <a:spcAft>
              <a:spcPct val="15000"/>
            </a:spcAft>
            <a:buChar char="•"/>
          </a:pPr>
          <a:r>
            <a:rPr lang="en-CA" sz="2400" kern="1200"/>
            <a:t>Fake Text Message Generators</a:t>
          </a:r>
        </a:p>
        <a:p>
          <a:pPr marL="228600" lvl="1" indent="-228600" algn="l" defTabSz="1066800">
            <a:lnSpc>
              <a:spcPct val="90000"/>
            </a:lnSpc>
            <a:spcBef>
              <a:spcPct val="0"/>
            </a:spcBef>
            <a:spcAft>
              <a:spcPct val="15000"/>
            </a:spcAft>
            <a:buChar char="•"/>
          </a:pPr>
          <a:r>
            <a:rPr lang="en-CA" sz="2400" kern="1200"/>
            <a:t>AI Voice Spoofing</a:t>
          </a:r>
        </a:p>
        <a:p>
          <a:pPr marL="228600" lvl="1" indent="-228600" algn="l" defTabSz="1066800">
            <a:lnSpc>
              <a:spcPct val="90000"/>
            </a:lnSpc>
            <a:spcBef>
              <a:spcPct val="0"/>
            </a:spcBef>
            <a:spcAft>
              <a:spcPct val="15000"/>
            </a:spcAft>
            <a:buChar char="•"/>
          </a:pPr>
          <a:r>
            <a:rPr lang="en-CA" sz="2400" kern="1200"/>
            <a:t>Image and Video</a:t>
          </a:r>
        </a:p>
        <a:p>
          <a:pPr marL="228600" lvl="1" indent="-228600" algn="l" defTabSz="1066800">
            <a:lnSpc>
              <a:spcPct val="90000"/>
            </a:lnSpc>
            <a:spcBef>
              <a:spcPct val="0"/>
            </a:spcBef>
            <a:spcAft>
              <a:spcPct val="15000"/>
            </a:spcAft>
            <a:buChar char="•"/>
          </a:pPr>
          <a:r>
            <a:rPr lang="en-CA" sz="2400" kern="1200"/>
            <a:t>iPhone “Adjust Date and Time” </a:t>
          </a:r>
        </a:p>
      </dsp:txBody>
      <dsp:txXfrm>
        <a:off x="0" y="930973"/>
        <a:ext cx="8755603" cy="21081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307A5-3AE9-43B1-862B-7FD185608C05}">
      <dsp:nvSpPr>
        <dsp:cNvPr id="0" name=""/>
        <dsp:cNvSpPr/>
      </dsp:nvSpPr>
      <dsp:spPr>
        <a:xfrm>
          <a:off x="-4391891" y="-673631"/>
          <a:ext cx="5232327" cy="5232327"/>
        </a:xfrm>
        <a:prstGeom prst="blockArc">
          <a:avLst>
            <a:gd name="adj1" fmla="val 18900000"/>
            <a:gd name="adj2" fmla="val 2700000"/>
            <a:gd name="adj3" fmla="val 41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F74196-5141-4283-8587-58C5A7977113}">
      <dsp:nvSpPr>
        <dsp:cNvPr id="0" name=""/>
        <dsp:cNvSpPr/>
      </dsp:nvSpPr>
      <dsp:spPr>
        <a:xfrm>
          <a:off x="440265" y="298683"/>
          <a:ext cx="8264023" cy="59767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4407" tIns="50800" rIns="50800" bIns="50800" numCol="1" spcCol="1270" anchor="ctr" anchorCtr="0">
          <a:noAutofit/>
        </a:bodyPr>
        <a:lstStyle/>
        <a:p>
          <a:pPr marL="0" lvl="0" indent="0" algn="l" defTabSz="889000">
            <a:lnSpc>
              <a:spcPct val="90000"/>
            </a:lnSpc>
            <a:spcBef>
              <a:spcPct val="0"/>
            </a:spcBef>
            <a:spcAft>
              <a:spcPct val="35000"/>
            </a:spcAft>
            <a:buFont typeface="Arial" pitchFamily="34" charset="0"/>
            <a:buNone/>
          </a:pPr>
          <a:r>
            <a:rPr lang="en-CA" sz="2000" kern="1200">
              <a:latin typeface="Arial" pitchFamily="34" charset="0"/>
              <a:cs typeface="Arial" pitchFamily="34" charset="0"/>
            </a:rPr>
            <a:t>Outright ban v limited ban</a:t>
          </a:r>
        </a:p>
      </dsp:txBody>
      <dsp:txXfrm>
        <a:off x="440265" y="298683"/>
        <a:ext cx="8264023" cy="597678"/>
      </dsp:txXfrm>
    </dsp:sp>
    <dsp:sp modelId="{641F3447-EFC5-4D87-946A-7E3ED0926E65}">
      <dsp:nvSpPr>
        <dsp:cNvPr id="0" name=""/>
        <dsp:cNvSpPr/>
      </dsp:nvSpPr>
      <dsp:spPr>
        <a:xfrm>
          <a:off x="66716" y="223973"/>
          <a:ext cx="747097" cy="74709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9F7F03-43D3-4E93-93A5-3ED7E12C8640}">
      <dsp:nvSpPr>
        <dsp:cNvPr id="0" name=""/>
        <dsp:cNvSpPr/>
      </dsp:nvSpPr>
      <dsp:spPr>
        <a:xfrm>
          <a:off x="782928" y="1195356"/>
          <a:ext cx="7921361" cy="597678"/>
        </a:xfrm>
        <a:prstGeom prst="rect">
          <a:avLst/>
        </a:prstGeom>
        <a:solidFill>
          <a:srgbClr val="45A7BE"/>
        </a:solidFill>
        <a:ln w="25400" cap="flat" cmpd="sng" algn="ctr">
          <a:solidFill>
            <a:srgbClr val="45A7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4407" tIns="50800" rIns="50800" bIns="50800" numCol="1" spcCol="1270" anchor="ctr" anchorCtr="0">
          <a:noAutofit/>
        </a:bodyPr>
        <a:lstStyle/>
        <a:p>
          <a:pPr marL="0" lvl="0" indent="0" algn="l" defTabSz="889000">
            <a:lnSpc>
              <a:spcPct val="90000"/>
            </a:lnSpc>
            <a:spcBef>
              <a:spcPct val="0"/>
            </a:spcBef>
            <a:spcAft>
              <a:spcPct val="35000"/>
            </a:spcAft>
            <a:buNone/>
          </a:pPr>
          <a:r>
            <a:rPr lang="en-CA" sz="2000" kern="1200">
              <a:latin typeface="Arial" pitchFamily="34" charset="0"/>
              <a:cs typeface="Arial" pitchFamily="34" charset="0"/>
            </a:rPr>
            <a:t>Restriction on inputting confidential/personal/proprietary information (may not be enough to delete names) </a:t>
          </a:r>
        </a:p>
      </dsp:txBody>
      <dsp:txXfrm>
        <a:off x="782928" y="1195356"/>
        <a:ext cx="7921361" cy="597678"/>
      </dsp:txXfrm>
    </dsp:sp>
    <dsp:sp modelId="{D91B639B-4E68-473A-963D-6FA63BA3AF98}">
      <dsp:nvSpPr>
        <dsp:cNvPr id="0" name=""/>
        <dsp:cNvSpPr/>
      </dsp:nvSpPr>
      <dsp:spPr>
        <a:xfrm>
          <a:off x="409379" y="1120646"/>
          <a:ext cx="747097" cy="747097"/>
        </a:xfrm>
        <a:prstGeom prst="ellipse">
          <a:avLst/>
        </a:prstGeom>
        <a:solidFill>
          <a:schemeClr val="lt1">
            <a:hueOff val="0"/>
            <a:satOff val="0"/>
            <a:lumOff val="0"/>
            <a:alphaOff val="0"/>
          </a:schemeClr>
        </a:solidFill>
        <a:ln w="25400" cap="flat" cmpd="sng" algn="ctr">
          <a:solidFill>
            <a:srgbClr val="45A7BE"/>
          </a:solidFill>
          <a:prstDash val="solid"/>
        </a:ln>
        <a:effectLst/>
      </dsp:spPr>
      <dsp:style>
        <a:lnRef idx="2">
          <a:scrgbClr r="0" g="0" b="0"/>
        </a:lnRef>
        <a:fillRef idx="1">
          <a:scrgbClr r="0" g="0" b="0"/>
        </a:fillRef>
        <a:effectRef idx="0">
          <a:scrgbClr r="0" g="0" b="0"/>
        </a:effectRef>
        <a:fontRef idx="minor"/>
      </dsp:style>
    </dsp:sp>
    <dsp:sp modelId="{36BD227E-AC32-4613-8683-E42CCD1FCEEB}">
      <dsp:nvSpPr>
        <dsp:cNvPr id="0" name=""/>
        <dsp:cNvSpPr/>
      </dsp:nvSpPr>
      <dsp:spPr>
        <a:xfrm>
          <a:off x="782928" y="2092029"/>
          <a:ext cx="7921361" cy="597678"/>
        </a:xfrm>
        <a:prstGeom prst="rect">
          <a:avLst/>
        </a:prstGeom>
        <a:solidFill>
          <a:srgbClr val="58595B"/>
        </a:solidFill>
        <a:ln w="25400" cap="flat" cmpd="sng" algn="ctr">
          <a:solidFill>
            <a:srgbClr val="58595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4407" tIns="50800" rIns="50800" bIns="50800" numCol="1" spcCol="1270" anchor="ctr" anchorCtr="0">
          <a:noAutofit/>
        </a:bodyPr>
        <a:lstStyle/>
        <a:p>
          <a:pPr marL="0" lvl="0" indent="0" algn="l" defTabSz="889000">
            <a:lnSpc>
              <a:spcPct val="90000"/>
            </a:lnSpc>
            <a:spcBef>
              <a:spcPct val="0"/>
            </a:spcBef>
            <a:spcAft>
              <a:spcPct val="35000"/>
            </a:spcAft>
            <a:buNone/>
          </a:pPr>
          <a:r>
            <a:rPr lang="en-CA" sz="2000" kern="1200">
              <a:latin typeface="Arial" pitchFamily="34" charset="0"/>
              <a:cs typeface="Arial" pitchFamily="34" charset="0"/>
            </a:rPr>
            <a:t>Restrict particular use cases (for example, preparation of RFPs, sales pitches, materials respecting pricing or business strategy)</a:t>
          </a:r>
        </a:p>
      </dsp:txBody>
      <dsp:txXfrm>
        <a:off x="782928" y="2092029"/>
        <a:ext cx="7921361" cy="597678"/>
      </dsp:txXfrm>
    </dsp:sp>
    <dsp:sp modelId="{C0F903DF-0AB7-4C32-82E0-864271B20AA5}">
      <dsp:nvSpPr>
        <dsp:cNvPr id="0" name=""/>
        <dsp:cNvSpPr/>
      </dsp:nvSpPr>
      <dsp:spPr>
        <a:xfrm>
          <a:off x="409379" y="2017320"/>
          <a:ext cx="747097" cy="747097"/>
        </a:xfrm>
        <a:prstGeom prst="ellipse">
          <a:avLst/>
        </a:prstGeom>
        <a:solidFill>
          <a:schemeClr val="lt1">
            <a:hueOff val="0"/>
            <a:satOff val="0"/>
            <a:lumOff val="0"/>
            <a:alphaOff val="0"/>
          </a:schemeClr>
        </a:solidFill>
        <a:ln w="25400" cap="flat" cmpd="sng" algn="ctr">
          <a:solidFill>
            <a:srgbClr val="58595B"/>
          </a:solidFill>
          <a:prstDash val="solid"/>
        </a:ln>
        <a:effectLst/>
      </dsp:spPr>
      <dsp:style>
        <a:lnRef idx="2">
          <a:scrgbClr r="0" g="0" b="0"/>
        </a:lnRef>
        <a:fillRef idx="1">
          <a:scrgbClr r="0" g="0" b="0"/>
        </a:fillRef>
        <a:effectRef idx="0">
          <a:scrgbClr r="0" g="0" b="0"/>
        </a:effectRef>
        <a:fontRef idx="minor"/>
      </dsp:style>
    </dsp:sp>
    <dsp:sp modelId="{64714042-A907-4B65-979D-09AD6CBB9993}">
      <dsp:nvSpPr>
        <dsp:cNvPr id="0" name=""/>
        <dsp:cNvSpPr/>
      </dsp:nvSpPr>
      <dsp:spPr>
        <a:xfrm>
          <a:off x="440265" y="2988702"/>
          <a:ext cx="8264023" cy="597678"/>
        </a:xfrm>
        <a:prstGeom prst="rect">
          <a:avLst/>
        </a:prstGeom>
        <a:solidFill>
          <a:srgbClr val="A6ACAC"/>
        </a:solidFill>
        <a:ln w="25400" cap="flat" cmpd="sng" algn="ctr">
          <a:solidFill>
            <a:srgbClr val="A6ACA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4407" tIns="50800" rIns="50800" bIns="50800" numCol="1" spcCol="1270" anchor="ctr" anchorCtr="0">
          <a:noAutofit/>
        </a:bodyPr>
        <a:lstStyle/>
        <a:p>
          <a:pPr marL="0" lvl="0" indent="0" algn="l" defTabSz="889000">
            <a:lnSpc>
              <a:spcPct val="90000"/>
            </a:lnSpc>
            <a:spcBef>
              <a:spcPct val="0"/>
            </a:spcBef>
            <a:spcAft>
              <a:spcPct val="35000"/>
            </a:spcAft>
            <a:buNone/>
          </a:pPr>
          <a:r>
            <a:rPr lang="en-CA" sz="2000" kern="1200">
              <a:latin typeface="Arial" pitchFamily="34" charset="0"/>
              <a:cs typeface="Arial" pitchFamily="34" charset="0"/>
            </a:rPr>
            <a:t>Expressly make user responsible for reviewing and correcting content</a:t>
          </a:r>
        </a:p>
      </dsp:txBody>
      <dsp:txXfrm>
        <a:off x="440265" y="2988702"/>
        <a:ext cx="8264023" cy="597678"/>
      </dsp:txXfrm>
    </dsp:sp>
    <dsp:sp modelId="{5AF878D6-B7F7-4779-A1AD-80CEBB6C999B}">
      <dsp:nvSpPr>
        <dsp:cNvPr id="0" name=""/>
        <dsp:cNvSpPr/>
      </dsp:nvSpPr>
      <dsp:spPr>
        <a:xfrm>
          <a:off x="66716" y="2913993"/>
          <a:ext cx="747097" cy="747097"/>
        </a:xfrm>
        <a:prstGeom prst="ellipse">
          <a:avLst/>
        </a:prstGeom>
        <a:solidFill>
          <a:schemeClr val="lt1">
            <a:hueOff val="0"/>
            <a:satOff val="0"/>
            <a:lumOff val="0"/>
            <a:alphaOff val="0"/>
          </a:schemeClr>
        </a:solidFill>
        <a:ln w="25400" cap="flat" cmpd="sng" algn="ctr">
          <a:solidFill>
            <a:srgbClr val="A6ACAC"/>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27F44-0C8E-4102-9D07-8074EF8AAEB6}">
      <dsp:nvSpPr>
        <dsp:cNvPr id="0" name=""/>
        <dsp:cNvSpPr/>
      </dsp:nvSpPr>
      <dsp:spPr>
        <a:xfrm rot="10800000">
          <a:off x="469810" y="1721"/>
          <a:ext cx="8286839" cy="100838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669" tIns="68580" rIns="128016" bIns="68580" numCol="1" spcCol="1270" anchor="ctr" anchorCtr="0">
          <a:noAutofit/>
        </a:bodyPr>
        <a:lstStyle/>
        <a:p>
          <a:pPr marL="0" lvl="0" indent="0" algn="l" defTabSz="800100">
            <a:lnSpc>
              <a:spcPct val="90000"/>
            </a:lnSpc>
            <a:spcBef>
              <a:spcPct val="0"/>
            </a:spcBef>
            <a:spcAft>
              <a:spcPct val="35000"/>
            </a:spcAft>
            <a:buNone/>
          </a:pPr>
          <a:r>
            <a:rPr lang="en-CA" sz="1800" kern="1200"/>
            <a:t>Employees may decide to record any kind of meeting in an attempt to aid some future case against the employer (i.e. investigation meetings, disciplinary meetings, interactions with coworkers, etc.)</a:t>
          </a:r>
          <a:endParaRPr lang="en-CA" sz="1800" kern="1200">
            <a:latin typeface="Arial" pitchFamily="34" charset="0"/>
            <a:cs typeface="Arial" pitchFamily="34" charset="0"/>
          </a:endParaRPr>
        </a:p>
      </dsp:txBody>
      <dsp:txXfrm rot="10800000">
        <a:off x="721905" y="1721"/>
        <a:ext cx="8034744" cy="1008382"/>
      </dsp:txXfrm>
    </dsp:sp>
    <dsp:sp modelId="{E456EC89-0AAA-4349-8291-8D06D212F722}">
      <dsp:nvSpPr>
        <dsp:cNvPr id="0" name=""/>
        <dsp:cNvSpPr/>
      </dsp:nvSpPr>
      <dsp:spPr>
        <a:xfrm>
          <a:off x="0" y="7227"/>
          <a:ext cx="1008382" cy="100838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264EF7-A09A-42D4-8B49-6AF2DEB33B6E}">
      <dsp:nvSpPr>
        <dsp:cNvPr id="0" name=""/>
        <dsp:cNvSpPr/>
      </dsp:nvSpPr>
      <dsp:spPr>
        <a:xfrm rot="10800000">
          <a:off x="469810" y="1311114"/>
          <a:ext cx="8286839" cy="1008382"/>
        </a:xfrm>
        <a:prstGeom prst="homePlate">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669" tIns="68580" rIns="128016" bIns="68580" numCol="1" spcCol="1270" anchor="ctr" anchorCtr="0">
          <a:noAutofit/>
        </a:bodyPr>
        <a:lstStyle/>
        <a:p>
          <a:pPr marL="0" lvl="0" indent="0" algn="l" defTabSz="800100">
            <a:lnSpc>
              <a:spcPct val="90000"/>
            </a:lnSpc>
            <a:spcBef>
              <a:spcPct val="0"/>
            </a:spcBef>
            <a:spcAft>
              <a:spcPct val="35000"/>
            </a:spcAft>
            <a:buNone/>
          </a:pPr>
          <a:r>
            <a:rPr lang="en-CA" sz="1800" kern="1200"/>
            <a:t>Difficult to know when being recorded or how it will be used</a:t>
          </a:r>
          <a:endParaRPr lang="en-CA" sz="1800" kern="1200">
            <a:latin typeface="Arial" pitchFamily="34" charset="0"/>
            <a:cs typeface="Arial" pitchFamily="34" charset="0"/>
          </a:endParaRPr>
        </a:p>
      </dsp:txBody>
      <dsp:txXfrm rot="10800000">
        <a:off x="721905" y="1311114"/>
        <a:ext cx="8034744" cy="1008382"/>
      </dsp:txXfrm>
    </dsp:sp>
    <dsp:sp modelId="{103A9BAA-E1DE-4373-A8A0-0C25D6B9AADF}">
      <dsp:nvSpPr>
        <dsp:cNvPr id="0" name=""/>
        <dsp:cNvSpPr/>
      </dsp:nvSpPr>
      <dsp:spPr>
        <a:xfrm>
          <a:off x="0" y="1316620"/>
          <a:ext cx="1008382" cy="100838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FBF26-EE05-42DF-ABAF-EE82938560C9}">
      <dsp:nvSpPr>
        <dsp:cNvPr id="0" name=""/>
        <dsp:cNvSpPr/>
      </dsp:nvSpPr>
      <dsp:spPr>
        <a:xfrm rot="10800000">
          <a:off x="469810" y="2620507"/>
          <a:ext cx="8286839" cy="1008382"/>
        </a:xfrm>
        <a:prstGeom prst="homePlate">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669" tIns="68580" rIns="128016" bIns="68580" numCol="1" spcCol="1270" anchor="ctr" anchorCtr="0">
          <a:noAutofit/>
        </a:bodyPr>
        <a:lstStyle/>
        <a:p>
          <a:pPr marL="0" lvl="0" indent="0" algn="l" defTabSz="800100">
            <a:lnSpc>
              <a:spcPct val="90000"/>
            </a:lnSpc>
            <a:spcBef>
              <a:spcPct val="0"/>
            </a:spcBef>
            <a:spcAft>
              <a:spcPct val="35000"/>
            </a:spcAft>
            <a:buNone/>
          </a:pPr>
          <a:r>
            <a:rPr lang="en-CA" sz="1800" kern="1200"/>
            <a:t>What happens if an employee does record a meeting and then uses it in their civil claim?</a:t>
          </a:r>
          <a:endParaRPr lang="en-CA" sz="1800" kern="1200">
            <a:latin typeface="Arial" pitchFamily="34" charset="0"/>
            <a:cs typeface="Arial" pitchFamily="34" charset="0"/>
          </a:endParaRPr>
        </a:p>
      </dsp:txBody>
      <dsp:txXfrm rot="10800000">
        <a:off x="721905" y="2620507"/>
        <a:ext cx="8034744" cy="1008382"/>
      </dsp:txXfrm>
    </dsp:sp>
    <dsp:sp modelId="{7AA2034F-2471-42FC-A7C8-D5B84B3C761B}">
      <dsp:nvSpPr>
        <dsp:cNvPr id="0" name=""/>
        <dsp:cNvSpPr/>
      </dsp:nvSpPr>
      <dsp:spPr>
        <a:xfrm>
          <a:off x="0" y="2622229"/>
          <a:ext cx="1008382" cy="100838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0718-BE1F-4802-A493-792C39E69B7E}">
      <dsp:nvSpPr>
        <dsp:cNvPr id="0" name=""/>
        <dsp:cNvSpPr/>
      </dsp:nvSpPr>
      <dsp:spPr>
        <a:xfrm>
          <a:off x="0" y="343097"/>
          <a:ext cx="8756650" cy="3405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9613" tIns="479044" rIns="679613" bIns="128016" numCol="1" spcCol="1270" anchor="t" anchorCtr="0">
          <a:noAutofit/>
        </a:bodyPr>
        <a:lstStyle/>
        <a:p>
          <a:pPr marL="171450" lvl="1" indent="-171450" algn="l" defTabSz="800100">
            <a:lnSpc>
              <a:spcPct val="90000"/>
            </a:lnSpc>
            <a:spcBef>
              <a:spcPct val="0"/>
            </a:spcBef>
            <a:spcAft>
              <a:spcPct val="15000"/>
            </a:spcAft>
            <a:buChar char="•"/>
          </a:pPr>
          <a:r>
            <a:rPr lang="en-CA" sz="1800" b="0" i="0" kern="1200">
              <a:solidFill>
                <a:srgbClr val="212529"/>
              </a:solidFill>
              <a:effectLst/>
              <a:latin typeface="+mn-lt"/>
            </a:rPr>
            <a:t>Employee was terminated and sued in the civil court, the BCHRT, and under the BC </a:t>
          </a:r>
          <a:r>
            <a:rPr lang="en-CA" sz="1800" b="0" i="1" kern="1200">
              <a:solidFill>
                <a:srgbClr val="212529"/>
              </a:solidFill>
              <a:effectLst/>
              <a:latin typeface="+mn-lt"/>
            </a:rPr>
            <a:t>ESA</a:t>
          </a:r>
          <a:endParaRPr lang="en-CA" sz="1800" kern="1200">
            <a:solidFill>
              <a:schemeClr val="tx1"/>
            </a:solidFill>
          </a:endParaRPr>
        </a:p>
        <a:p>
          <a:pPr marL="171450" lvl="1" indent="-171450" algn="l" defTabSz="800100">
            <a:lnSpc>
              <a:spcPct val="90000"/>
            </a:lnSpc>
            <a:spcBef>
              <a:spcPct val="0"/>
            </a:spcBef>
            <a:spcAft>
              <a:spcPct val="15000"/>
            </a:spcAft>
            <a:buChar char="•"/>
          </a:pPr>
          <a:r>
            <a:rPr lang="en-CA" sz="1800" kern="1200">
              <a:solidFill>
                <a:srgbClr val="212529"/>
              </a:solidFill>
              <a:latin typeface="+mn-lt"/>
            </a:rPr>
            <a:t>Proceeding before BCHRT revealed employee surreptitiously recorded many conversations with supervisors and others during his ten years of employment</a:t>
          </a:r>
        </a:p>
        <a:p>
          <a:pPr marL="171450" lvl="1" indent="-171450" algn="l" defTabSz="800100">
            <a:lnSpc>
              <a:spcPct val="90000"/>
            </a:lnSpc>
            <a:spcBef>
              <a:spcPct val="0"/>
            </a:spcBef>
            <a:spcAft>
              <a:spcPct val="15000"/>
            </a:spcAft>
            <a:buChar char="•"/>
          </a:pPr>
          <a:r>
            <a:rPr lang="en-CA" sz="1800" kern="1200">
              <a:solidFill>
                <a:srgbClr val="212529"/>
              </a:solidFill>
              <a:latin typeface="+mn-lt"/>
            </a:rPr>
            <a:t>In response, employer amended its civil pleadings to plead </a:t>
          </a:r>
          <a:r>
            <a:rPr lang="en-CA" sz="1800" b="1" kern="1200">
              <a:solidFill>
                <a:srgbClr val="212529"/>
              </a:solidFill>
              <a:latin typeface="+mn-lt"/>
            </a:rPr>
            <a:t>just cause</a:t>
          </a:r>
          <a:r>
            <a:rPr lang="en-CA" sz="1800" kern="1200">
              <a:solidFill>
                <a:srgbClr val="212529"/>
              </a:solidFill>
              <a:latin typeface="+mn-lt"/>
            </a:rPr>
            <a:t> for termination</a:t>
          </a:r>
        </a:p>
        <a:p>
          <a:pPr marL="171450" lvl="1" indent="-171450" algn="l" defTabSz="800100">
            <a:lnSpc>
              <a:spcPct val="90000"/>
            </a:lnSpc>
            <a:spcBef>
              <a:spcPct val="0"/>
            </a:spcBef>
            <a:spcAft>
              <a:spcPct val="15000"/>
            </a:spcAft>
            <a:buChar char="•"/>
          </a:pPr>
          <a:r>
            <a:rPr lang="en-CA" sz="1800" b="0" i="0" kern="1200">
              <a:solidFill>
                <a:srgbClr val="212529"/>
              </a:solidFill>
              <a:effectLst/>
              <a:latin typeface="+mn-lt"/>
            </a:rPr>
            <a:t>Trial judge found employer </a:t>
          </a:r>
          <a:r>
            <a:rPr lang="en-CA" sz="1800" b="1" i="0" kern="1200">
              <a:solidFill>
                <a:srgbClr val="212529"/>
              </a:solidFill>
              <a:effectLst/>
              <a:latin typeface="+mn-lt"/>
            </a:rPr>
            <a:t>had established just cause</a:t>
          </a:r>
        </a:p>
        <a:p>
          <a:pPr marL="171450" lvl="1" indent="-171450" algn="l" defTabSz="800100">
            <a:lnSpc>
              <a:spcPct val="90000"/>
            </a:lnSpc>
            <a:spcBef>
              <a:spcPct val="0"/>
            </a:spcBef>
            <a:spcAft>
              <a:spcPct val="15000"/>
            </a:spcAft>
            <a:buChar char="•"/>
          </a:pPr>
          <a:r>
            <a:rPr lang="en-CA" sz="1800" kern="1200">
              <a:solidFill>
                <a:srgbClr val="212529"/>
              </a:solidFill>
              <a:latin typeface="+mn-lt"/>
            </a:rPr>
            <a:t>Upheld by the BCCA: trial judge correctly considered the surreptitious recordings in the context of the case and did not err in application of the law of just cause or by failing to consider relevant factors</a:t>
          </a:r>
          <a:endParaRPr lang="en-CA" sz="1800" b="0" i="0" kern="1200">
            <a:solidFill>
              <a:srgbClr val="212529"/>
            </a:solidFill>
            <a:effectLst/>
            <a:latin typeface="+mn-lt"/>
          </a:endParaRPr>
        </a:p>
      </dsp:txBody>
      <dsp:txXfrm>
        <a:off x="0" y="343097"/>
        <a:ext cx="8756650" cy="3405150"/>
      </dsp:txXfrm>
    </dsp:sp>
    <dsp:sp modelId="{84DFEC15-5738-4EA4-B113-EFBE4D4E7DC7}">
      <dsp:nvSpPr>
        <dsp:cNvPr id="0" name=""/>
        <dsp:cNvSpPr/>
      </dsp:nvSpPr>
      <dsp:spPr>
        <a:xfrm>
          <a:off x="437832" y="3617"/>
          <a:ext cx="6129655"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86" tIns="0" rIns="231686" bIns="0" numCol="1" spcCol="1270" anchor="ctr" anchorCtr="0">
          <a:noAutofit/>
        </a:bodyPr>
        <a:lstStyle/>
        <a:p>
          <a:pPr marL="0" lvl="0" indent="0" algn="l" defTabSz="800100">
            <a:lnSpc>
              <a:spcPct val="90000"/>
            </a:lnSpc>
            <a:spcBef>
              <a:spcPct val="0"/>
            </a:spcBef>
            <a:spcAft>
              <a:spcPct val="35000"/>
            </a:spcAft>
            <a:buNone/>
          </a:pPr>
          <a:r>
            <a:rPr lang="en-CA" sz="1800" b="1" i="1" kern="1200" err="1">
              <a:solidFill>
                <a:schemeClr val="bg1"/>
              </a:solidFill>
              <a:effectLst/>
              <a:latin typeface="+mj-lt"/>
            </a:rPr>
            <a:t>Shalagin v Mercer Celgar Limited Partnership</a:t>
          </a:r>
          <a:r>
            <a:rPr lang="en-CA" sz="1800" b="1" i="0" kern="1200">
              <a:solidFill>
                <a:schemeClr val="bg1"/>
              </a:solidFill>
              <a:effectLst/>
              <a:latin typeface="+mj-lt"/>
            </a:rPr>
            <a:t>, 2023 BCCA 373</a:t>
          </a:r>
          <a:endParaRPr lang="en-CA" sz="1800" b="1" kern="1200"/>
        </a:p>
      </dsp:txBody>
      <dsp:txXfrm>
        <a:off x="470976" y="36761"/>
        <a:ext cx="6063367" cy="6126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0718-BE1F-4802-A493-792C39E69B7E}">
      <dsp:nvSpPr>
        <dsp:cNvPr id="0" name=""/>
        <dsp:cNvSpPr/>
      </dsp:nvSpPr>
      <dsp:spPr>
        <a:xfrm>
          <a:off x="0" y="324157"/>
          <a:ext cx="8756650" cy="35059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9613" tIns="437388" rIns="679613" bIns="113792" numCol="1" spcCol="1270" anchor="t" anchorCtr="0">
          <a:noAutofit/>
        </a:bodyPr>
        <a:lstStyle/>
        <a:p>
          <a:pPr marL="171450" lvl="1" indent="-171450" algn="l" defTabSz="711200">
            <a:lnSpc>
              <a:spcPct val="90000"/>
            </a:lnSpc>
            <a:spcBef>
              <a:spcPct val="0"/>
            </a:spcBef>
            <a:spcAft>
              <a:spcPct val="15000"/>
            </a:spcAft>
            <a:buNone/>
          </a:pPr>
          <a:r>
            <a:rPr lang="en-CA" sz="1600" kern="1200">
              <a:effectLst/>
              <a:latin typeface="+mn-lt"/>
            </a:rPr>
            <a:t>	[42]  I do not necessarily equate Mr. Shalagin’s surreptitious recording of his colleagues and supervisors with expressly misleading one’s employer or telling lies to someone in the course of one’s duties. However, the recording activity was underhanded and would be regarded by most employers as misconduct undermining the trust relationship between employer and employee. It also violated the privacy interests of persons who were recorded, as well as those who were discussed in the recordings. In any event, it is my view that </a:t>
          </a:r>
          <a:r>
            <a:rPr lang="en-CA" sz="1600" i="1" kern="1200">
              <a:effectLst/>
              <a:latin typeface="+mn-lt"/>
            </a:rPr>
            <a:t>McKinley</a:t>
          </a:r>
          <a:r>
            <a:rPr lang="en-CA" sz="1600" kern="1200">
              <a:effectLst/>
              <a:latin typeface="+mn-lt"/>
            </a:rPr>
            <a:t> applies to this case, requiring a “contextual approach” and a determination of whether the nature and degree of the dishonesty warranted dismissal — a factual question. (</a:t>
          </a:r>
          <a:r>
            <a:rPr lang="en-CA" sz="1600" i="1" kern="1200">
              <a:effectLst/>
              <a:latin typeface="+mn-lt"/>
            </a:rPr>
            <a:t>McKinley</a:t>
          </a:r>
          <a:r>
            <a:rPr lang="en-CA" sz="1600" kern="1200">
              <a:effectLst/>
              <a:latin typeface="+mn-lt"/>
            </a:rPr>
            <a:t> at para. </a:t>
          </a:r>
          <a:r>
            <a:rPr lang="en-CA" sz="1600" u="none" strike="noStrike" kern="1200">
              <a:solidFill>
                <a:srgbClr val="027ABB"/>
              </a:solidFill>
              <a:effectLst/>
              <a:latin typeface="+mn-lt"/>
              <a:hlinkClick xmlns:r="http://schemas.openxmlformats.org/officeDocument/2006/relationships" r:id="rId1"/>
            </a:rPr>
            <a:t>49</a:t>
          </a:r>
          <a:r>
            <a:rPr lang="en-CA" sz="1600" kern="1200">
              <a:effectLst/>
              <a:latin typeface="+mn-lt"/>
            </a:rPr>
            <a:t>.) As part of this contextual approach, the court should bear in mind the “sense of identity and self‑worth individuals frequently derive from their employment”. It should strike an effective balance between terminating that sense of identity and self‑worth with the severity of the employee’s misconduct. (At para. 53.)</a:t>
          </a:r>
          <a:endParaRPr lang="en-CA" sz="1600" kern="1200">
            <a:solidFill>
              <a:schemeClr val="tx1"/>
            </a:solidFill>
            <a:latin typeface="+mn-lt"/>
          </a:endParaRPr>
        </a:p>
      </dsp:txBody>
      <dsp:txXfrm>
        <a:off x="0" y="324157"/>
        <a:ext cx="8756650" cy="3505949"/>
      </dsp:txXfrm>
    </dsp:sp>
    <dsp:sp modelId="{84DFEC15-5738-4EA4-B113-EFBE4D4E7DC7}">
      <dsp:nvSpPr>
        <dsp:cNvPr id="0" name=""/>
        <dsp:cNvSpPr/>
      </dsp:nvSpPr>
      <dsp:spPr>
        <a:xfrm>
          <a:off x="437832" y="14197"/>
          <a:ext cx="6129655"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86" tIns="0" rIns="231686" bIns="0" numCol="1" spcCol="1270" anchor="ctr" anchorCtr="0">
          <a:noAutofit/>
        </a:bodyPr>
        <a:lstStyle/>
        <a:p>
          <a:pPr marL="0" lvl="0" indent="0" algn="l" defTabSz="711200">
            <a:lnSpc>
              <a:spcPct val="90000"/>
            </a:lnSpc>
            <a:spcBef>
              <a:spcPct val="0"/>
            </a:spcBef>
            <a:spcAft>
              <a:spcPct val="35000"/>
            </a:spcAft>
            <a:buNone/>
          </a:pPr>
          <a:r>
            <a:rPr lang="en-CA" sz="1600" b="1" i="1" kern="1200" err="1">
              <a:solidFill>
                <a:schemeClr val="bg1"/>
              </a:solidFill>
              <a:effectLst/>
              <a:latin typeface="+mn-lt"/>
            </a:rPr>
            <a:t>Shalagin v Mercer Celgar Limited Partnership</a:t>
          </a:r>
          <a:r>
            <a:rPr lang="en-CA" sz="1600" b="1" i="0" kern="1200">
              <a:solidFill>
                <a:schemeClr val="bg1"/>
              </a:solidFill>
              <a:effectLst/>
              <a:latin typeface="+mn-lt"/>
            </a:rPr>
            <a:t>, 2023 BCCA 373</a:t>
          </a:r>
          <a:endParaRPr lang="en-CA" sz="1600" b="1" kern="1200">
            <a:latin typeface="+mn-lt"/>
          </a:endParaRPr>
        </a:p>
      </dsp:txBody>
      <dsp:txXfrm>
        <a:off x="468094" y="44459"/>
        <a:ext cx="6069131" cy="5593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126CA-9105-40AA-B130-5E70FE844884}">
      <dsp:nvSpPr>
        <dsp:cNvPr id="0" name=""/>
        <dsp:cNvSpPr/>
      </dsp:nvSpPr>
      <dsp:spPr>
        <a:xfrm>
          <a:off x="0" y="373"/>
          <a:ext cx="8755603" cy="892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kern="1200"/>
            <a:t>To manage this risk:</a:t>
          </a:r>
        </a:p>
      </dsp:txBody>
      <dsp:txXfrm>
        <a:off x="0" y="373"/>
        <a:ext cx="8755603" cy="892800"/>
      </dsp:txXfrm>
    </dsp:sp>
    <dsp:sp modelId="{98D1CC3A-0082-414B-9CD0-DE311A096F84}">
      <dsp:nvSpPr>
        <dsp:cNvPr id="0" name=""/>
        <dsp:cNvSpPr/>
      </dsp:nvSpPr>
      <dsp:spPr>
        <a:xfrm>
          <a:off x="0" y="893173"/>
          <a:ext cx="8755603" cy="2255017"/>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kern="1200"/>
            <a:t>Reiterate at the outset of the meeting the expectation is that the meeting is not to be recorded and explain why (confidentiality, etc.)</a:t>
          </a:r>
        </a:p>
        <a:p>
          <a:pPr marL="228600" lvl="1" indent="-228600" algn="l" defTabSz="889000">
            <a:lnSpc>
              <a:spcPct val="90000"/>
            </a:lnSpc>
            <a:spcBef>
              <a:spcPct val="0"/>
            </a:spcBef>
            <a:spcAft>
              <a:spcPct val="15000"/>
            </a:spcAft>
            <a:buChar char="•"/>
          </a:pPr>
          <a:r>
            <a:rPr lang="en-CA" sz="2000" kern="1200"/>
            <a:t>Have employee verbally confirm they are not recording </a:t>
          </a:r>
        </a:p>
        <a:p>
          <a:pPr marL="228600" lvl="1" indent="-228600" algn="l" defTabSz="889000">
            <a:lnSpc>
              <a:spcPct val="90000"/>
            </a:lnSpc>
            <a:spcBef>
              <a:spcPct val="0"/>
            </a:spcBef>
            <a:spcAft>
              <a:spcPct val="15000"/>
            </a:spcAft>
            <a:buChar char="•"/>
          </a:pPr>
          <a:r>
            <a:rPr lang="en-CA" sz="2000" kern="1200"/>
            <a:t>Ensure diligent notetaking and consider an employer witness or designated notetaker </a:t>
          </a:r>
        </a:p>
        <a:p>
          <a:pPr marL="228600" lvl="1" indent="-228600" algn="l" defTabSz="889000">
            <a:lnSpc>
              <a:spcPct val="90000"/>
            </a:lnSpc>
            <a:spcBef>
              <a:spcPct val="0"/>
            </a:spcBef>
            <a:spcAft>
              <a:spcPct val="15000"/>
            </a:spcAft>
            <a:buChar char="•"/>
          </a:pPr>
          <a:r>
            <a:rPr lang="en-CA" sz="2000" kern="1200"/>
            <a:t>Employer representative should behave professionally and on the assumption their words and actions are, in fact, being recorded</a:t>
          </a:r>
        </a:p>
      </dsp:txBody>
      <dsp:txXfrm>
        <a:off x="0" y="893173"/>
        <a:ext cx="8755603" cy="225501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C7EF4-D5A9-4F12-93C0-320A61D92768}">
      <dsp:nvSpPr>
        <dsp:cNvPr id="0" name=""/>
        <dsp:cNvSpPr/>
      </dsp:nvSpPr>
      <dsp:spPr>
        <a:xfrm>
          <a:off x="0" y="17845"/>
          <a:ext cx="8755603"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1" kern="1200"/>
            <a:t>32.0.3</a:t>
          </a:r>
          <a:r>
            <a:rPr lang="en-CA" sz="1600" kern="1200"/>
            <a:t> (1) An employer shall assess the risks of workplace violence that may arise from the nature of the workplace, the type of work or the conditions of work</a:t>
          </a:r>
        </a:p>
      </dsp:txBody>
      <dsp:txXfrm>
        <a:off x="0" y="17845"/>
        <a:ext cx="8755603" cy="576000"/>
      </dsp:txXfrm>
    </dsp:sp>
    <dsp:sp modelId="{10DC7C5D-508A-4309-9700-5F95202BFEF4}">
      <dsp:nvSpPr>
        <dsp:cNvPr id="0" name=""/>
        <dsp:cNvSpPr/>
      </dsp:nvSpPr>
      <dsp:spPr>
        <a:xfrm>
          <a:off x="0" y="593845"/>
          <a:ext cx="8755603" cy="3019500"/>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None/>
          </a:pPr>
          <a:r>
            <a:rPr lang="en-CA" sz="1600" b="1" i="0" kern="1200"/>
            <a:t>(2) Considerations</a:t>
          </a:r>
          <a:endParaRPr lang="en-CA" sz="1600" kern="1200"/>
        </a:p>
        <a:p>
          <a:pPr marL="342900" lvl="2" indent="-171450" algn="l" defTabSz="711200">
            <a:lnSpc>
              <a:spcPct val="90000"/>
            </a:lnSpc>
            <a:spcBef>
              <a:spcPct val="0"/>
            </a:spcBef>
            <a:spcAft>
              <a:spcPct val="15000"/>
            </a:spcAft>
            <a:buNone/>
          </a:pPr>
          <a:r>
            <a:rPr lang="en-CA" sz="1600" b="0" i="0" kern="1200"/>
            <a:t>(2) The assessment shall take into account,</a:t>
          </a:r>
          <a:endParaRPr lang="en-CA" sz="1600" kern="1200"/>
        </a:p>
        <a:p>
          <a:pPr marL="514350" lvl="3" indent="-171450" algn="l" defTabSz="711200">
            <a:lnSpc>
              <a:spcPct val="90000"/>
            </a:lnSpc>
            <a:spcBef>
              <a:spcPct val="0"/>
            </a:spcBef>
            <a:spcAft>
              <a:spcPct val="15000"/>
            </a:spcAft>
            <a:buFont typeface="+mj-lt"/>
            <a:buAutoNum type="alphaLcParenR"/>
          </a:pPr>
          <a:r>
            <a:rPr lang="en-CA" sz="1600" b="0" i="0" kern="1200"/>
            <a:t>Circumstances that would be common to similar workplaces</a:t>
          </a:r>
          <a:endParaRPr lang="en-CA" sz="1600" kern="1200"/>
        </a:p>
        <a:p>
          <a:pPr marL="514350" lvl="3" indent="-171450" algn="l" defTabSz="711200">
            <a:lnSpc>
              <a:spcPct val="90000"/>
            </a:lnSpc>
            <a:spcBef>
              <a:spcPct val="0"/>
            </a:spcBef>
            <a:spcAft>
              <a:spcPct val="15000"/>
            </a:spcAft>
            <a:buFont typeface="+mj-lt"/>
            <a:buAutoNum type="alphaLcParenR"/>
          </a:pPr>
          <a:r>
            <a:rPr lang="en-CA" sz="1600" b="0" i="0" kern="1200"/>
            <a:t>Circumstances specific to the workplace</a:t>
          </a:r>
          <a:endParaRPr lang="en-CA" sz="1600" kern="1200"/>
        </a:p>
        <a:p>
          <a:pPr marL="514350" lvl="3" indent="-171450" algn="l" defTabSz="711200">
            <a:lnSpc>
              <a:spcPct val="90000"/>
            </a:lnSpc>
            <a:spcBef>
              <a:spcPct val="0"/>
            </a:spcBef>
            <a:spcAft>
              <a:spcPct val="15000"/>
            </a:spcAft>
            <a:buFont typeface="+mj-lt"/>
            <a:buAutoNum type="alphaLcParenR"/>
          </a:pPr>
          <a:r>
            <a:rPr lang="en-CA" sz="1600" b="0" i="0" kern="1200"/>
            <a:t>Any other prescribed elements</a:t>
          </a:r>
          <a:endParaRPr lang="en-CA" sz="1600" kern="1200"/>
        </a:p>
        <a:p>
          <a:pPr marL="171450" lvl="1" indent="-171450" algn="l" defTabSz="711200">
            <a:lnSpc>
              <a:spcPct val="90000"/>
            </a:lnSpc>
            <a:spcBef>
              <a:spcPct val="0"/>
            </a:spcBef>
            <a:spcAft>
              <a:spcPct val="15000"/>
            </a:spcAft>
            <a:buFont typeface="Arial" pitchFamily="34" charset="0"/>
            <a:buNone/>
          </a:pPr>
          <a:r>
            <a:rPr lang="en-CA" sz="1600" b="1" i="0" kern="1200"/>
            <a:t>Results</a:t>
          </a:r>
          <a:endParaRPr lang="en-CA" sz="1600" kern="1200"/>
        </a:p>
        <a:p>
          <a:pPr marL="342900" lvl="2" indent="-171450" algn="l" defTabSz="711200">
            <a:lnSpc>
              <a:spcPct val="90000"/>
            </a:lnSpc>
            <a:spcBef>
              <a:spcPct val="0"/>
            </a:spcBef>
            <a:spcAft>
              <a:spcPct val="15000"/>
            </a:spcAft>
            <a:buNone/>
          </a:pPr>
          <a:r>
            <a:rPr lang="en-CA" sz="1600" b="0" i="0" kern="1200"/>
            <a:t>(3) An employer shall,</a:t>
          </a:r>
          <a:endParaRPr lang="en-CA" sz="1600" kern="1200"/>
        </a:p>
        <a:p>
          <a:pPr marL="514350" lvl="3" indent="-171450" algn="l" defTabSz="711200">
            <a:lnSpc>
              <a:spcPct val="90000"/>
            </a:lnSpc>
            <a:spcBef>
              <a:spcPct val="0"/>
            </a:spcBef>
            <a:spcAft>
              <a:spcPct val="15000"/>
            </a:spcAft>
            <a:buFont typeface="+mj-lt"/>
            <a:buAutoNum type="alphaLcParenR"/>
          </a:pPr>
          <a:r>
            <a:rPr lang="en-CA" sz="1600" b="0" i="0" kern="1200"/>
            <a:t>Advise the committee or a health and safety representative, if any, of the results of the assessment, and provide a copy if the assessment is in writing</a:t>
          </a:r>
          <a:endParaRPr lang="en-CA" sz="1600" kern="1200"/>
        </a:p>
        <a:p>
          <a:pPr marL="514350" lvl="3" indent="-171450" algn="l" defTabSz="711200">
            <a:lnSpc>
              <a:spcPct val="90000"/>
            </a:lnSpc>
            <a:spcBef>
              <a:spcPct val="0"/>
            </a:spcBef>
            <a:spcAft>
              <a:spcPct val="15000"/>
            </a:spcAft>
            <a:buFont typeface="+mj-lt"/>
            <a:buAutoNum type="alphaLcParenR"/>
          </a:pPr>
          <a:r>
            <a:rPr lang="en-CA" sz="1600" b="0" i="0" kern="1200"/>
            <a:t>If there is no committee or health and safety representative, advise the workers of the results of the assessment and, if the assessment is in writing, provide copies on request or advise the workers how to obtain copies</a:t>
          </a:r>
          <a:endParaRPr lang="en-CA" sz="1600" kern="1200"/>
        </a:p>
      </dsp:txBody>
      <dsp:txXfrm>
        <a:off x="0" y="593845"/>
        <a:ext cx="8755603" cy="30195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49503-1EA7-4539-A66C-253C1D9D8F20}">
      <dsp:nvSpPr>
        <dsp:cNvPr id="0" name=""/>
        <dsp:cNvSpPr/>
      </dsp:nvSpPr>
      <dsp:spPr>
        <a:xfrm>
          <a:off x="0" y="14783"/>
          <a:ext cx="8755603" cy="100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CA" sz="1800" kern="1200"/>
            <a:t>Some of the key changes include:</a:t>
          </a:r>
        </a:p>
      </dsp:txBody>
      <dsp:txXfrm>
        <a:off x="0" y="14783"/>
        <a:ext cx="8755603" cy="1008000"/>
      </dsp:txXfrm>
    </dsp:sp>
    <dsp:sp modelId="{DD3A36C2-A160-4B1D-A84E-4E7375423CD8}">
      <dsp:nvSpPr>
        <dsp:cNvPr id="0" name=""/>
        <dsp:cNvSpPr/>
      </dsp:nvSpPr>
      <dsp:spPr>
        <a:xfrm>
          <a:off x="0" y="1022783"/>
          <a:ext cx="8755603" cy="2738137"/>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CA" sz="1800" kern="1200"/>
            <a:t>Ensuring cases are “appeal ready” by updating the objection, appeals intake, and appeals triage processes</a:t>
          </a:r>
        </a:p>
        <a:p>
          <a:pPr marL="171450" lvl="1" indent="-171450" algn="l" defTabSz="800100">
            <a:lnSpc>
              <a:spcPct val="90000"/>
            </a:lnSpc>
            <a:spcBef>
              <a:spcPct val="0"/>
            </a:spcBef>
            <a:spcAft>
              <a:spcPct val="15000"/>
            </a:spcAft>
            <a:buChar char="•"/>
          </a:pPr>
          <a:r>
            <a:rPr lang="en-CA" sz="1800" kern="1200"/>
            <a:t>New guidelines and processes regarding jurisdiction of Appeals Resolution Officers to add issues to the appeal agenda with a view to holistic adjudication, ensure finality of decisions, and avoid fragmentation of issues</a:t>
          </a:r>
        </a:p>
        <a:p>
          <a:pPr marL="171450" lvl="1" indent="-171450" algn="l" defTabSz="800100">
            <a:lnSpc>
              <a:spcPct val="90000"/>
            </a:lnSpc>
            <a:spcBef>
              <a:spcPct val="0"/>
            </a:spcBef>
            <a:spcAft>
              <a:spcPct val="15000"/>
            </a:spcAft>
            <a:buChar char="•"/>
          </a:pPr>
          <a:r>
            <a:rPr lang="en-CA" sz="1800" kern="1200"/>
            <a:t>Updated guidelines regarding method of resolution (written vs oral hearing) including notion of written hearings as “default method of resolution” and oral hearing as default for initial entitlement and chronic mental stress appeals</a:t>
          </a:r>
        </a:p>
        <a:p>
          <a:pPr marL="171450" lvl="1" indent="-171450" algn="l" defTabSz="800100">
            <a:lnSpc>
              <a:spcPct val="90000"/>
            </a:lnSpc>
            <a:spcBef>
              <a:spcPct val="0"/>
            </a:spcBef>
            <a:spcAft>
              <a:spcPct val="15000"/>
            </a:spcAft>
            <a:buChar char="•"/>
          </a:pPr>
          <a:r>
            <a:rPr lang="en-CA" sz="1800" kern="1200"/>
            <a:t>Statement that Appeals Resolution Officers will direct benefits flowing from their decision to the extent possible based on available information</a:t>
          </a:r>
        </a:p>
      </dsp:txBody>
      <dsp:txXfrm>
        <a:off x="0" y="1022783"/>
        <a:ext cx="8755603" cy="2738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832C6-B99A-472C-84E5-DD653AE741B1}">
      <dsp:nvSpPr>
        <dsp:cNvPr id="0" name=""/>
        <dsp:cNvSpPr/>
      </dsp:nvSpPr>
      <dsp:spPr>
        <a:xfrm>
          <a:off x="2362" y="473219"/>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b="1" kern="1200"/>
            <a:t>Question Mark Icon</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2362" y="473219"/>
        <a:ext cx="1874374" cy="1124624"/>
      </dsp:txXfrm>
    </dsp:sp>
    <dsp:sp modelId="{3CF95A2C-8884-45CB-A03D-2FF3FDBDB189}">
      <dsp:nvSpPr>
        <dsp:cNvPr id="0" name=""/>
        <dsp:cNvSpPr/>
      </dsp:nvSpPr>
      <dsp:spPr>
        <a:xfrm>
          <a:off x="2064174" y="473219"/>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b="1" kern="1200"/>
            <a:t>Incorrect ‘X’ Icon</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2064174" y="473219"/>
        <a:ext cx="1874374" cy="1124624"/>
      </dsp:txXfrm>
    </dsp:sp>
    <dsp:sp modelId="{47942FCB-2D93-4DE0-8E25-C09F02EF3A8C}">
      <dsp:nvSpPr>
        <dsp:cNvPr id="0" name=""/>
        <dsp:cNvSpPr/>
      </dsp:nvSpPr>
      <dsp:spPr>
        <a:xfrm>
          <a:off x="4125987" y="473219"/>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b="1" kern="1200"/>
            <a:t>Checkmark Icon</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4125987" y="473219"/>
        <a:ext cx="1874374" cy="1124624"/>
      </dsp:txXfrm>
    </dsp:sp>
    <dsp:sp modelId="{3395E096-F2A4-4BD5-BDB4-D220487DC140}">
      <dsp:nvSpPr>
        <dsp:cNvPr id="0" name=""/>
        <dsp:cNvSpPr/>
      </dsp:nvSpPr>
      <dsp:spPr>
        <a:xfrm>
          <a:off x="6187799" y="473219"/>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b="1" kern="1200"/>
            <a:t>Person Climbing Icon</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6187799" y="473219"/>
        <a:ext cx="1874374" cy="1124624"/>
      </dsp:txXfrm>
    </dsp:sp>
    <dsp:sp modelId="{78B6351A-4237-4BE3-977B-F4ECA0D86D7A}">
      <dsp:nvSpPr>
        <dsp:cNvPr id="0" name=""/>
        <dsp:cNvSpPr/>
      </dsp:nvSpPr>
      <dsp:spPr>
        <a:xfrm>
          <a:off x="2362" y="1785281"/>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b="1" kern="1200"/>
            <a:t>Pie Chart Icon</a:t>
          </a:r>
        </a:p>
        <a:p>
          <a:pPr marL="0" lvl="0" indent="0" algn="ctr" defTabSz="400050">
            <a:lnSpc>
              <a:spcPct val="90000"/>
            </a:lnSpc>
            <a:spcBef>
              <a:spcPct val="0"/>
            </a:spcBef>
            <a:spcAft>
              <a:spcPct val="35000"/>
            </a:spcAft>
            <a:buNone/>
          </a:pPr>
          <a:endParaRPr lang="en-CA" sz="1100" b="1" kern="1200"/>
        </a:p>
        <a:p>
          <a:pPr marL="0" lvl="0" indent="0" algn="ctr" defTabSz="400050">
            <a:lnSpc>
              <a:spcPct val="90000"/>
            </a:lnSpc>
            <a:spcBef>
              <a:spcPct val="0"/>
            </a:spcBef>
            <a:spcAft>
              <a:spcPct val="35000"/>
            </a:spcAft>
            <a:buNone/>
          </a:pPr>
          <a:endParaRPr lang="en-CA" sz="1100" b="1" kern="1200"/>
        </a:p>
        <a:p>
          <a:pPr marL="0" lvl="0" indent="0" algn="ctr" defTabSz="400050">
            <a:lnSpc>
              <a:spcPct val="90000"/>
            </a:lnSpc>
            <a:spcBef>
              <a:spcPct val="0"/>
            </a:spcBef>
            <a:spcAft>
              <a:spcPct val="35000"/>
            </a:spcAft>
            <a:buNone/>
          </a:pPr>
          <a:endParaRPr lang="en-CA" sz="1100" b="1" kern="1200"/>
        </a:p>
      </dsp:txBody>
      <dsp:txXfrm>
        <a:off x="2362" y="1785281"/>
        <a:ext cx="1874374" cy="1124624"/>
      </dsp:txXfrm>
    </dsp:sp>
    <dsp:sp modelId="{B0AF5076-16E9-425E-83F7-59B5A8ACB7C4}">
      <dsp:nvSpPr>
        <dsp:cNvPr id="0" name=""/>
        <dsp:cNvSpPr/>
      </dsp:nvSpPr>
      <dsp:spPr>
        <a:xfrm>
          <a:off x="2064174" y="1785281"/>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b="1" kern="1200"/>
            <a:t>Process Icon</a:t>
          </a:r>
        </a:p>
        <a:p>
          <a:pPr marL="0" lvl="0" indent="0" algn="ctr" defTabSz="400050">
            <a:lnSpc>
              <a:spcPct val="90000"/>
            </a:lnSpc>
            <a:spcBef>
              <a:spcPct val="0"/>
            </a:spcBef>
            <a:spcAft>
              <a:spcPct val="35000"/>
            </a:spcAft>
            <a:buNone/>
          </a:pPr>
          <a:endParaRPr lang="en-CA" sz="1100" b="1" kern="1200"/>
        </a:p>
        <a:p>
          <a:pPr marL="0" lvl="0" indent="0" algn="ctr" defTabSz="400050">
            <a:lnSpc>
              <a:spcPct val="90000"/>
            </a:lnSpc>
            <a:spcBef>
              <a:spcPct val="0"/>
            </a:spcBef>
            <a:spcAft>
              <a:spcPct val="35000"/>
            </a:spcAft>
            <a:buNone/>
          </a:pPr>
          <a:endParaRPr lang="en-CA" sz="1100" b="1" kern="1200"/>
        </a:p>
        <a:p>
          <a:pPr marL="0" lvl="0" indent="0" algn="ctr" defTabSz="400050">
            <a:lnSpc>
              <a:spcPct val="90000"/>
            </a:lnSpc>
            <a:spcBef>
              <a:spcPct val="0"/>
            </a:spcBef>
            <a:spcAft>
              <a:spcPct val="35000"/>
            </a:spcAft>
            <a:buNone/>
          </a:pPr>
          <a:endParaRPr lang="en-CA" sz="1100" b="1" kern="1200"/>
        </a:p>
      </dsp:txBody>
      <dsp:txXfrm>
        <a:off x="2064174" y="1785281"/>
        <a:ext cx="1874374" cy="1124624"/>
      </dsp:txXfrm>
    </dsp:sp>
    <dsp:sp modelId="{B734315B-9F49-4C0C-BA34-FD582028BCAB}">
      <dsp:nvSpPr>
        <dsp:cNvPr id="0" name=""/>
        <dsp:cNvSpPr/>
      </dsp:nvSpPr>
      <dsp:spPr>
        <a:xfrm>
          <a:off x="4125987" y="1785281"/>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r>
            <a:rPr lang="en-CA" sz="900" b="1" kern="1200"/>
            <a:t>Business Tie Icon</a:t>
          </a:r>
        </a:p>
        <a:p>
          <a:pPr marL="0" lvl="0" indent="0" algn="ctr" defTabSz="400050">
            <a:lnSpc>
              <a:spcPct val="90000"/>
            </a:lnSpc>
            <a:spcBef>
              <a:spcPct val="0"/>
            </a:spcBef>
            <a:spcAft>
              <a:spcPct val="35000"/>
            </a:spcAft>
            <a:buNone/>
          </a:pPr>
          <a:endParaRPr lang="en-CA" sz="1300" b="1" kern="1200"/>
        </a:p>
        <a:p>
          <a:pPr marL="0" lvl="0" indent="0" algn="ctr" defTabSz="400050">
            <a:lnSpc>
              <a:spcPct val="90000"/>
            </a:lnSpc>
            <a:spcBef>
              <a:spcPct val="0"/>
            </a:spcBef>
            <a:spcAft>
              <a:spcPct val="35000"/>
            </a:spcAft>
            <a:buNone/>
          </a:pPr>
          <a:endParaRPr lang="en-CA" sz="1300" b="1" kern="1200"/>
        </a:p>
        <a:p>
          <a:pPr marL="0" lvl="0" indent="0" algn="ctr" defTabSz="400050">
            <a:lnSpc>
              <a:spcPct val="90000"/>
            </a:lnSpc>
            <a:spcBef>
              <a:spcPct val="0"/>
            </a:spcBef>
            <a:spcAft>
              <a:spcPct val="35000"/>
            </a:spcAft>
            <a:buNone/>
          </a:pPr>
          <a:endParaRPr lang="en-CA" sz="1300" b="1" kern="1200"/>
        </a:p>
      </dsp:txBody>
      <dsp:txXfrm>
        <a:off x="4125987" y="1785281"/>
        <a:ext cx="1874374" cy="1124624"/>
      </dsp:txXfrm>
    </dsp:sp>
    <dsp:sp modelId="{86745BD6-44D4-4987-8081-DA650C57970D}">
      <dsp:nvSpPr>
        <dsp:cNvPr id="0" name=""/>
        <dsp:cNvSpPr/>
      </dsp:nvSpPr>
      <dsp:spPr>
        <a:xfrm>
          <a:off x="6187799" y="1785281"/>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00" b="1" kern="1200"/>
            <a:t>Gear Icon</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6187799" y="1785281"/>
        <a:ext cx="1874374" cy="11246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27F44-0C8E-4102-9D07-8074EF8AAEB6}">
      <dsp:nvSpPr>
        <dsp:cNvPr id="0" name=""/>
        <dsp:cNvSpPr/>
      </dsp:nvSpPr>
      <dsp:spPr>
        <a:xfrm rot="10800000">
          <a:off x="343680" y="1593"/>
          <a:ext cx="8412969" cy="48413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92" tIns="76200" rIns="142240" bIns="76200" numCol="1" spcCol="1270" anchor="ctr" anchorCtr="0">
          <a:noAutofit/>
        </a:bodyPr>
        <a:lstStyle/>
        <a:p>
          <a:pPr marL="0" lvl="0" indent="0" algn="l" defTabSz="889000">
            <a:lnSpc>
              <a:spcPct val="90000"/>
            </a:lnSpc>
            <a:spcBef>
              <a:spcPct val="0"/>
            </a:spcBef>
            <a:spcAft>
              <a:spcPct val="35000"/>
            </a:spcAft>
            <a:buNone/>
          </a:pPr>
          <a:r>
            <a:rPr lang="en-CA" sz="2000" kern="1200"/>
            <a:t>New and revised forms </a:t>
          </a:r>
          <a:endParaRPr lang="en-CA" sz="2000" kern="1200">
            <a:latin typeface="Arial" pitchFamily="34" charset="0"/>
            <a:cs typeface="Arial" pitchFamily="34" charset="0"/>
          </a:endParaRPr>
        </a:p>
      </dsp:txBody>
      <dsp:txXfrm rot="10800000">
        <a:off x="464714" y="1593"/>
        <a:ext cx="8291935" cy="484138"/>
      </dsp:txXfrm>
    </dsp:sp>
    <dsp:sp modelId="{E456EC89-0AAA-4349-8291-8D06D212F722}">
      <dsp:nvSpPr>
        <dsp:cNvPr id="0" name=""/>
        <dsp:cNvSpPr/>
      </dsp:nvSpPr>
      <dsp:spPr>
        <a:xfrm>
          <a:off x="121158" y="4236"/>
          <a:ext cx="484138" cy="48413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264EF7-A09A-42D4-8B49-6AF2DEB33B6E}">
      <dsp:nvSpPr>
        <dsp:cNvPr id="0" name=""/>
        <dsp:cNvSpPr/>
      </dsp:nvSpPr>
      <dsp:spPr>
        <a:xfrm rot="10800000">
          <a:off x="343680" y="630250"/>
          <a:ext cx="8412969" cy="484138"/>
        </a:xfrm>
        <a:prstGeom prst="homePlate">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92" tIns="76200" rIns="142240" bIns="76200" numCol="1" spcCol="1270" anchor="ctr" anchorCtr="0">
          <a:noAutofit/>
        </a:bodyPr>
        <a:lstStyle/>
        <a:p>
          <a:pPr marL="0" lvl="0" indent="0" algn="l" defTabSz="889000">
            <a:lnSpc>
              <a:spcPct val="90000"/>
            </a:lnSpc>
            <a:spcBef>
              <a:spcPct val="0"/>
            </a:spcBef>
            <a:spcAft>
              <a:spcPct val="35000"/>
            </a:spcAft>
            <a:buNone/>
          </a:pPr>
          <a:r>
            <a:rPr lang="en-CA" sz="2000" kern="1200"/>
            <a:t>Default to electronic case materials</a:t>
          </a:r>
          <a:endParaRPr lang="en-CA" sz="2000" kern="1200">
            <a:latin typeface="Arial" pitchFamily="34" charset="0"/>
            <a:cs typeface="Arial" pitchFamily="34" charset="0"/>
          </a:endParaRPr>
        </a:p>
      </dsp:txBody>
      <dsp:txXfrm rot="10800000">
        <a:off x="464714" y="630250"/>
        <a:ext cx="8291935" cy="484138"/>
      </dsp:txXfrm>
    </dsp:sp>
    <dsp:sp modelId="{103A9BAA-E1DE-4373-A8A0-0C25D6B9AADF}">
      <dsp:nvSpPr>
        <dsp:cNvPr id="0" name=""/>
        <dsp:cNvSpPr/>
      </dsp:nvSpPr>
      <dsp:spPr>
        <a:xfrm>
          <a:off x="121158" y="632894"/>
          <a:ext cx="484138" cy="48413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FBF26-EE05-42DF-ABAF-EE82938560C9}">
      <dsp:nvSpPr>
        <dsp:cNvPr id="0" name=""/>
        <dsp:cNvSpPr/>
      </dsp:nvSpPr>
      <dsp:spPr>
        <a:xfrm rot="10800000">
          <a:off x="343680" y="1258908"/>
          <a:ext cx="8412969" cy="484138"/>
        </a:xfrm>
        <a:prstGeom prst="homePlate">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92" tIns="76200" rIns="142240" bIns="76200" numCol="1" spcCol="1270" anchor="ctr" anchorCtr="0">
          <a:noAutofit/>
        </a:bodyPr>
        <a:lstStyle/>
        <a:p>
          <a:pPr marL="0" lvl="0" indent="0" algn="l" defTabSz="889000">
            <a:lnSpc>
              <a:spcPct val="90000"/>
            </a:lnSpc>
            <a:spcBef>
              <a:spcPct val="0"/>
            </a:spcBef>
            <a:spcAft>
              <a:spcPct val="35000"/>
            </a:spcAft>
            <a:buNone/>
          </a:pPr>
          <a:r>
            <a:rPr lang="en-CA" sz="2000" kern="1200"/>
            <a:t>Navigation services for self-reps</a:t>
          </a:r>
          <a:endParaRPr lang="en-CA" sz="2000" kern="1200">
            <a:latin typeface="Arial" pitchFamily="34" charset="0"/>
            <a:cs typeface="Arial" pitchFamily="34" charset="0"/>
          </a:endParaRPr>
        </a:p>
      </dsp:txBody>
      <dsp:txXfrm rot="10800000">
        <a:off x="464714" y="1258908"/>
        <a:ext cx="8291935" cy="484138"/>
      </dsp:txXfrm>
    </dsp:sp>
    <dsp:sp modelId="{7AA2034F-2471-42FC-A7C8-D5B84B3C761B}">
      <dsp:nvSpPr>
        <dsp:cNvPr id="0" name=""/>
        <dsp:cNvSpPr/>
      </dsp:nvSpPr>
      <dsp:spPr>
        <a:xfrm>
          <a:off x="121158" y="1261551"/>
          <a:ext cx="484138" cy="48413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AC1F61-B45A-4C2A-A1B6-61105390572D}">
      <dsp:nvSpPr>
        <dsp:cNvPr id="0" name=""/>
        <dsp:cNvSpPr/>
      </dsp:nvSpPr>
      <dsp:spPr>
        <a:xfrm rot="10800000">
          <a:off x="343680" y="1887565"/>
          <a:ext cx="8412969" cy="484138"/>
        </a:xfrm>
        <a:prstGeom prst="homePlate">
          <a:avLst/>
        </a:prstGeom>
        <a:solidFill>
          <a:srgbClr val="A6ACAC"/>
        </a:solidFill>
        <a:ln w="25400" cap="flat" cmpd="sng" algn="ctr">
          <a:solidFill>
            <a:srgbClr val="A6ACA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92" tIns="76200" rIns="142240" bIns="76200" numCol="1" spcCol="1270" anchor="ctr" anchorCtr="0">
          <a:noAutofit/>
        </a:bodyPr>
        <a:lstStyle/>
        <a:p>
          <a:pPr marL="0" lvl="0" indent="0" algn="l" defTabSz="889000">
            <a:lnSpc>
              <a:spcPct val="90000"/>
            </a:lnSpc>
            <a:spcBef>
              <a:spcPct val="0"/>
            </a:spcBef>
            <a:spcAft>
              <a:spcPct val="35000"/>
            </a:spcAft>
            <a:buNone/>
          </a:pPr>
          <a:r>
            <a:rPr lang="en-CA" sz="2000" kern="1200"/>
            <a:t>Elimination of the Readiness and Confirmation of Appeal (COA) forms</a:t>
          </a:r>
          <a:endParaRPr lang="en-CA" sz="2000" kern="1200">
            <a:latin typeface="Arial" pitchFamily="34" charset="0"/>
            <a:cs typeface="Arial" pitchFamily="34" charset="0"/>
          </a:endParaRPr>
        </a:p>
      </dsp:txBody>
      <dsp:txXfrm rot="10800000">
        <a:off x="464714" y="1887565"/>
        <a:ext cx="8291935" cy="484138"/>
      </dsp:txXfrm>
    </dsp:sp>
    <dsp:sp modelId="{ACB415DC-F2CF-4C6E-AD70-D8F75C4B0318}">
      <dsp:nvSpPr>
        <dsp:cNvPr id="0" name=""/>
        <dsp:cNvSpPr/>
      </dsp:nvSpPr>
      <dsp:spPr>
        <a:xfrm>
          <a:off x="121158" y="1890208"/>
          <a:ext cx="484138" cy="48413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2BC60C-3250-419C-AE8F-110C6930D4F5}">
      <dsp:nvSpPr>
        <dsp:cNvPr id="0" name=""/>
        <dsp:cNvSpPr/>
      </dsp:nvSpPr>
      <dsp:spPr>
        <a:xfrm rot="10800000">
          <a:off x="343680" y="2516222"/>
          <a:ext cx="8412969" cy="484138"/>
        </a:xfrm>
        <a:prstGeom prst="homePlate">
          <a:avLst/>
        </a:prstGeom>
        <a:solidFill>
          <a:srgbClr val="C426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92" tIns="76200" rIns="142240" bIns="76200" numCol="1" spcCol="1270" anchor="ctr" anchorCtr="0">
          <a:noAutofit/>
        </a:bodyPr>
        <a:lstStyle/>
        <a:p>
          <a:pPr marL="0" lvl="0" indent="0" algn="l" defTabSz="889000">
            <a:lnSpc>
              <a:spcPct val="90000"/>
            </a:lnSpc>
            <a:spcBef>
              <a:spcPct val="0"/>
            </a:spcBef>
            <a:spcAft>
              <a:spcPct val="35000"/>
            </a:spcAft>
            <a:buNone/>
          </a:pPr>
          <a:r>
            <a:rPr lang="en-CA" sz="2000" kern="1200"/>
            <a:t>Revised disclosure period and elimination of the three-week rule</a:t>
          </a:r>
          <a:endParaRPr lang="en-CA" sz="2000" kern="1200">
            <a:latin typeface="Arial" pitchFamily="34" charset="0"/>
            <a:cs typeface="Arial" pitchFamily="34" charset="0"/>
          </a:endParaRPr>
        </a:p>
      </dsp:txBody>
      <dsp:txXfrm rot="10800000">
        <a:off x="464714" y="2516222"/>
        <a:ext cx="8291935" cy="484138"/>
      </dsp:txXfrm>
    </dsp:sp>
    <dsp:sp modelId="{AFAFDF73-B46F-4228-BFBC-83A8D68BF2F7}">
      <dsp:nvSpPr>
        <dsp:cNvPr id="0" name=""/>
        <dsp:cNvSpPr/>
      </dsp:nvSpPr>
      <dsp:spPr>
        <a:xfrm>
          <a:off x="121158" y="2518866"/>
          <a:ext cx="484138" cy="48413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53F2F3-D410-4A3B-80AB-FA9AB8087AAF}">
      <dsp:nvSpPr>
        <dsp:cNvPr id="0" name=""/>
        <dsp:cNvSpPr/>
      </dsp:nvSpPr>
      <dsp:spPr>
        <a:xfrm rot="10800000">
          <a:off x="343680" y="3144880"/>
          <a:ext cx="8412969" cy="484138"/>
        </a:xfrm>
        <a:prstGeom prst="homePlate">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492" tIns="76200" rIns="142240" bIns="76200" numCol="1" spcCol="1270" anchor="ctr" anchorCtr="0">
          <a:noAutofit/>
        </a:bodyPr>
        <a:lstStyle/>
        <a:p>
          <a:pPr marL="0" lvl="0" indent="0" algn="l" defTabSz="889000">
            <a:lnSpc>
              <a:spcPct val="90000"/>
            </a:lnSpc>
            <a:spcBef>
              <a:spcPct val="0"/>
            </a:spcBef>
            <a:spcAft>
              <a:spcPct val="35000"/>
            </a:spcAft>
            <a:buNone/>
          </a:pPr>
          <a:r>
            <a:rPr lang="en-CA" sz="2000" kern="1200"/>
            <a:t>Revised process for closing abandoned appeals</a:t>
          </a:r>
          <a:endParaRPr lang="en-CA" sz="2000" kern="1200">
            <a:latin typeface="Arial" pitchFamily="34" charset="0"/>
            <a:cs typeface="Arial" pitchFamily="34" charset="0"/>
          </a:endParaRPr>
        </a:p>
      </dsp:txBody>
      <dsp:txXfrm rot="10800000">
        <a:off x="464714" y="3144880"/>
        <a:ext cx="8291935" cy="484138"/>
      </dsp:txXfrm>
    </dsp:sp>
    <dsp:sp modelId="{E800CE20-C3B8-4232-AC35-780CBBF562CB}">
      <dsp:nvSpPr>
        <dsp:cNvPr id="0" name=""/>
        <dsp:cNvSpPr/>
      </dsp:nvSpPr>
      <dsp:spPr>
        <a:xfrm>
          <a:off x="121158" y="3146473"/>
          <a:ext cx="484138" cy="48413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27F44-0C8E-4102-9D07-8074EF8AAEB6}">
      <dsp:nvSpPr>
        <dsp:cNvPr id="0" name=""/>
        <dsp:cNvSpPr/>
      </dsp:nvSpPr>
      <dsp:spPr>
        <a:xfrm rot="10800000">
          <a:off x="522102" y="273"/>
          <a:ext cx="8234547" cy="99385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262" tIns="91440" rIns="170688" bIns="91440" numCol="1" spcCol="1270" anchor="ctr" anchorCtr="0">
          <a:noAutofit/>
        </a:bodyPr>
        <a:lstStyle/>
        <a:p>
          <a:pPr marL="0" lvl="0" indent="0" algn="l" defTabSz="1066800">
            <a:lnSpc>
              <a:spcPct val="90000"/>
            </a:lnSpc>
            <a:spcBef>
              <a:spcPct val="0"/>
            </a:spcBef>
            <a:spcAft>
              <a:spcPct val="35000"/>
            </a:spcAft>
            <a:buNone/>
          </a:pPr>
          <a:r>
            <a:rPr lang="en-CA" sz="2400" kern="1200"/>
            <a:t>Ontario </a:t>
          </a:r>
          <a:r>
            <a:rPr lang="en-CA" sz="2400" i="1" kern="1200"/>
            <a:t>Human Rights Code</a:t>
          </a:r>
          <a:r>
            <a:rPr lang="en-CA" sz="2400" kern="1200"/>
            <a:t> (OHRC)</a:t>
          </a:r>
          <a:endParaRPr lang="en-CA" sz="2400" kern="1200">
            <a:latin typeface="Arial" pitchFamily="34" charset="0"/>
            <a:cs typeface="Arial" pitchFamily="34" charset="0"/>
          </a:endParaRPr>
        </a:p>
      </dsp:txBody>
      <dsp:txXfrm rot="10800000">
        <a:off x="770566" y="273"/>
        <a:ext cx="7986083" cy="993855"/>
      </dsp:txXfrm>
    </dsp:sp>
    <dsp:sp modelId="{E456EC89-0AAA-4349-8291-8D06D212F722}">
      <dsp:nvSpPr>
        <dsp:cNvPr id="0" name=""/>
        <dsp:cNvSpPr/>
      </dsp:nvSpPr>
      <dsp:spPr>
        <a:xfrm>
          <a:off x="0" y="5699"/>
          <a:ext cx="993855" cy="9938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264EF7-A09A-42D4-8B49-6AF2DEB33B6E}">
      <dsp:nvSpPr>
        <dsp:cNvPr id="0" name=""/>
        <dsp:cNvSpPr/>
      </dsp:nvSpPr>
      <dsp:spPr>
        <a:xfrm rot="10800000">
          <a:off x="522102" y="1242591"/>
          <a:ext cx="8234547" cy="993855"/>
        </a:xfrm>
        <a:prstGeom prst="homePlate">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262" tIns="91440" rIns="170688" bIns="91440" numCol="1" spcCol="1270" anchor="ctr" anchorCtr="0">
          <a:noAutofit/>
        </a:bodyPr>
        <a:lstStyle/>
        <a:p>
          <a:pPr marL="0" lvl="0" indent="0" algn="l" defTabSz="1066800">
            <a:lnSpc>
              <a:spcPct val="90000"/>
            </a:lnSpc>
            <a:spcBef>
              <a:spcPct val="0"/>
            </a:spcBef>
            <a:spcAft>
              <a:spcPct val="35000"/>
            </a:spcAft>
            <a:buNone/>
          </a:pPr>
          <a:r>
            <a:rPr lang="en-CA" sz="2400" i="1" kern="1200"/>
            <a:t>Occupational Health and Safety Act (OSHA)</a:t>
          </a:r>
          <a:endParaRPr lang="en-CA" sz="2400" i="1" kern="1200">
            <a:latin typeface="Arial" pitchFamily="34" charset="0"/>
            <a:cs typeface="Arial" pitchFamily="34" charset="0"/>
          </a:endParaRPr>
        </a:p>
      </dsp:txBody>
      <dsp:txXfrm rot="10800000">
        <a:off x="770566" y="1242591"/>
        <a:ext cx="7986083" cy="993855"/>
      </dsp:txXfrm>
    </dsp:sp>
    <dsp:sp modelId="{103A9BAA-E1DE-4373-A8A0-0C25D6B9AADF}">
      <dsp:nvSpPr>
        <dsp:cNvPr id="0" name=""/>
        <dsp:cNvSpPr/>
      </dsp:nvSpPr>
      <dsp:spPr>
        <a:xfrm>
          <a:off x="0" y="1242864"/>
          <a:ext cx="993855" cy="993855"/>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1C06F-3188-4FEB-8A85-2AA9C94299DD}">
      <dsp:nvSpPr>
        <dsp:cNvPr id="0" name=""/>
        <dsp:cNvSpPr/>
      </dsp:nvSpPr>
      <dsp:spPr>
        <a:xfrm>
          <a:off x="0" y="31102"/>
          <a:ext cx="8755603" cy="106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a:t>Common Law</a:t>
          </a:r>
        </a:p>
      </dsp:txBody>
      <dsp:txXfrm>
        <a:off x="0" y="31102"/>
        <a:ext cx="8755603" cy="1065600"/>
      </dsp:txXfrm>
    </dsp:sp>
    <dsp:sp modelId="{7B1F1EDD-5CE5-46C4-B2C4-6363950DCFFC}">
      <dsp:nvSpPr>
        <dsp:cNvPr id="0" name=""/>
        <dsp:cNvSpPr/>
      </dsp:nvSpPr>
      <dsp:spPr>
        <a:xfrm>
          <a:off x="0" y="1096702"/>
          <a:ext cx="8755603" cy="1625040"/>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CA" sz="2400" kern="1200"/>
            <a:t>Constructive Dismissal</a:t>
          </a:r>
        </a:p>
        <a:p>
          <a:pPr marL="228600" lvl="1" indent="-228600" algn="l" defTabSz="1066800">
            <a:lnSpc>
              <a:spcPct val="90000"/>
            </a:lnSpc>
            <a:spcBef>
              <a:spcPct val="0"/>
            </a:spcBef>
            <a:spcAft>
              <a:spcPct val="15000"/>
            </a:spcAft>
            <a:buChar char="•"/>
          </a:pPr>
          <a:r>
            <a:rPr lang="en-CA" sz="2400" kern="1200"/>
            <a:t>Intentional Infliction of Mental Distress</a:t>
          </a:r>
        </a:p>
        <a:p>
          <a:pPr marL="228600" lvl="1" indent="-228600" algn="l" defTabSz="1066800">
            <a:lnSpc>
              <a:spcPct val="90000"/>
            </a:lnSpc>
            <a:spcBef>
              <a:spcPct val="0"/>
            </a:spcBef>
            <a:spcAft>
              <a:spcPct val="15000"/>
            </a:spcAft>
            <a:buChar char="•"/>
          </a:pPr>
          <a:r>
            <a:rPr lang="en-CA" sz="2400" kern="1200"/>
            <a:t>Negligent Investigation</a:t>
          </a:r>
        </a:p>
      </dsp:txBody>
      <dsp:txXfrm>
        <a:off x="0" y="1096702"/>
        <a:ext cx="8755603" cy="16250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EA755-3D9F-4E50-97BF-75BEE3006456}">
      <dsp:nvSpPr>
        <dsp:cNvPr id="0" name=""/>
        <dsp:cNvSpPr/>
      </dsp:nvSpPr>
      <dsp:spPr>
        <a:xfrm>
          <a:off x="0" y="15235"/>
          <a:ext cx="8755603" cy="921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kern="1200"/>
            <a:t>The idea of a workplace is expansive</a:t>
          </a:r>
        </a:p>
      </dsp:txBody>
      <dsp:txXfrm>
        <a:off x="0" y="15235"/>
        <a:ext cx="8755603" cy="921600"/>
      </dsp:txXfrm>
    </dsp:sp>
    <dsp:sp modelId="{69DE527D-7F2C-43BB-B857-E0819993AD90}">
      <dsp:nvSpPr>
        <dsp:cNvPr id="0" name=""/>
        <dsp:cNvSpPr/>
      </dsp:nvSpPr>
      <dsp:spPr>
        <a:xfrm>
          <a:off x="0" y="936835"/>
          <a:ext cx="8755603" cy="2679120"/>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kern="1200"/>
            <a:t>Can include:</a:t>
          </a:r>
        </a:p>
        <a:p>
          <a:pPr marL="457200" lvl="2" indent="-228600" algn="l" defTabSz="889000">
            <a:lnSpc>
              <a:spcPct val="90000"/>
            </a:lnSpc>
            <a:spcBef>
              <a:spcPct val="0"/>
            </a:spcBef>
            <a:spcAft>
              <a:spcPct val="15000"/>
            </a:spcAft>
            <a:buChar char="•"/>
          </a:pPr>
          <a:r>
            <a:rPr lang="en-CA" sz="2000" kern="1200"/>
            <a:t>Away from physical workplace</a:t>
          </a:r>
        </a:p>
        <a:p>
          <a:pPr marL="457200" lvl="2" indent="-228600" algn="l" defTabSz="889000">
            <a:lnSpc>
              <a:spcPct val="90000"/>
            </a:lnSpc>
            <a:spcBef>
              <a:spcPct val="0"/>
            </a:spcBef>
            <a:spcAft>
              <a:spcPct val="15000"/>
            </a:spcAft>
            <a:buChar char="•"/>
          </a:pPr>
          <a:r>
            <a:rPr lang="en-CA" sz="2000" kern="1200"/>
            <a:t>Virtual workplace</a:t>
          </a:r>
        </a:p>
        <a:p>
          <a:pPr marL="457200" lvl="2" indent="-228600" algn="l" defTabSz="889000">
            <a:lnSpc>
              <a:spcPct val="90000"/>
            </a:lnSpc>
            <a:spcBef>
              <a:spcPct val="0"/>
            </a:spcBef>
            <a:spcAft>
              <a:spcPct val="15000"/>
            </a:spcAft>
            <a:buChar char="•"/>
          </a:pPr>
          <a:r>
            <a:rPr lang="en-CA" sz="2000" kern="1200"/>
            <a:t>Through emails and social media</a:t>
          </a:r>
        </a:p>
        <a:p>
          <a:pPr marL="457200" lvl="2" indent="-228600" algn="l" defTabSz="889000">
            <a:lnSpc>
              <a:spcPct val="90000"/>
            </a:lnSpc>
            <a:spcBef>
              <a:spcPct val="0"/>
            </a:spcBef>
            <a:spcAft>
              <a:spcPct val="15000"/>
            </a:spcAft>
            <a:buChar char="•"/>
          </a:pPr>
          <a:r>
            <a:rPr lang="en-CA" sz="2000" kern="1200"/>
            <a:t>Acts done “in the course of employment”</a:t>
          </a:r>
        </a:p>
        <a:p>
          <a:pPr marL="457200" lvl="2" indent="-228600" algn="l" defTabSz="889000">
            <a:lnSpc>
              <a:spcPct val="90000"/>
            </a:lnSpc>
            <a:spcBef>
              <a:spcPct val="0"/>
            </a:spcBef>
            <a:spcAft>
              <a:spcPct val="15000"/>
            </a:spcAft>
            <a:buChar char="•"/>
          </a:pPr>
          <a:r>
            <a:rPr lang="en-CA" sz="2000" kern="1200"/>
            <a:t>Social events</a:t>
          </a:r>
        </a:p>
        <a:p>
          <a:pPr marL="457200" lvl="2" indent="-228600" algn="l" defTabSz="889000">
            <a:lnSpc>
              <a:spcPct val="90000"/>
            </a:lnSpc>
            <a:spcBef>
              <a:spcPct val="0"/>
            </a:spcBef>
            <a:spcAft>
              <a:spcPct val="15000"/>
            </a:spcAft>
            <a:buChar char="•"/>
          </a:pPr>
          <a:r>
            <a:rPr lang="en-CA" sz="2000" kern="1200"/>
            <a:t>Business trips</a:t>
          </a:r>
        </a:p>
        <a:p>
          <a:pPr marL="457200" lvl="2" indent="-228600" algn="l" defTabSz="889000">
            <a:lnSpc>
              <a:spcPct val="90000"/>
            </a:lnSpc>
            <a:spcBef>
              <a:spcPct val="0"/>
            </a:spcBef>
            <a:spcAft>
              <a:spcPct val="15000"/>
            </a:spcAft>
            <a:buChar char="•"/>
          </a:pPr>
          <a:r>
            <a:rPr lang="en-CA" sz="2000" kern="1200"/>
            <a:t>Outside working hours if it impacts the workplace</a:t>
          </a:r>
        </a:p>
      </dsp:txBody>
      <dsp:txXfrm>
        <a:off x="0" y="936835"/>
        <a:ext cx="8755603" cy="267912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90893-3ECF-45B5-BF46-85CB7BAC4755}">
      <dsp:nvSpPr>
        <dsp:cNvPr id="0" name=""/>
        <dsp:cNvSpPr/>
      </dsp:nvSpPr>
      <dsp:spPr>
        <a:xfrm>
          <a:off x="42" y="2499"/>
          <a:ext cx="4091363" cy="103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a:t>Discrimination:</a:t>
          </a:r>
        </a:p>
      </dsp:txBody>
      <dsp:txXfrm>
        <a:off x="42" y="2499"/>
        <a:ext cx="4091363" cy="1036800"/>
      </dsp:txXfrm>
    </dsp:sp>
    <dsp:sp modelId="{D7D16711-8F8D-48F3-8D98-1DF72C4B2336}">
      <dsp:nvSpPr>
        <dsp:cNvPr id="0" name=""/>
        <dsp:cNvSpPr/>
      </dsp:nvSpPr>
      <dsp:spPr>
        <a:xfrm>
          <a:off x="42" y="1039299"/>
          <a:ext cx="4091363" cy="2589392"/>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CA" sz="2400" kern="1200"/>
            <a:t>Unequal treatment based on a </a:t>
          </a:r>
          <a:r>
            <a:rPr lang="en-CA" sz="2400" i="1" kern="1200"/>
            <a:t>Code-</a:t>
          </a:r>
          <a:r>
            <a:rPr lang="en-CA" sz="2400" kern="1200"/>
            <a:t>related ground, whether imposing extra burdens or denying benefits </a:t>
          </a:r>
        </a:p>
      </dsp:txBody>
      <dsp:txXfrm>
        <a:off x="42" y="1039299"/>
        <a:ext cx="4091363" cy="2589392"/>
      </dsp:txXfrm>
    </dsp:sp>
    <dsp:sp modelId="{6835B285-D697-411B-8279-D73F2B4E8048}">
      <dsp:nvSpPr>
        <dsp:cNvPr id="0" name=""/>
        <dsp:cNvSpPr/>
      </dsp:nvSpPr>
      <dsp:spPr>
        <a:xfrm>
          <a:off x="4664196" y="2499"/>
          <a:ext cx="4091363" cy="1036800"/>
        </a:xfrm>
        <a:prstGeom prst="rect">
          <a:avLst/>
        </a:prstGeom>
        <a:solidFill>
          <a:srgbClr val="45A7BE"/>
        </a:solidFill>
        <a:ln w="25400" cap="flat" cmpd="sng" algn="ctr">
          <a:solidFill>
            <a:srgbClr val="45A7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a:t>Harassment:</a:t>
          </a:r>
        </a:p>
      </dsp:txBody>
      <dsp:txXfrm>
        <a:off x="4664196" y="2499"/>
        <a:ext cx="4091363" cy="1036800"/>
      </dsp:txXfrm>
    </dsp:sp>
    <dsp:sp modelId="{A34FBC29-2217-4146-BB94-B032CC64057A}">
      <dsp:nvSpPr>
        <dsp:cNvPr id="0" name=""/>
        <dsp:cNvSpPr/>
      </dsp:nvSpPr>
      <dsp:spPr>
        <a:xfrm>
          <a:off x="4664196" y="1039299"/>
          <a:ext cx="4091363" cy="2589392"/>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CA" sz="2400" kern="1200"/>
            <a:t>“Engaging in a course of vexatious comment or conduct that is known or ought reasonably to be known to be unwelcome”</a:t>
          </a:r>
        </a:p>
        <a:p>
          <a:pPr marL="228600" lvl="1" indent="-228600" algn="l" defTabSz="1066800">
            <a:lnSpc>
              <a:spcPct val="90000"/>
            </a:lnSpc>
            <a:spcBef>
              <a:spcPct val="0"/>
            </a:spcBef>
            <a:spcAft>
              <a:spcPct val="15000"/>
            </a:spcAft>
            <a:buChar char="•"/>
          </a:pPr>
          <a:r>
            <a:rPr lang="en-CA" sz="2400" kern="1200"/>
            <a:t>Based on a ground of discrimination</a:t>
          </a:r>
        </a:p>
      </dsp:txBody>
      <dsp:txXfrm>
        <a:off x="4664196" y="1039299"/>
        <a:ext cx="4091363" cy="258939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0718-BE1F-4802-A493-792C39E69B7E}">
      <dsp:nvSpPr>
        <dsp:cNvPr id="0" name=""/>
        <dsp:cNvSpPr/>
      </dsp:nvSpPr>
      <dsp:spPr>
        <a:xfrm>
          <a:off x="0" y="317666"/>
          <a:ext cx="8756650" cy="3373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9613" tIns="437388" rIns="679613" bIns="142240" numCol="1" spcCol="1270" anchor="t" anchorCtr="0">
          <a:noAutofit/>
        </a:bodyPr>
        <a:lstStyle/>
        <a:p>
          <a:pPr marL="228600" lvl="1" indent="-228600" algn="l" defTabSz="889000">
            <a:lnSpc>
              <a:spcPct val="90000"/>
            </a:lnSpc>
            <a:spcBef>
              <a:spcPct val="0"/>
            </a:spcBef>
            <a:spcAft>
              <a:spcPct val="15000"/>
            </a:spcAft>
            <a:buChar char="•"/>
          </a:pPr>
          <a:r>
            <a:rPr lang="en-CA" sz="2000" kern="1200">
              <a:solidFill>
                <a:schemeClr val="tx1"/>
              </a:solidFill>
            </a:rPr>
            <a:t>Board clarified an employer’s post-investigation ‘closure letter’ obligations under the </a:t>
          </a:r>
          <a:r>
            <a:rPr lang="en-CA" sz="2000" i="1" kern="1200">
              <a:solidFill>
                <a:schemeClr val="tx1"/>
              </a:solidFill>
            </a:rPr>
            <a:t>Occupational Health and Safety Act </a:t>
          </a:r>
          <a:r>
            <a:rPr lang="en-CA" sz="2000" i="0" kern="1200">
              <a:solidFill>
                <a:schemeClr val="tx1"/>
              </a:solidFill>
            </a:rPr>
            <a:t>(</a:t>
          </a:r>
          <a:r>
            <a:rPr lang="en-CA" sz="2000" i="1" kern="1200">
              <a:solidFill>
                <a:schemeClr val="tx1"/>
              </a:solidFill>
            </a:rPr>
            <a:t>OHSA</a:t>
          </a:r>
          <a:r>
            <a:rPr lang="en-CA" sz="2000" i="0" kern="1200">
              <a:solidFill>
                <a:schemeClr val="tx1"/>
              </a:solidFill>
            </a:rPr>
            <a:t>)</a:t>
          </a:r>
        </a:p>
        <a:p>
          <a:pPr marL="228600" lvl="1" indent="-228600" algn="l" defTabSz="889000">
            <a:lnSpc>
              <a:spcPct val="90000"/>
            </a:lnSpc>
            <a:spcBef>
              <a:spcPct val="0"/>
            </a:spcBef>
            <a:spcAft>
              <a:spcPct val="15000"/>
            </a:spcAft>
            <a:buChar char="•"/>
          </a:pPr>
          <a:r>
            <a:rPr lang="en-CA" sz="2000" i="1" kern="1200">
              <a:solidFill>
                <a:schemeClr val="tx1"/>
              </a:solidFill>
            </a:rPr>
            <a:t>OHSA </a:t>
          </a:r>
          <a:r>
            <a:rPr lang="en-CA" sz="2000" i="0" kern="1200">
              <a:solidFill>
                <a:schemeClr val="tx1"/>
              </a:solidFill>
            </a:rPr>
            <a:t>states e</a:t>
          </a:r>
          <a:r>
            <a:rPr lang="en-CA" sz="2000" kern="1200">
              <a:solidFill>
                <a:schemeClr val="tx1"/>
              </a:solidFill>
            </a:rPr>
            <a:t>mployer must advise worker in writing of the results of the investigation and any corrective action taken</a:t>
          </a:r>
        </a:p>
        <a:p>
          <a:pPr marL="228600" lvl="1" indent="-228600" algn="l" defTabSz="889000">
            <a:lnSpc>
              <a:spcPct val="90000"/>
            </a:lnSpc>
            <a:spcBef>
              <a:spcPct val="0"/>
            </a:spcBef>
            <a:spcAft>
              <a:spcPct val="15000"/>
            </a:spcAft>
            <a:buChar char="•"/>
          </a:pPr>
          <a:r>
            <a:rPr lang="en-CA" sz="2000" kern="1200">
              <a:solidFill>
                <a:schemeClr val="tx1"/>
              </a:solidFill>
            </a:rPr>
            <a:t>Board stated this includes advising employee of who was found to have engaged in harassment (in case of multiple respondents) and what ‘corrective action’ taken</a:t>
          </a:r>
        </a:p>
        <a:p>
          <a:pPr marL="228600" lvl="1" indent="-228600" algn="l" defTabSz="889000">
            <a:lnSpc>
              <a:spcPct val="90000"/>
            </a:lnSpc>
            <a:spcBef>
              <a:spcPct val="0"/>
            </a:spcBef>
            <a:spcAft>
              <a:spcPct val="15000"/>
            </a:spcAft>
            <a:buChar char="•"/>
          </a:pPr>
          <a:r>
            <a:rPr lang="en-CA" sz="2000" kern="1200">
              <a:solidFill>
                <a:schemeClr val="tx1"/>
              </a:solidFill>
            </a:rPr>
            <a:t>Does not require employer to advise of specific disciplinary penalty or provide factual findings of investigation</a:t>
          </a:r>
        </a:p>
      </dsp:txBody>
      <dsp:txXfrm>
        <a:off x="0" y="317666"/>
        <a:ext cx="8756650" cy="3373650"/>
      </dsp:txXfrm>
    </dsp:sp>
    <dsp:sp modelId="{84DFEC15-5738-4EA4-B113-EFBE4D4E7DC7}">
      <dsp:nvSpPr>
        <dsp:cNvPr id="0" name=""/>
        <dsp:cNvSpPr/>
      </dsp:nvSpPr>
      <dsp:spPr>
        <a:xfrm>
          <a:off x="437832" y="7706"/>
          <a:ext cx="6129655"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86" tIns="0" rIns="231686" bIns="0" numCol="1" spcCol="1270" anchor="ctr" anchorCtr="0">
          <a:noAutofit/>
        </a:bodyPr>
        <a:lstStyle/>
        <a:p>
          <a:pPr marL="0" lvl="0" indent="0" algn="l" defTabSz="889000">
            <a:lnSpc>
              <a:spcPct val="90000"/>
            </a:lnSpc>
            <a:spcBef>
              <a:spcPct val="0"/>
            </a:spcBef>
            <a:spcAft>
              <a:spcPct val="35000"/>
            </a:spcAft>
            <a:buNone/>
          </a:pPr>
          <a:r>
            <a:rPr lang="en-CA" sz="2000" b="1" i="1" kern="1200"/>
            <a:t>Shannon Horner v Stelco Inc. Lake Erie</a:t>
          </a:r>
          <a:r>
            <a:rPr lang="en-CA" sz="2000" b="1" i="0" kern="1200"/>
            <a:t>, 2024 CanLII 16448 (ON LRB)</a:t>
          </a:r>
          <a:endParaRPr lang="en-CA" sz="2000" b="1" i="1" kern="1200"/>
        </a:p>
      </dsp:txBody>
      <dsp:txXfrm>
        <a:off x="468094" y="37968"/>
        <a:ext cx="6069131" cy="55939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0718-BE1F-4802-A493-792C39E69B7E}">
      <dsp:nvSpPr>
        <dsp:cNvPr id="0" name=""/>
        <dsp:cNvSpPr/>
      </dsp:nvSpPr>
      <dsp:spPr>
        <a:xfrm>
          <a:off x="0" y="398616"/>
          <a:ext cx="8756650" cy="32318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9613" tIns="562356" rIns="679613" bIns="142240" numCol="1" spcCol="1270" anchor="t" anchorCtr="0">
          <a:noAutofit/>
        </a:bodyPr>
        <a:lstStyle/>
        <a:p>
          <a:pPr marL="228600" lvl="1" indent="-228600" algn="l" defTabSz="889000">
            <a:lnSpc>
              <a:spcPct val="90000"/>
            </a:lnSpc>
            <a:spcBef>
              <a:spcPct val="0"/>
            </a:spcBef>
            <a:spcAft>
              <a:spcPct val="15000"/>
            </a:spcAft>
            <a:buChar char="•"/>
          </a:pPr>
          <a:r>
            <a:rPr lang="en-CA" sz="2000" kern="1200">
              <a:latin typeface="+mn-lt"/>
              <a:cs typeface="Arial" pitchFamily="34" charset="0"/>
            </a:rPr>
            <a:t>Twenty-year employee, worked as Assistant Buyer at time of termination</a:t>
          </a:r>
          <a:endParaRPr lang="en-CA" sz="2000" kern="1200">
            <a:solidFill>
              <a:schemeClr val="tx1"/>
            </a:solidFill>
            <a:latin typeface="+mn-lt"/>
          </a:endParaRPr>
        </a:p>
        <a:p>
          <a:pPr marL="228600" lvl="1" indent="-228600" algn="l" defTabSz="889000">
            <a:lnSpc>
              <a:spcPct val="90000"/>
            </a:lnSpc>
            <a:spcBef>
              <a:spcPct val="0"/>
            </a:spcBef>
            <a:spcAft>
              <a:spcPct val="15000"/>
            </a:spcAft>
            <a:buChar char="•"/>
          </a:pPr>
          <a:r>
            <a:rPr lang="en-CA" sz="2000" b="0" i="0" kern="1200">
              <a:latin typeface="+mn-lt"/>
            </a:rPr>
            <a:t>Terminated for cause for deleting Company website twice, admitted deletions were deliberate</a:t>
          </a:r>
          <a:endParaRPr lang="en-CA" sz="2000" kern="1200">
            <a:latin typeface="+mn-lt"/>
            <a:cs typeface="Arial" pitchFamily="34" charset="0"/>
          </a:endParaRPr>
        </a:p>
        <a:p>
          <a:pPr marL="228600" lvl="1" indent="-228600" algn="l" defTabSz="889000">
            <a:lnSpc>
              <a:spcPct val="90000"/>
            </a:lnSpc>
            <a:spcBef>
              <a:spcPct val="0"/>
            </a:spcBef>
            <a:spcAft>
              <a:spcPct val="15000"/>
            </a:spcAft>
            <a:buChar char="•"/>
          </a:pPr>
          <a:r>
            <a:rPr lang="en-CA" sz="2000" b="0" i="0" kern="1200">
              <a:latin typeface="+mn-lt"/>
            </a:rPr>
            <a:t>Employment agreement expressly indicated termination for cause included wilful damage or destruction of company property and insubordination</a:t>
          </a:r>
        </a:p>
        <a:p>
          <a:pPr marL="228600" lvl="1" indent="-228600" algn="l" defTabSz="889000">
            <a:lnSpc>
              <a:spcPct val="90000"/>
            </a:lnSpc>
            <a:spcBef>
              <a:spcPct val="0"/>
            </a:spcBef>
            <a:spcAft>
              <a:spcPct val="15000"/>
            </a:spcAft>
            <a:buChar char="•"/>
          </a:pPr>
          <a:r>
            <a:rPr lang="en-CA" sz="2000" b="0" i="0" kern="1200">
              <a:latin typeface="+mn-lt"/>
            </a:rPr>
            <a:t>Conduct “incompatible with the fundamental terms of his employment relationship”</a:t>
          </a:r>
        </a:p>
      </dsp:txBody>
      <dsp:txXfrm>
        <a:off x="0" y="398616"/>
        <a:ext cx="8756650" cy="3231899"/>
      </dsp:txXfrm>
    </dsp:sp>
    <dsp:sp modelId="{84DFEC15-5738-4EA4-B113-EFBE4D4E7DC7}">
      <dsp:nvSpPr>
        <dsp:cNvPr id="0" name=""/>
        <dsp:cNvSpPr/>
      </dsp:nvSpPr>
      <dsp:spPr>
        <a:xfrm>
          <a:off x="437832" y="96"/>
          <a:ext cx="6129655"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86" tIns="0" rIns="231686" bIns="0" numCol="1" spcCol="1270" anchor="ctr" anchorCtr="0">
          <a:noAutofit/>
        </a:bodyPr>
        <a:lstStyle/>
        <a:p>
          <a:pPr marL="0" lvl="0" indent="0" algn="l" defTabSz="889000">
            <a:lnSpc>
              <a:spcPct val="90000"/>
            </a:lnSpc>
            <a:spcBef>
              <a:spcPct val="0"/>
            </a:spcBef>
            <a:spcAft>
              <a:spcPct val="35000"/>
            </a:spcAft>
            <a:buNone/>
          </a:pPr>
          <a:r>
            <a:rPr lang="en-CA" sz="2000" b="1" i="1" kern="1200">
              <a:latin typeface="Arial" pitchFamily="34" charset="0"/>
              <a:cs typeface="Arial" pitchFamily="34" charset="0"/>
            </a:rPr>
            <a:t>Park v Costco Wholesale Canada Ltd., </a:t>
          </a:r>
          <a:r>
            <a:rPr lang="en-CA" sz="2000" b="1" i="0" kern="1200">
              <a:latin typeface="Arial" pitchFamily="34" charset="0"/>
              <a:cs typeface="Arial" pitchFamily="34" charset="0"/>
            </a:rPr>
            <a:t>2023 ONSC 1013</a:t>
          </a:r>
          <a:endParaRPr lang="en-CA" sz="2000" b="1" kern="1200"/>
        </a:p>
      </dsp:txBody>
      <dsp:txXfrm>
        <a:off x="476740" y="39004"/>
        <a:ext cx="6051839" cy="71922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0718-BE1F-4802-A493-792C39E69B7E}">
      <dsp:nvSpPr>
        <dsp:cNvPr id="0" name=""/>
        <dsp:cNvSpPr/>
      </dsp:nvSpPr>
      <dsp:spPr>
        <a:xfrm>
          <a:off x="0" y="385431"/>
          <a:ext cx="8756650" cy="3228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9613" tIns="520700" rIns="679613" bIns="142240" numCol="1" spcCol="1270" anchor="t" anchorCtr="0">
          <a:noAutofit/>
        </a:bodyPr>
        <a:lstStyle/>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Health, Safety and Training Manager</a:t>
          </a:r>
          <a:endParaRPr lang="en-CA" sz="2000" kern="1200">
            <a:solidFill>
              <a:schemeClr val="tx1"/>
            </a:solidFill>
            <a:latin typeface="+mn-lt"/>
          </a:endParaRP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Allegedly suffered fall in parking lot of employer facility</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Did not report the accident to her supervisors but initiated a WSIB claim by completing claim form </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Terminated for misconduct, conflict of interest, and dishonesty </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 an employer cannot be expected to employ a Health and Safety manager who does not comply with health and safety policies when those policies affect her, and then is dishonest with her employer about what happened after the fact”</a:t>
          </a:r>
        </a:p>
      </dsp:txBody>
      <dsp:txXfrm>
        <a:off x="0" y="385431"/>
        <a:ext cx="8756650" cy="3228750"/>
      </dsp:txXfrm>
    </dsp:sp>
    <dsp:sp modelId="{84DFEC15-5738-4EA4-B113-EFBE4D4E7DC7}">
      <dsp:nvSpPr>
        <dsp:cNvPr id="0" name=""/>
        <dsp:cNvSpPr/>
      </dsp:nvSpPr>
      <dsp:spPr>
        <a:xfrm>
          <a:off x="437832" y="16431"/>
          <a:ext cx="6129655"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86" tIns="0" rIns="231686" bIns="0" numCol="1" spcCol="1270" anchor="ctr" anchorCtr="0">
          <a:noAutofit/>
        </a:bodyPr>
        <a:lstStyle/>
        <a:p>
          <a:pPr marL="0" lvl="0" indent="0" algn="l" defTabSz="889000">
            <a:lnSpc>
              <a:spcPct val="90000"/>
            </a:lnSpc>
            <a:spcBef>
              <a:spcPct val="0"/>
            </a:spcBef>
            <a:spcAft>
              <a:spcPct val="35000"/>
            </a:spcAft>
            <a:buNone/>
          </a:pPr>
          <a:r>
            <a:rPr lang="en-CA" sz="2000" b="1" i="1" kern="1200">
              <a:latin typeface="Arial" pitchFamily="34" charset="0"/>
              <a:cs typeface="Arial" pitchFamily="34" charset="0"/>
            </a:rPr>
            <a:t>Lagala v Patene Building Supplies Ltd</a:t>
          </a:r>
          <a:r>
            <a:rPr lang="en-CA" sz="2000" b="1" i="0" kern="1200">
              <a:latin typeface="Arial" pitchFamily="34" charset="0"/>
              <a:cs typeface="Arial" pitchFamily="34" charset="0"/>
            </a:rPr>
            <a:t>, 2024 ONSC 253</a:t>
          </a:r>
          <a:endParaRPr lang="en-CA" sz="2000" b="1" kern="1200"/>
        </a:p>
      </dsp:txBody>
      <dsp:txXfrm>
        <a:off x="473858" y="52457"/>
        <a:ext cx="6057603" cy="66594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0718-BE1F-4802-A493-792C39E69B7E}">
      <dsp:nvSpPr>
        <dsp:cNvPr id="0" name=""/>
        <dsp:cNvSpPr/>
      </dsp:nvSpPr>
      <dsp:spPr>
        <a:xfrm>
          <a:off x="0" y="495498"/>
          <a:ext cx="8756650" cy="30665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9613" tIns="687324" rIns="679613" bIns="142240" numCol="1" spcCol="1270" anchor="t" anchorCtr="0">
          <a:noAutofit/>
        </a:bodyPr>
        <a:lstStyle/>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President of company with annual income of $750,000 to $1,000,000 terminated for cause after he submitted false meal expense of $250.00</a:t>
          </a:r>
          <a:endParaRPr lang="en-CA" sz="2000" kern="1200">
            <a:solidFill>
              <a:schemeClr val="tx1"/>
            </a:solidFill>
            <a:latin typeface="+mn-lt"/>
          </a:endParaRPr>
        </a:p>
        <a:p>
          <a:pPr marL="228600" lvl="1" indent="-228600" algn="l" defTabSz="889000">
            <a:lnSpc>
              <a:spcPct val="90000"/>
            </a:lnSpc>
            <a:spcBef>
              <a:spcPct val="0"/>
            </a:spcBef>
            <a:spcAft>
              <a:spcPct val="15000"/>
            </a:spcAft>
            <a:buChar char="•"/>
          </a:pPr>
          <a:r>
            <a:rPr lang="en-CA" sz="2000" kern="1200">
              <a:solidFill>
                <a:schemeClr val="tx1"/>
              </a:solidFill>
              <a:latin typeface="+mn-lt"/>
            </a:rPr>
            <a:t>Was dishonest when confronted about the expense</a:t>
          </a:r>
        </a:p>
        <a:p>
          <a:pPr marL="228600" lvl="1" indent="-228600" algn="l" defTabSz="889000">
            <a:lnSpc>
              <a:spcPct val="90000"/>
            </a:lnSpc>
            <a:spcBef>
              <a:spcPct val="0"/>
            </a:spcBef>
            <a:spcAft>
              <a:spcPct val="15000"/>
            </a:spcAft>
            <a:buChar char="•"/>
          </a:pPr>
          <a:r>
            <a:rPr lang="en-CA" sz="2000" kern="1200">
              <a:solidFill>
                <a:schemeClr val="tx1"/>
              </a:solidFill>
              <a:latin typeface="+mn-lt"/>
            </a:rPr>
            <a:t>Position “commanded a high level of authority, responsibility and trust”</a:t>
          </a:r>
        </a:p>
        <a:p>
          <a:pPr marL="228600" lvl="1" indent="-228600" algn="l" defTabSz="889000">
            <a:lnSpc>
              <a:spcPct val="90000"/>
            </a:lnSpc>
            <a:spcBef>
              <a:spcPct val="0"/>
            </a:spcBef>
            <a:spcAft>
              <a:spcPct val="15000"/>
            </a:spcAft>
            <a:buChar char="•"/>
          </a:pPr>
          <a:r>
            <a:rPr lang="en-CA" sz="2000" kern="1200">
              <a:solidFill>
                <a:schemeClr val="tx1"/>
              </a:solidFill>
              <a:latin typeface="+mn-lt"/>
            </a:rPr>
            <a:t>Conduct went to heart of employment relationship and justified termination for cause</a:t>
          </a:r>
        </a:p>
      </dsp:txBody>
      <dsp:txXfrm>
        <a:off x="0" y="495498"/>
        <a:ext cx="8756650" cy="3066525"/>
      </dsp:txXfrm>
    </dsp:sp>
    <dsp:sp modelId="{84DFEC15-5738-4EA4-B113-EFBE4D4E7DC7}">
      <dsp:nvSpPr>
        <dsp:cNvPr id="0" name=""/>
        <dsp:cNvSpPr/>
      </dsp:nvSpPr>
      <dsp:spPr>
        <a:xfrm>
          <a:off x="437832" y="8418"/>
          <a:ext cx="6129655"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86" tIns="0" rIns="231686" bIns="0" numCol="1" spcCol="1270" anchor="ctr" anchorCtr="0">
          <a:noAutofit/>
        </a:bodyPr>
        <a:lstStyle/>
        <a:p>
          <a:pPr marL="0" lvl="0" indent="0" algn="l" defTabSz="889000">
            <a:lnSpc>
              <a:spcPct val="90000"/>
            </a:lnSpc>
            <a:spcBef>
              <a:spcPct val="0"/>
            </a:spcBef>
            <a:spcAft>
              <a:spcPct val="35000"/>
            </a:spcAft>
            <a:buNone/>
          </a:pPr>
          <a:r>
            <a:rPr lang="en-CA" sz="2000" b="1" i="1" kern="1200" err="1">
              <a:latin typeface="Arial" pitchFamily="34" charset="0"/>
              <a:cs typeface="Arial" pitchFamily="34" charset="0"/>
            </a:rPr>
            <a:t>Mechalchuk v Galaxy Motors (1990) Ltd.</a:t>
          </a:r>
          <a:r>
            <a:rPr lang="en-CA" sz="2000" b="1" i="0" kern="1200">
              <a:latin typeface="Arial" pitchFamily="34" charset="0"/>
              <a:cs typeface="Arial" pitchFamily="34" charset="0"/>
            </a:rPr>
            <a:t>, 2023 BCCA 482</a:t>
          </a:r>
          <a:endParaRPr lang="en-CA" sz="2000" b="1" i="0" kern="1200"/>
        </a:p>
      </dsp:txBody>
      <dsp:txXfrm>
        <a:off x="485387" y="55973"/>
        <a:ext cx="6034545" cy="87905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0718-BE1F-4802-A493-792C39E69B7E}">
      <dsp:nvSpPr>
        <dsp:cNvPr id="0" name=""/>
        <dsp:cNvSpPr/>
      </dsp:nvSpPr>
      <dsp:spPr>
        <a:xfrm>
          <a:off x="0" y="413614"/>
          <a:ext cx="8756650" cy="2734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9613" tIns="583184" rIns="679613" bIns="142240" numCol="1" spcCol="1270" anchor="t" anchorCtr="0">
          <a:noAutofit/>
        </a:bodyPr>
        <a:lstStyle/>
        <a:p>
          <a:pPr marL="228600" lvl="1" indent="-228600" algn="l" defTabSz="889000">
            <a:lnSpc>
              <a:spcPct val="90000"/>
            </a:lnSpc>
            <a:spcBef>
              <a:spcPct val="0"/>
            </a:spcBef>
            <a:spcAft>
              <a:spcPct val="15000"/>
            </a:spcAft>
            <a:buChar char="•"/>
          </a:pPr>
          <a:r>
            <a:rPr lang="en-CA" sz="2000" kern="1200">
              <a:latin typeface="+mj-lt"/>
              <a:cs typeface="Arial" pitchFamily="34" charset="0"/>
            </a:rPr>
            <a:t>One year employee</a:t>
          </a:r>
          <a:endParaRPr lang="en-CA" sz="2000" kern="1200">
            <a:solidFill>
              <a:schemeClr val="tx1"/>
            </a:solidFill>
            <a:latin typeface="+mn-lt"/>
          </a:endParaRPr>
        </a:p>
        <a:p>
          <a:pPr marL="228600" lvl="1" indent="-228600" algn="l" defTabSz="889000">
            <a:lnSpc>
              <a:spcPct val="90000"/>
            </a:lnSpc>
            <a:spcBef>
              <a:spcPct val="0"/>
            </a:spcBef>
            <a:spcAft>
              <a:spcPct val="15000"/>
            </a:spcAft>
            <a:buChar char="•"/>
          </a:pPr>
          <a:r>
            <a:rPr lang="en-CA" sz="2000" b="0" i="0" kern="1200">
              <a:latin typeface="+mj-lt"/>
            </a:rPr>
            <a:t>Terminated from his position with the College as a result of his attitude and behaviours which rendered his continued employment impossible</a:t>
          </a:r>
          <a:endParaRPr lang="en-CA" sz="2000" kern="1200">
            <a:latin typeface="+mj-lt"/>
            <a:cs typeface="Arial" pitchFamily="34" charset="0"/>
          </a:endParaRPr>
        </a:p>
        <a:p>
          <a:pPr marL="228600" lvl="1" indent="-228600" algn="l" defTabSz="889000">
            <a:lnSpc>
              <a:spcPct val="90000"/>
            </a:lnSpc>
            <a:spcBef>
              <a:spcPct val="0"/>
            </a:spcBef>
            <a:spcAft>
              <a:spcPct val="15000"/>
            </a:spcAft>
            <a:buChar char="•"/>
          </a:pPr>
          <a:r>
            <a:rPr lang="en-CA" sz="2000" kern="1200">
              <a:latin typeface="+mj-lt"/>
            </a:rPr>
            <a:t>Just cause not established</a:t>
          </a:r>
        </a:p>
        <a:p>
          <a:pPr marL="228600" lvl="1" indent="-228600" algn="l" defTabSz="889000">
            <a:lnSpc>
              <a:spcPct val="90000"/>
            </a:lnSpc>
            <a:spcBef>
              <a:spcPct val="0"/>
            </a:spcBef>
            <a:spcAft>
              <a:spcPct val="15000"/>
            </a:spcAft>
            <a:buChar char="•"/>
          </a:pPr>
          <a:r>
            <a:rPr lang="en-CA" sz="2000" b="0" i="0" kern="1200">
              <a:solidFill>
                <a:srgbClr val="212121"/>
              </a:solidFill>
              <a:effectLst/>
              <a:latin typeface="+mj-lt"/>
            </a:rPr>
            <a:t>College did not provide employee with warnings as to the real jeopardy of his position prior to termination</a:t>
          </a:r>
          <a:endParaRPr lang="en-CA" sz="2000" kern="1200">
            <a:latin typeface="+mj-lt"/>
          </a:endParaRPr>
        </a:p>
      </dsp:txBody>
      <dsp:txXfrm>
        <a:off x="0" y="413614"/>
        <a:ext cx="8756650" cy="2734200"/>
      </dsp:txXfrm>
    </dsp:sp>
    <dsp:sp modelId="{84DFEC15-5738-4EA4-B113-EFBE4D4E7DC7}">
      <dsp:nvSpPr>
        <dsp:cNvPr id="0" name=""/>
        <dsp:cNvSpPr/>
      </dsp:nvSpPr>
      <dsp:spPr>
        <a:xfrm>
          <a:off x="437832" y="334"/>
          <a:ext cx="6129655" cy="82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86" tIns="0" rIns="231686" bIns="0" numCol="1" spcCol="1270" anchor="ctr" anchorCtr="0">
          <a:noAutofit/>
        </a:bodyPr>
        <a:lstStyle/>
        <a:p>
          <a:pPr marL="0" lvl="0" indent="0" algn="l" defTabSz="889000">
            <a:lnSpc>
              <a:spcPct val="90000"/>
            </a:lnSpc>
            <a:spcBef>
              <a:spcPct val="0"/>
            </a:spcBef>
            <a:spcAft>
              <a:spcPct val="35000"/>
            </a:spcAft>
            <a:buNone/>
          </a:pPr>
          <a:r>
            <a:rPr lang="en-CA" sz="2000" b="1" i="1" kern="1200"/>
            <a:t>Cumberland v Maritime College of Forest Technology</a:t>
          </a:r>
          <a:r>
            <a:rPr lang="en-CA" sz="2000" b="1" i="0" kern="1200"/>
            <a:t>, 2023 NBKB 065</a:t>
          </a:r>
          <a:endParaRPr lang="en-CA" sz="2000" b="1" kern="1200"/>
        </a:p>
      </dsp:txBody>
      <dsp:txXfrm>
        <a:off x="478181" y="40683"/>
        <a:ext cx="6048957"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1A257-D1EE-4906-B22D-50428E04DC31}">
      <dsp:nvSpPr>
        <dsp:cNvPr id="0" name=""/>
        <dsp:cNvSpPr/>
      </dsp:nvSpPr>
      <dsp:spPr>
        <a:xfrm>
          <a:off x="848300" y="1946"/>
          <a:ext cx="2206265" cy="13237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a:latin typeface="Arial" pitchFamily="34" charset="0"/>
              <a:cs typeface="Arial" pitchFamily="34" charset="0"/>
            </a:rPr>
            <a:t>Hicks Morley Red</a:t>
          </a:r>
        </a:p>
        <a:p>
          <a:pPr marL="0" lvl="0" indent="0" algn="ctr" defTabSz="1066800">
            <a:lnSpc>
              <a:spcPct val="90000"/>
            </a:lnSpc>
            <a:spcBef>
              <a:spcPct val="0"/>
            </a:spcBef>
            <a:spcAft>
              <a:spcPct val="35000"/>
            </a:spcAft>
            <a:buNone/>
          </a:pPr>
          <a:r>
            <a:rPr lang="en-CA" sz="2400" b="1" kern="1200">
              <a:latin typeface="Arial" pitchFamily="34" charset="0"/>
              <a:cs typeface="Arial" pitchFamily="34" charset="0"/>
            </a:rPr>
            <a:t>#C4262F</a:t>
          </a:r>
        </a:p>
      </dsp:txBody>
      <dsp:txXfrm>
        <a:off x="848300" y="1946"/>
        <a:ext cx="2206265" cy="1323759"/>
      </dsp:txXfrm>
    </dsp:sp>
    <dsp:sp modelId="{121998A3-470B-456F-8307-F1334836BBC3}">
      <dsp:nvSpPr>
        <dsp:cNvPr id="0" name=""/>
        <dsp:cNvSpPr/>
      </dsp:nvSpPr>
      <dsp:spPr>
        <a:xfrm>
          <a:off x="3275192" y="1946"/>
          <a:ext cx="2206265" cy="1323759"/>
        </a:xfrm>
        <a:prstGeom prst="rect">
          <a:avLst/>
        </a:prstGeom>
        <a:solidFill>
          <a:srgbClr val="0068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a:t>Hicks Morley Dark Teal</a:t>
          </a:r>
        </a:p>
        <a:p>
          <a:pPr marL="0" lvl="0" indent="0" algn="ctr" defTabSz="1066800">
            <a:lnSpc>
              <a:spcPct val="90000"/>
            </a:lnSpc>
            <a:spcBef>
              <a:spcPct val="0"/>
            </a:spcBef>
            <a:spcAft>
              <a:spcPct val="35000"/>
            </a:spcAft>
            <a:buNone/>
          </a:pPr>
          <a:r>
            <a:rPr lang="en-CA" sz="2400" b="1" kern="1200"/>
            <a:t>#00688A</a:t>
          </a:r>
        </a:p>
      </dsp:txBody>
      <dsp:txXfrm>
        <a:off x="3275192" y="1946"/>
        <a:ext cx="2206265" cy="1323759"/>
      </dsp:txXfrm>
    </dsp:sp>
    <dsp:sp modelId="{77790373-16C1-4013-8EAE-2F4886CA5633}">
      <dsp:nvSpPr>
        <dsp:cNvPr id="0" name=""/>
        <dsp:cNvSpPr/>
      </dsp:nvSpPr>
      <dsp:spPr>
        <a:xfrm>
          <a:off x="5702084" y="1946"/>
          <a:ext cx="2206265" cy="1323759"/>
        </a:xfrm>
        <a:prstGeom prst="rect">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a:latin typeface="Arial" pitchFamily="34" charset="0"/>
              <a:cs typeface="Arial" pitchFamily="34" charset="0"/>
            </a:rPr>
            <a:t>Hicks Morley Light Teal</a:t>
          </a:r>
        </a:p>
        <a:p>
          <a:pPr marL="0" lvl="0" indent="0" algn="ctr" defTabSz="1066800">
            <a:lnSpc>
              <a:spcPct val="90000"/>
            </a:lnSpc>
            <a:spcBef>
              <a:spcPct val="0"/>
            </a:spcBef>
            <a:spcAft>
              <a:spcPct val="35000"/>
            </a:spcAft>
            <a:buNone/>
          </a:pPr>
          <a:r>
            <a:rPr lang="en-CA" sz="2400" b="1" kern="1200">
              <a:latin typeface="Arial" pitchFamily="34" charset="0"/>
              <a:cs typeface="Arial" pitchFamily="34" charset="0"/>
            </a:rPr>
            <a:t>#45A8BF</a:t>
          </a:r>
        </a:p>
      </dsp:txBody>
      <dsp:txXfrm>
        <a:off x="5702084" y="1946"/>
        <a:ext cx="2206265" cy="1323759"/>
      </dsp:txXfrm>
    </dsp:sp>
    <dsp:sp modelId="{F0637768-38C7-4F60-B73A-1568B66E5676}">
      <dsp:nvSpPr>
        <dsp:cNvPr id="0" name=""/>
        <dsp:cNvSpPr/>
      </dsp:nvSpPr>
      <dsp:spPr>
        <a:xfrm>
          <a:off x="2061746" y="1546332"/>
          <a:ext cx="2206265" cy="1323759"/>
        </a:xfrm>
        <a:prstGeom prst="rect">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a:latin typeface="Arial" pitchFamily="34" charset="0"/>
              <a:cs typeface="Arial" pitchFamily="34" charset="0"/>
            </a:rPr>
            <a:t>Hicks Morley Dark Grey</a:t>
          </a:r>
        </a:p>
        <a:p>
          <a:pPr marL="0" lvl="0" indent="0" algn="ctr" defTabSz="1066800">
            <a:lnSpc>
              <a:spcPct val="90000"/>
            </a:lnSpc>
            <a:spcBef>
              <a:spcPct val="0"/>
            </a:spcBef>
            <a:spcAft>
              <a:spcPct val="35000"/>
            </a:spcAft>
            <a:buNone/>
          </a:pPr>
          <a:r>
            <a:rPr lang="en-CA" sz="2400" b="1" kern="1200">
              <a:latin typeface="Arial" pitchFamily="34" charset="0"/>
              <a:cs typeface="Arial" pitchFamily="34" charset="0"/>
            </a:rPr>
            <a:t>#58595B</a:t>
          </a:r>
        </a:p>
      </dsp:txBody>
      <dsp:txXfrm>
        <a:off x="2061746" y="1546332"/>
        <a:ext cx="2206265" cy="1323759"/>
      </dsp:txXfrm>
    </dsp:sp>
    <dsp:sp modelId="{312524A0-2064-4640-9040-8F89BFAE0881}">
      <dsp:nvSpPr>
        <dsp:cNvPr id="0" name=""/>
        <dsp:cNvSpPr/>
      </dsp:nvSpPr>
      <dsp:spPr>
        <a:xfrm>
          <a:off x="4488638" y="1546332"/>
          <a:ext cx="2206265" cy="1323759"/>
        </a:xfrm>
        <a:prstGeom prst="rect">
          <a:avLst/>
        </a:prstGeom>
        <a:solidFill>
          <a:srgbClr val="A6AC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a:latin typeface="Arial" pitchFamily="34" charset="0"/>
              <a:cs typeface="Arial" pitchFamily="34" charset="0"/>
            </a:rPr>
            <a:t>Hicks Morley Medium Grey</a:t>
          </a:r>
        </a:p>
        <a:p>
          <a:pPr marL="0" lvl="0" indent="0" algn="ctr" defTabSz="1066800">
            <a:lnSpc>
              <a:spcPct val="90000"/>
            </a:lnSpc>
            <a:spcBef>
              <a:spcPct val="0"/>
            </a:spcBef>
            <a:spcAft>
              <a:spcPct val="35000"/>
            </a:spcAft>
            <a:buNone/>
          </a:pPr>
          <a:r>
            <a:rPr lang="en-CA" sz="2400" b="1" kern="1200">
              <a:latin typeface="Arial" pitchFamily="34" charset="0"/>
              <a:cs typeface="Arial" pitchFamily="34" charset="0"/>
            </a:rPr>
            <a:t>#A6ACAC</a:t>
          </a:r>
        </a:p>
      </dsp:txBody>
      <dsp:txXfrm>
        <a:off x="4488638" y="1546332"/>
        <a:ext cx="2206265" cy="132375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27F44-0C8E-4102-9D07-8074EF8AAEB6}">
      <dsp:nvSpPr>
        <dsp:cNvPr id="0" name=""/>
        <dsp:cNvSpPr/>
      </dsp:nvSpPr>
      <dsp:spPr>
        <a:xfrm rot="10800000">
          <a:off x="343680" y="2662"/>
          <a:ext cx="8412969" cy="7405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554" tIns="91440" rIns="170688" bIns="91440" numCol="1" spcCol="1270" anchor="ctr" anchorCtr="0">
          <a:noAutofit/>
        </a:bodyPr>
        <a:lstStyle/>
        <a:p>
          <a:pPr marL="0" lvl="0" indent="0" algn="l" defTabSz="1066800">
            <a:lnSpc>
              <a:spcPct val="90000"/>
            </a:lnSpc>
            <a:spcBef>
              <a:spcPct val="0"/>
            </a:spcBef>
            <a:spcAft>
              <a:spcPct val="35000"/>
            </a:spcAft>
            <a:buNone/>
          </a:pPr>
          <a:r>
            <a:rPr lang="en-CA" sz="2400" kern="1200">
              <a:solidFill>
                <a:schemeClr val="bg1"/>
              </a:solidFill>
              <a:latin typeface="+mn-lt"/>
              <a:ea typeface="+mn-ea"/>
              <a:cs typeface="Arial"/>
            </a:rPr>
            <a:t>Critical to understand the pay equity consequences of collective bargaining</a:t>
          </a:r>
          <a:endParaRPr lang="en-CA" sz="2400" kern="1200">
            <a:solidFill>
              <a:schemeClr val="bg1"/>
            </a:solidFill>
            <a:latin typeface="Arial" pitchFamily="34" charset="0"/>
            <a:cs typeface="Arial" pitchFamily="34" charset="0"/>
          </a:endParaRPr>
        </a:p>
      </dsp:txBody>
      <dsp:txXfrm rot="10800000">
        <a:off x="528813" y="2662"/>
        <a:ext cx="8227836" cy="740531"/>
      </dsp:txXfrm>
    </dsp:sp>
    <dsp:sp modelId="{E456EC89-0AAA-4349-8291-8D06D212F722}">
      <dsp:nvSpPr>
        <dsp:cNvPr id="0" name=""/>
        <dsp:cNvSpPr/>
      </dsp:nvSpPr>
      <dsp:spPr>
        <a:xfrm>
          <a:off x="0" y="6705"/>
          <a:ext cx="740531" cy="7405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264EF7-A09A-42D4-8B49-6AF2DEB33B6E}">
      <dsp:nvSpPr>
        <dsp:cNvPr id="0" name=""/>
        <dsp:cNvSpPr/>
      </dsp:nvSpPr>
      <dsp:spPr>
        <a:xfrm rot="10800000">
          <a:off x="343680" y="964247"/>
          <a:ext cx="8412969" cy="740531"/>
        </a:xfrm>
        <a:prstGeom prst="homePlate">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554" tIns="91440" rIns="170688" bIns="91440" numCol="1" spcCol="1270" anchor="ctr" anchorCtr="0">
          <a:noAutofit/>
        </a:bodyPr>
        <a:lstStyle/>
        <a:p>
          <a:pPr marL="0" lvl="0" indent="0" algn="l" defTabSz="1066800">
            <a:lnSpc>
              <a:spcPct val="90000"/>
            </a:lnSpc>
            <a:spcBef>
              <a:spcPct val="0"/>
            </a:spcBef>
            <a:spcAft>
              <a:spcPct val="35000"/>
            </a:spcAft>
            <a:buNone/>
          </a:pPr>
          <a:r>
            <a:rPr lang="en-CA" sz="2400" kern="1200">
              <a:solidFill>
                <a:schemeClr val="bg1"/>
              </a:solidFill>
              <a:latin typeface="+mn-lt"/>
              <a:ea typeface="+mn-ea"/>
              <a:cs typeface="Arial"/>
            </a:rPr>
            <a:t>Has pay equity been achieved for this bargaining unit?</a:t>
          </a:r>
          <a:endParaRPr lang="en-CA" sz="2400" kern="1200">
            <a:solidFill>
              <a:schemeClr val="bg1"/>
            </a:solidFill>
            <a:latin typeface="Arial" pitchFamily="34" charset="0"/>
            <a:cs typeface="Arial" pitchFamily="34" charset="0"/>
          </a:endParaRPr>
        </a:p>
      </dsp:txBody>
      <dsp:txXfrm rot="10800000">
        <a:off x="528813" y="964247"/>
        <a:ext cx="8227836" cy="740531"/>
      </dsp:txXfrm>
    </dsp:sp>
    <dsp:sp modelId="{103A9BAA-E1DE-4373-A8A0-0C25D6B9AADF}">
      <dsp:nvSpPr>
        <dsp:cNvPr id="0" name=""/>
        <dsp:cNvSpPr/>
      </dsp:nvSpPr>
      <dsp:spPr>
        <a:xfrm>
          <a:off x="0" y="968291"/>
          <a:ext cx="740531" cy="7405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FBF26-EE05-42DF-ABAF-EE82938560C9}">
      <dsp:nvSpPr>
        <dsp:cNvPr id="0" name=""/>
        <dsp:cNvSpPr/>
      </dsp:nvSpPr>
      <dsp:spPr>
        <a:xfrm rot="10800000">
          <a:off x="343680" y="1925833"/>
          <a:ext cx="8412969" cy="740531"/>
        </a:xfrm>
        <a:prstGeom prst="homePlate">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554"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b="0" kern="1200">
              <a:solidFill>
                <a:schemeClr val="bg1"/>
              </a:solidFill>
              <a:latin typeface="+mn-lt"/>
              <a:cs typeface="Arial"/>
            </a:rPr>
            <a:t>Which are the female job classes and their respective male comparators in the unit?</a:t>
          </a:r>
          <a:endParaRPr lang="en-CA" sz="2400" kern="1200">
            <a:solidFill>
              <a:schemeClr val="bg1"/>
            </a:solidFill>
            <a:latin typeface="Arial" pitchFamily="34" charset="0"/>
            <a:cs typeface="Arial" pitchFamily="34" charset="0"/>
          </a:endParaRPr>
        </a:p>
      </dsp:txBody>
      <dsp:txXfrm rot="10800000">
        <a:off x="528813" y="1925833"/>
        <a:ext cx="8227836" cy="740531"/>
      </dsp:txXfrm>
    </dsp:sp>
    <dsp:sp modelId="{7AA2034F-2471-42FC-A7C8-D5B84B3C761B}">
      <dsp:nvSpPr>
        <dsp:cNvPr id="0" name=""/>
        <dsp:cNvSpPr/>
      </dsp:nvSpPr>
      <dsp:spPr>
        <a:xfrm>
          <a:off x="0" y="1929876"/>
          <a:ext cx="740531" cy="7405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AC1F61-B45A-4C2A-A1B6-61105390572D}">
      <dsp:nvSpPr>
        <dsp:cNvPr id="0" name=""/>
        <dsp:cNvSpPr/>
      </dsp:nvSpPr>
      <dsp:spPr>
        <a:xfrm rot="10800000">
          <a:off x="343680" y="2887418"/>
          <a:ext cx="8412969" cy="740531"/>
        </a:xfrm>
        <a:prstGeom prst="homePlate">
          <a:avLst/>
        </a:prstGeom>
        <a:solidFill>
          <a:srgbClr val="A6ACAC"/>
        </a:solidFill>
        <a:ln w="25400" cap="flat" cmpd="sng" algn="ctr">
          <a:solidFill>
            <a:srgbClr val="A6ACA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554"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b="0" kern="1200">
              <a:solidFill>
                <a:schemeClr val="bg1"/>
              </a:solidFill>
              <a:latin typeface="+mn-lt"/>
              <a:cs typeface="Arial"/>
            </a:rPr>
            <a:t>Are any of the male job classes in the unit male comparators for another employee group? </a:t>
          </a:r>
          <a:endParaRPr lang="en-CA" sz="2400" kern="1200">
            <a:solidFill>
              <a:schemeClr val="bg1"/>
            </a:solidFill>
            <a:latin typeface="Arial" pitchFamily="34" charset="0"/>
            <a:cs typeface="Arial" pitchFamily="34" charset="0"/>
          </a:endParaRPr>
        </a:p>
      </dsp:txBody>
      <dsp:txXfrm rot="10800000">
        <a:off x="528813" y="2887418"/>
        <a:ext cx="8227836" cy="740531"/>
      </dsp:txXfrm>
    </dsp:sp>
    <dsp:sp modelId="{ACB415DC-F2CF-4C6E-AD70-D8F75C4B0318}">
      <dsp:nvSpPr>
        <dsp:cNvPr id="0" name=""/>
        <dsp:cNvSpPr/>
      </dsp:nvSpPr>
      <dsp:spPr>
        <a:xfrm>
          <a:off x="0" y="2890080"/>
          <a:ext cx="740531" cy="74053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2033F-C2EE-4A71-9864-FB070B7A19A0}">
      <dsp:nvSpPr>
        <dsp:cNvPr id="0" name=""/>
        <dsp:cNvSpPr/>
      </dsp:nvSpPr>
      <dsp:spPr>
        <a:xfrm>
          <a:off x="2736" y="5907"/>
          <a:ext cx="2668041" cy="10672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baseline="0"/>
            <a:t>2024: </a:t>
          </a:r>
          <a:endParaRPr lang="en-CA" sz="2400" kern="1200"/>
        </a:p>
      </dsp:txBody>
      <dsp:txXfrm>
        <a:off x="2736" y="5907"/>
        <a:ext cx="2668041" cy="1067216"/>
      </dsp:txXfrm>
    </dsp:sp>
    <dsp:sp modelId="{46CBF06B-D069-433A-8C33-A4C3526DCDDE}">
      <dsp:nvSpPr>
        <dsp:cNvPr id="0" name=""/>
        <dsp:cNvSpPr/>
      </dsp:nvSpPr>
      <dsp:spPr>
        <a:xfrm>
          <a:off x="2736" y="1073123"/>
          <a:ext cx="2668041" cy="1844640"/>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CA" sz="2400" kern="1200" baseline="0"/>
            <a:t>Public 5.0%</a:t>
          </a:r>
          <a:endParaRPr lang="en-CA" sz="2400" kern="1200"/>
        </a:p>
        <a:p>
          <a:pPr marL="228600" lvl="1" indent="-228600" algn="l" defTabSz="1066800">
            <a:lnSpc>
              <a:spcPct val="90000"/>
            </a:lnSpc>
            <a:spcBef>
              <a:spcPct val="0"/>
            </a:spcBef>
            <a:spcAft>
              <a:spcPct val="15000"/>
            </a:spcAft>
            <a:buChar char="•"/>
          </a:pPr>
          <a:r>
            <a:rPr lang="en-CA" sz="2400" kern="1200" baseline="0"/>
            <a:t>Private: 4.2%</a:t>
          </a:r>
          <a:endParaRPr lang="en-CA" sz="2400" kern="1200"/>
        </a:p>
        <a:p>
          <a:pPr marL="228600" lvl="1" indent="-228600" algn="l" defTabSz="1066800">
            <a:lnSpc>
              <a:spcPct val="90000"/>
            </a:lnSpc>
            <a:spcBef>
              <a:spcPct val="0"/>
            </a:spcBef>
            <a:spcAft>
              <a:spcPct val="15000"/>
            </a:spcAft>
            <a:buChar char="•"/>
          </a:pPr>
          <a:r>
            <a:rPr lang="en-CA" sz="2400" kern="1200" baseline="0"/>
            <a:t>Provincial BPS 5.5%</a:t>
          </a:r>
          <a:endParaRPr lang="en-CA" sz="2400" kern="1200"/>
        </a:p>
      </dsp:txBody>
      <dsp:txXfrm>
        <a:off x="2736" y="1073123"/>
        <a:ext cx="2668041" cy="1844640"/>
      </dsp:txXfrm>
    </dsp:sp>
    <dsp:sp modelId="{15F372B4-A3D3-4788-8B10-08FB7E031C83}">
      <dsp:nvSpPr>
        <dsp:cNvPr id="0" name=""/>
        <dsp:cNvSpPr/>
      </dsp:nvSpPr>
      <dsp:spPr>
        <a:xfrm>
          <a:off x="3044304" y="5907"/>
          <a:ext cx="2668041" cy="1067216"/>
        </a:xfrm>
        <a:prstGeom prst="rect">
          <a:avLst/>
        </a:prstGeom>
        <a:solidFill>
          <a:srgbClr val="45A7BE"/>
        </a:solidFill>
        <a:ln w="25400" cap="flat" cmpd="sng" algn="ctr">
          <a:solidFill>
            <a:srgbClr val="45A7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baseline="0"/>
            <a:t>2023:</a:t>
          </a:r>
          <a:endParaRPr lang="en-CA" sz="2400" kern="1200"/>
        </a:p>
      </dsp:txBody>
      <dsp:txXfrm>
        <a:off x="3044304" y="5907"/>
        <a:ext cx="2668041" cy="1067216"/>
      </dsp:txXfrm>
    </dsp:sp>
    <dsp:sp modelId="{06388DB9-97E0-481A-BC7D-D987121487DE}">
      <dsp:nvSpPr>
        <dsp:cNvPr id="0" name=""/>
        <dsp:cNvSpPr/>
      </dsp:nvSpPr>
      <dsp:spPr>
        <a:xfrm>
          <a:off x="3044304" y="1073123"/>
          <a:ext cx="2668041" cy="1844640"/>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CA" sz="2400" kern="1200" baseline="0"/>
            <a:t>Public 3.8%</a:t>
          </a:r>
          <a:endParaRPr lang="en-CA" sz="2400" kern="1200"/>
        </a:p>
        <a:p>
          <a:pPr marL="228600" lvl="1" indent="-228600" algn="l" defTabSz="1066800">
            <a:lnSpc>
              <a:spcPct val="90000"/>
            </a:lnSpc>
            <a:spcBef>
              <a:spcPct val="0"/>
            </a:spcBef>
            <a:spcAft>
              <a:spcPct val="15000"/>
            </a:spcAft>
            <a:buChar char="•"/>
          </a:pPr>
          <a:r>
            <a:rPr lang="en-CA" sz="2400" kern="1200" baseline="0"/>
            <a:t>Private 4.2%</a:t>
          </a:r>
          <a:endParaRPr lang="en-CA" sz="2400" kern="1200"/>
        </a:p>
        <a:p>
          <a:pPr marL="228600" lvl="1" indent="-228600" algn="l" defTabSz="1066800">
            <a:lnSpc>
              <a:spcPct val="90000"/>
            </a:lnSpc>
            <a:spcBef>
              <a:spcPct val="0"/>
            </a:spcBef>
            <a:spcAft>
              <a:spcPct val="15000"/>
            </a:spcAft>
            <a:buChar char="•"/>
          </a:pPr>
          <a:r>
            <a:rPr lang="en-CA" sz="2400" kern="1200" baseline="0"/>
            <a:t>Provincial BPS 4.1%</a:t>
          </a:r>
          <a:endParaRPr lang="en-CA" sz="2400" kern="1200"/>
        </a:p>
      </dsp:txBody>
      <dsp:txXfrm>
        <a:off x="3044304" y="1073123"/>
        <a:ext cx="2668041" cy="1844640"/>
      </dsp:txXfrm>
    </dsp:sp>
    <dsp:sp modelId="{2DEF7E2B-F515-4AD5-B64D-4FFF09676E03}">
      <dsp:nvSpPr>
        <dsp:cNvPr id="0" name=""/>
        <dsp:cNvSpPr/>
      </dsp:nvSpPr>
      <dsp:spPr>
        <a:xfrm>
          <a:off x="6085871" y="5907"/>
          <a:ext cx="2668041" cy="1067216"/>
        </a:xfrm>
        <a:prstGeom prst="rect">
          <a:avLst/>
        </a:prstGeom>
        <a:solidFill>
          <a:srgbClr val="58595B"/>
        </a:solidFill>
        <a:ln w="25400" cap="flat" cmpd="sng" algn="ctr">
          <a:solidFill>
            <a:srgbClr val="58595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baseline="0"/>
            <a:t>2024:</a:t>
          </a:r>
          <a:endParaRPr lang="en-CA" sz="2400" kern="1200"/>
        </a:p>
      </dsp:txBody>
      <dsp:txXfrm>
        <a:off x="6085871" y="5907"/>
        <a:ext cx="2668041" cy="1067216"/>
      </dsp:txXfrm>
    </dsp:sp>
    <dsp:sp modelId="{96220C51-2E2B-4CC9-9A8D-8E44A1C5AC62}">
      <dsp:nvSpPr>
        <dsp:cNvPr id="0" name=""/>
        <dsp:cNvSpPr/>
      </dsp:nvSpPr>
      <dsp:spPr>
        <a:xfrm>
          <a:off x="6085871" y="1073123"/>
          <a:ext cx="2668041" cy="1844640"/>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CA" sz="2400" kern="1200" baseline="0"/>
            <a:t>Public 2.2%</a:t>
          </a:r>
          <a:endParaRPr lang="en-CA" sz="2400" kern="1200"/>
        </a:p>
        <a:p>
          <a:pPr marL="228600" lvl="1" indent="-228600" algn="l" defTabSz="1066800">
            <a:lnSpc>
              <a:spcPct val="90000"/>
            </a:lnSpc>
            <a:spcBef>
              <a:spcPct val="0"/>
            </a:spcBef>
            <a:spcAft>
              <a:spcPct val="15000"/>
            </a:spcAft>
            <a:buChar char="•"/>
          </a:pPr>
          <a:r>
            <a:rPr lang="en-CA" sz="2400" kern="1200" baseline="0"/>
            <a:t>Private 3.9%</a:t>
          </a:r>
          <a:endParaRPr lang="en-CA" sz="2400" kern="1200"/>
        </a:p>
        <a:p>
          <a:pPr marL="228600" lvl="1" indent="-228600" algn="l" defTabSz="1066800">
            <a:lnSpc>
              <a:spcPct val="90000"/>
            </a:lnSpc>
            <a:spcBef>
              <a:spcPct val="0"/>
            </a:spcBef>
            <a:spcAft>
              <a:spcPct val="15000"/>
            </a:spcAft>
            <a:buChar char="•"/>
          </a:pPr>
          <a:r>
            <a:rPr lang="en-CA" sz="2400" kern="1200" baseline="0"/>
            <a:t>Provincial BPS 2.1%</a:t>
          </a:r>
          <a:endParaRPr lang="en-CA" sz="2400" kern="1200"/>
        </a:p>
      </dsp:txBody>
      <dsp:txXfrm>
        <a:off x="6085871" y="1073123"/>
        <a:ext cx="2668041" cy="184464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3EB4B-BBEE-4C3C-94A2-71D0FBEF82BD}">
      <dsp:nvSpPr>
        <dsp:cNvPr id="0" name=""/>
        <dsp:cNvSpPr/>
      </dsp:nvSpPr>
      <dsp:spPr>
        <a:xfrm>
          <a:off x="0" y="30448"/>
          <a:ext cx="8756650" cy="97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baseline="0"/>
            <a:t>Health and Social Services:</a:t>
          </a:r>
          <a:endParaRPr lang="en-CA" sz="2400" kern="1200"/>
        </a:p>
      </dsp:txBody>
      <dsp:txXfrm>
        <a:off x="0" y="30448"/>
        <a:ext cx="8756650" cy="979200"/>
      </dsp:txXfrm>
    </dsp:sp>
    <dsp:sp modelId="{72EC8C36-D463-47CF-BF2D-CB687F32B35C}">
      <dsp:nvSpPr>
        <dsp:cNvPr id="0" name=""/>
        <dsp:cNvSpPr/>
      </dsp:nvSpPr>
      <dsp:spPr>
        <a:xfrm>
          <a:off x="0" y="1040098"/>
          <a:ext cx="8756650" cy="1493279"/>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CA" sz="2400" kern="1200" baseline="0"/>
            <a:t>2024: 3.2%</a:t>
          </a:r>
          <a:endParaRPr lang="en-CA" sz="2400" kern="1200"/>
        </a:p>
        <a:p>
          <a:pPr marL="228600" lvl="1" indent="-228600" algn="l" defTabSz="1066800">
            <a:lnSpc>
              <a:spcPct val="90000"/>
            </a:lnSpc>
            <a:spcBef>
              <a:spcPct val="0"/>
            </a:spcBef>
            <a:spcAft>
              <a:spcPct val="15000"/>
            </a:spcAft>
            <a:buChar char="•"/>
          </a:pPr>
          <a:r>
            <a:rPr lang="en-CA" sz="2400" kern="1200" baseline="0"/>
            <a:t>2023: 4.4%</a:t>
          </a:r>
          <a:endParaRPr lang="en-CA" sz="2400" kern="1200"/>
        </a:p>
        <a:p>
          <a:pPr marL="228600" lvl="1" indent="-228600" algn="l" defTabSz="1066800">
            <a:lnSpc>
              <a:spcPct val="90000"/>
            </a:lnSpc>
            <a:spcBef>
              <a:spcPct val="0"/>
            </a:spcBef>
            <a:spcAft>
              <a:spcPct val="15000"/>
            </a:spcAft>
            <a:buChar char="•"/>
          </a:pPr>
          <a:r>
            <a:rPr lang="en-CA" sz="2400" kern="1200" baseline="0"/>
            <a:t>2022: 1.4%</a:t>
          </a:r>
          <a:endParaRPr lang="en-CA" sz="2400" kern="1200"/>
        </a:p>
      </dsp:txBody>
      <dsp:txXfrm>
        <a:off x="0" y="1040098"/>
        <a:ext cx="8756650" cy="149327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27F44-0C8E-4102-9D07-8074EF8AAEB6}">
      <dsp:nvSpPr>
        <dsp:cNvPr id="0" name=""/>
        <dsp:cNvSpPr/>
      </dsp:nvSpPr>
      <dsp:spPr>
        <a:xfrm rot="10800000">
          <a:off x="522102" y="284"/>
          <a:ext cx="8234547" cy="103534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559" tIns="91440" rIns="170688" bIns="91440" numCol="1" spcCol="1270" anchor="ctr" anchorCtr="0">
          <a:noAutofit/>
        </a:bodyPr>
        <a:lstStyle/>
        <a:p>
          <a:pPr marL="0" lvl="0" indent="0" algn="l" defTabSz="1066800">
            <a:lnSpc>
              <a:spcPct val="90000"/>
            </a:lnSpc>
            <a:spcBef>
              <a:spcPct val="0"/>
            </a:spcBef>
            <a:spcAft>
              <a:spcPct val="35000"/>
            </a:spcAft>
            <a:buNone/>
          </a:pPr>
          <a:r>
            <a:rPr lang="en-CA" sz="2400" kern="1200"/>
            <a:t>Longer negotiations</a:t>
          </a:r>
          <a:endParaRPr lang="en-CA" sz="2400" kern="1200">
            <a:latin typeface="Arial" pitchFamily="34" charset="0"/>
            <a:cs typeface="Arial" pitchFamily="34" charset="0"/>
          </a:endParaRPr>
        </a:p>
      </dsp:txBody>
      <dsp:txXfrm rot="10800000">
        <a:off x="780938" y="284"/>
        <a:ext cx="7975711" cy="1035346"/>
      </dsp:txXfrm>
    </dsp:sp>
    <dsp:sp modelId="{E456EC89-0AAA-4349-8291-8D06D212F722}">
      <dsp:nvSpPr>
        <dsp:cNvPr id="0" name=""/>
        <dsp:cNvSpPr/>
      </dsp:nvSpPr>
      <dsp:spPr>
        <a:xfrm>
          <a:off x="0" y="5937"/>
          <a:ext cx="1035346" cy="103534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264EF7-A09A-42D4-8B49-6AF2DEB33B6E}">
      <dsp:nvSpPr>
        <dsp:cNvPr id="0" name=""/>
        <dsp:cNvSpPr/>
      </dsp:nvSpPr>
      <dsp:spPr>
        <a:xfrm rot="10800000">
          <a:off x="522102" y="1294467"/>
          <a:ext cx="8234547" cy="1035346"/>
        </a:xfrm>
        <a:prstGeom prst="homePlate">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559" tIns="91440" rIns="170688" bIns="91440" numCol="1" spcCol="1270" anchor="ctr" anchorCtr="0">
          <a:noAutofit/>
        </a:bodyPr>
        <a:lstStyle/>
        <a:p>
          <a:pPr marL="0" lvl="0" indent="0" algn="l" defTabSz="1066800">
            <a:lnSpc>
              <a:spcPct val="90000"/>
            </a:lnSpc>
            <a:spcBef>
              <a:spcPct val="0"/>
            </a:spcBef>
            <a:spcAft>
              <a:spcPct val="35000"/>
            </a:spcAft>
            <a:buNone/>
          </a:pPr>
          <a:r>
            <a:rPr lang="en-CA" sz="2400" kern="1200"/>
            <a:t>Tentative agreements are not being ratified	</a:t>
          </a:r>
          <a:endParaRPr lang="en-CA" sz="2400" kern="1200">
            <a:latin typeface="Arial" pitchFamily="34" charset="0"/>
            <a:cs typeface="Arial" pitchFamily="34" charset="0"/>
          </a:endParaRPr>
        </a:p>
      </dsp:txBody>
      <dsp:txXfrm rot="10800000">
        <a:off x="780938" y="1294467"/>
        <a:ext cx="7975711" cy="1035346"/>
      </dsp:txXfrm>
    </dsp:sp>
    <dsp:sp modelId="{103A9BAA-E1DE-4373-A8A0-0C25D6B9AADF}">
      <dsp:nvSpPr>
        <dsp:cNvPr id="0" name=""/>
        <dsp:cNvSpPr/>
      </dsp:nvSpPr>
      <dsp:spPr>
        <a:xfrm>
          <a:off x="0" y="1294751"/>
          <a:ext cx="1035346" cy="103534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3FEF2-E970-40F6-BA5C-EE467F52AC10}">
      <dsp:nvSpPr>
        <dsp:cNvPr id="0" name=""/>
        <dsp:cNvSpPr/>
      </dsp:nvSpPr>
      <dsp:spPr>
        <a:xfrm>
          <a:off x="0" y="21069"/>
          <a:ext cx="8755603" cy="123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a:t>Increase in work disruptions</a:t>
          </a:r>
        </a:p>
      </dsp:txBody>
      <dsp:txXfrm>
        <a:off x="0" y="21069"/>
        <a:ext cx="8755603" cy="1238400"/>
      </dsp:txXfrm>
    </dsp:sp>
    <dsp:sp modelId="{EAC3EA90-2D81-468E-B469-FA7353455DE2}">
      <dsp:nvSpPr>
        <dsp:cNvPr id="0" name=""/>
        <dsp:cNvSpPr/>
      </dsp:nvSpPr>
      <dsp:spPr>
        <a:xfrm>
          <a:off x="0" y="1259469"/>
          <a:ext cx="8755603" cy="1888560"/>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CA" sz="2400" kern="1200"/>
            <a:t>In 2021 - 0% of public sector settlements</a:t>
          </a:r>
        </a:p>
        <a:p>
          <a:pPr marL="228600" lvl="1" indent="-228600" algn="l" defTabSz="1066800">
            <a:lnSpc>
              <a:spcPct val="90000"/>
            </a:lnSpc>
            <a:spcBef>
              <a:spcPct val="0"/>
            </a:spcBef>
            <a:spcAft>
              <a:spcPct val="15000"/>
            </a:spcAft>
            <a:buChar char="•"/>
          </a:pPr>
          <a:r>
            <a:rPr lang="en-CA" sz="2400" kern="1200"/>
            <a:t>In 2022, 28% of public sector settlements</a:t>
          </a:r>
        </a:p>
        <a:p>
          <a:pPr marL="228600" lvl="1" indent="-228600" algn="l" defTabSz="1066800">
            <a:lnSpc>
              <a:spcPct val="90000"/>
            </a:lnSpc>
            <a:spcBef>
              <a:spcPct val="0"/>
            </a:spcBef>
            <a:spcAft>
              <a:spcPct val="15000"/>
            </a:spcAft>
            <a:buChar char="•"/>
          </a:pPr>
          <a:r>
            <a:rPr lang="en-CA" sz="2400" kern="1200"/>
            <a:t>Numbers remain high for 2023</a:t>
          </a:r>
        </a:p>
      </dsp:txBody>
      <dsp:txXfrm>
        <a:off x="0" y="1259469"/>
        <a:ext cx="8755603" cy="1888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0718-BE1F-4802-A493-792C39E69B7E}">
      <dsp:nvSpPr>
        <dsp:cNvPr id="0" name=""/>
        <dsp:cNvSpPr/>
      </dsp:nvSpPr>
      <dsp:spPr>
        <a:xfrm>
          <a:off x="0" y="356405"/>
          <a:ext cx="8756650" cy="321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9613" tIns="416560" rIns="679613" bIns="142240" numCol="1" spcCol="1270" anchor="t" anchorCtr="0">
          <a:noAutofit/>
        </a:bodyPr>
        <a:lstStyle/>
        <a:p>
          <a:pPr marL="228600" lvl="1" indent="-228600" algn="l" defTabSz="889000">
            <a:lnSpc>
              <a:spcPct val="90000"/>
            </a:lnSpc>
            <a:spcBef>
              <a:spcPct val="0"/>
            </a:spcBef>
            <a:spcAft>
              <a:spcPct val="15000"/>
            </a:spcAft>
            <a:buChar char="•"/>
          </a:pPr>
          <a:r>
            <a:rPr lang="en-CA" sz="2000" b="1" kern="1200">
              <a:solidFill>
                <a:schemeClr val="tx1">
                  <a:lumMod val="75000"/>
                  <a:lumOff val="25000"/>
                </a:schemeClr>
              </a:solidFill>
              <a:latin typeface="Arial" pitchFamily="34" charset="0"/>
              <a:cs typeface="Arial" pitchFamily="34" charset="0"/>
            </a:rPr>
            <a:t>Facts:</a:t>
          </a:r>
          <a:endParaRPr lang="en-CA" sz="2000" kern="1200"/>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72 years old at time of termination</a:t>
          </a: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16 years of service (hired in her 50s)</a:t>
          </a: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Employed as a training scheduling coordinator</a:t>
          </a: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Terminated due to work shortage</a:t>
          </a: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Defendant valued older employees, had a number of other older (50+) employees</a:t>
          </a: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Two employment contracts with termination provisions, entered into in 1998 and 2011</a:t>
          </a:r>
        </a:p>
      </dsp:txBody>
      <dsp:txXfrm>
        <a:off x="0" y="356405"/>
        <a:ext cx="8756650" cy="3213000"/>
      </dsp:txXfrm>
    </dsp:sp>
    <dsp:sp modelId="{84DFEC15-5738-4EA4-B113-EFBE4D4E7DC7}">
      <dsp:nvSpPr>
        <dsp:cNvPr id="0" name=""/>
        <dsp:cNvSpPr/>
      </dsp:nvSpPr>
      <dsp:spPr>
        <a:xfrm>
          <a:off x="437832" y="61205"/>
          <a:ext cx="612965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86" tIns="0" rIns="231686" bIns="0" numCol="1" spcCol="1270" anchor="ctr" anchorCtr="0">
          <a:noAutofit/>
        </a:bodyPr>
        <a:lstStyle/>
        <a:p>
          <a:pPr marL="0" lvl="0" indent="0" algn="l" defTabSz="889000">
            <a:lnSpc>
              <a:spcPct val="90000"/>
            </a:lnSpc>
            <a:spcBef>
              <a:spcPct val="0"/>
            </a:spcBef>
            <a:spcAft>
              <a:spcPct val="35000"/>
            </a:spcAft>
            <a:buNone/>
          </a:pPr>
          <a:r>
            <a:rPr lang="en-CA" sz="2000" b="1" i="1" kern="1200" err="1">
              <a:solidFill>
                <a:schemeClr val="bg1"/>
              </a:solidFill>
              <a:latin typeface="Arial" pitchFamily="34" charset="0"/>
              <a:cs typeface="Arial" pitchFamily="34" charset="0"/>
            </a:rPr>
            <a:t>Mlotek v York-Med Systems </a:t>
          </a:r>
          <a:r>
            <a:rPr lang="en-CA" sz="2000" b="1" kern="1200">
              <a:solidFill>
                <a:schemeClr val="bg1"/>
              </a:solidFill>
              <a:latin typeface="Arial" pitchFamily="34" charset="0"/>
              <a:cs typeface="Arial" pitchFamily="34" charset="0"/>
            </a:rPr>
            <a:t>(2015)</a:t>
          </a:r>
          <a:endParaRPr lang="en-CA" sz="2000" kern="1200"/>
        </a:p>
      </dsp:txBody>
      <dsp:txXfrm>
        <a:off x="466653" y="90026"/>
        <a:ext cx="6072013"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0718-BE1F-4802-A493-792C39E69B7E}">
      <dsp:nvSpPr>
        <dsp:cNvPr id="0" name=""/>
        <dsp:cNvSpPr/>
      </dsp:nvSpPr>
      <dsp:spPr>
        <a:xfrm>
          <a:off x="0" y="356405"/>
          <a:ext cx="8756650" cy="321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9613" tIns="416560" rIns="679613" bIns="142240" numCol="1" spcCol="1270" anchor="t" anchorCtr="0">
          <a:noAutofit/>
        </a:bodyPr>
        <a:lstStyle/>
        <a:p>
          <a:pPr marL="228600" lvl="1" indent="-228600" algn="l" defTabSz="889000">
            <a:lnSpc>
              <a:spcPct val="90000"/>
            </a:lnSpc>
            <a:spcBef>
              <a:spcPct val="0"/>
            </a:spcBef>
            <a:spcAft>
              <a:spcPct val="15000"/>
            </a:spcAft>
            <a:buChar char="•"/>
          </a:pPr>
          <a:r>
            <a:rPr lang="en-CA" sz="2000" b="1" kern="1200">
              <a:solidFill>
                <a:schemeClr val="tx1">
                  <a:lumMod val="75000"/>
                  <a:lumOff val="25000"/>
                </a:schemeClr>
              </a:solidFill>
              <a:latin typeface="Arial" pitchFamily="34" charset="0"/>
              <a:cs typeface="Arial" pitchFamily="34" charset="0"/>
            </a:rPr>
            <a:t>Facts:</a:t>
          </a:r>
          <a:endParaRPr lang="en-CA" sz="2000" kern="1200"/>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72 years old at time of termination</a:t>
          </a: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16 years of service (hired in her 50s)</a:t>
          </a: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Employed as a training scheduling coordinator</a:t>
          </a: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Terminated due to work shortage</a:t>
          </a: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Defendant valued older employees, had a number of other older (50+) employees</a:t>
          </a: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Two employment contracts with termination provisions, entered into in 1998 and 2011</a:t>
          </a:r>
        </a:p>
      </dsp:txBody>
      <dsp:txXfrm>
        <a:off x="0" y="356405"/>
        <a:ext cx="8756650" cy="3213000"/>
      </dsp:txXfrm>
    </dsp:sp>
    <dsp:sp modelId="{84DFEC15-5738-4EA4-B113-EFBE4D4E7DC7}">
      <dsp:nvSpPr>
        <dsp:cNvPr id="0" name=""/>
        <dsp:cNvSpPr/>
      </dsp:nvSpPr>
      <dsp:spPr>
        <a:xfrm>
          <a:off x="437832" y="61205"/>
          <a:ext cx="612965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86" tIns="0" rIns="231686" bIns="0" numCol="1" spcCol="1270" anchor="ctr" anchorCtr="0">
          <a:noAutofit/>
        </a:bodyPr>
        <a:lstStyle/>
        <a:p>
          <a:pPr marL="0" lvl="0" indent="0" algn="l" defTabSz="889000">
            <a:lnSpc>
              <a:spcPct val="90000"/>
            </a:lnSpc>
            <a:spcBef>
              <a:spcPct val="0"/>
            </a:spcBef>
            <a:spcAft>
              <a:spcPct val="35000"/>
            </a:spcAft>
            <a:buNone/>
          </a:pPr>
          <a:r>
            <a:rPr lang="en-CA" sz="2000" b="1" i="1" kern="1200" err="1">
              <a:solidFill>
                <a:schemeClr val="bg1"/>
              </a:solidFill>
              <a:latin typeface="Arial" pitchFamily="34" charset="0"/>
              <a:cs typeface="Arial" pitchFamily="34" charset="0"/>
            </a:rPr>
            <a:t>Mlotek v York-Med Systems </a:t>
          </a:r>
          <a:r>
            <a:rPr lang="en-CA" sz="2000" b="1" kern="1200">
              <a:solidFill>
                <a:schemeClr val="bg1"/>
              </a:solidFill>
              <a:latin typeface="Arial" pitchFamily="34" charset="0"/>
              <a:cs typeface="Arial" pitchFamily="34" charset="0"/>
            </a:rPr>
            <a:t>(2015)</a:t>
          </a:r>
          <a:endParaRPr lang="en-CA" sz="2000" kern="1200"/>
        </a:p>
      </dsp:txBody>
      <dsp:txXfrm>
        <a:off x="466653" y="90026"/>
        <a:ext cx="6072013"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0718-BE1F-4802-A493-792C39E69B7E}">
      <dsp:nvSpPr>
        <dsp:cNvPr id="0" name=""/>
        <dsp:cNvSpPr/>
      </dsp:nvSpPr>
      <dsp:spPr>
        <a:xfrm>
          <a:off x="0" y="356405"/>
          <a:ext cx="8756650" cy="321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9613" tIns="416560" rIns="679613" bIns="142240" numCol="1" spcCol="1270" anchor="t" anchorCtr="0">
          <a:noAutofit/>
        </a:bodyPr>
        <a:lstStyle/>
        <a:p>
          <a:pPr marL="228600" lvl="1" indent="-228600" algn="l" defTabSz="889000">
            <a:lnSpc>
              <a:spcPct val="90000"/>
            </a:lnSpc>
            <a:spcBef>
              <a:spcPct val="0"/>
            </a:spcBef>
            <a:spcAft>
              <a:spcPct val="15000"/>
            </a:spcAft>
            <a:buChar char="•"/>
          </a:pPr>
          <a:r>
            <a:rPr lang="en-CA" sz="2000" b="1" kern="1200">
              <a:solidFill>
                <a:schemeClr val="tx1">
                  <a:lumMod val="75000"/>
                  <a:lumOff val="25000"/>
                </a:schemeClr>
              </a:solidFill>
              <a:latin typeface="Arial" pitchFamily="34" charset="0"/>
              <a:cs typeface="Arial" pitchFamily="34" charset="0"/>
            </a:rPr>
            <a:t>Facts:</a:t>
          </a:r>
          <a:endParaRPr lang="en-CA" sz="2000" kern="1200"/>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72 years old at time of termination</a:t>
          </a: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16 years of service (hired in her 50s)</a:t>
          </a: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Employed as a training scheduling coordinator</a:t>
          </a: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Terminated due to work shortage</a:t>
          </a: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Defendant valued older employees, had a number of other older (50+) employees</a:t>
          </a: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Two employment contracts with termination provisions, entered into in 1998 and 2011</a:t>
          </a:r>
        </a:p>
      </dsp:txBody>
      <dsp:txXfrm>
        <a:off x="0" y="356405"/>
        <a:ext cx="8756650" cy="3213000"/>
      </dsp:txXfrm>
    </dsp:sp>
    <dsp:sp modelId="{84DFEC15-5738-4EA4-B113-EFBE4D4E7DC7}">
      <dsp:nvSpPr>
        <dsp:cNvPr id="0" name=""/>
        <dsp:cNvSpPr/>
      </dsp:nvSpPr>
      <dsp:spPr>
        <a:xfrm>
          <a:off x="437832" y="61205"/>
          <a:ext cx="612965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86" tIns="0" rIns="231686" bIns="0" numCol="1" spcCol="1270" anchor="ctr" anchorCtr="0">
          <a:noAutofit/>
        </a:bodyPr>
        <a:lstStyle/>
        <a:p>
          <a:pPr marL="0" lvl="0" indent="0" algn="l" defTabSz="889000">
            <a:lnSpc>
              <a:spcPct val="90000"/>
            </a:lnSpc>
            <a:spcBef>
              <a:spcPct val="0"/>
            </a:spcBef>
            <a:spcAft>
              <a:spcPct val="35000"/>
            </a:spcAft>
            <a:buNone/>
          </a:pPr>
          <a:r>
            <a:rPr lang="en-CA" sz="2000" b="1" i="1" kern="1200" err="1">
              <a:solidFill>
                <a:schemeClr val="bg1"/>
              </a:solidFill>
              <a:latin typeface="Arial" pitchFamily="34" charset="0"/>
              <a:cs typeface="Arial" pitchFamily="34" charset="0"/>
            </a:rPr>
            <a:t>Mlotek v York-Med Systems </a:t>
          </a:r>
          <a:r>
            <a:rPr lang="en-CA" sz="2000" b="1" kern="1200">
              <a:solidFill>
                <a:schemeClr val="bg1"/>
              </a:solidFill>
              <a:latin typeface="Arial" pitchFamily="34" charset="0"/>
              <a:cs typeface="Arial" pitchFamily="34" charset="0"/>
            </a:rPr>
            <a:t>(2015)</a:t>
          </a:r>
          <a:endParaRPr lang="en-CA" sz="2000" kern="1200"/>
        </a:p>
      </dsp:txBody>
      <dsp:txXfrm>
        <a:off x="466653" y="90026"/>
        <a:ext cx="6072013"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0718-BE1F-4802-A493-792C39E69B7E}">
      <dsp:nvSpPr>
        <dsp:cNvPr id="0" name=""/>
        <dsp:cNvSpPr/>
      </dsp:nvSpPr>
      <dsp:spPr>
        <a:xfrm>
          <a:off x="0" y="528400"/>
          <a:ext cx="6416829" cy="229173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8017" tIns="270764" rIns="498017"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Citation: </a:t>
          </a:r>
          <a:r>
            <a:rPr lang="en-US" sz="1800" kern="1200">
              <a:solidFill>
                <a:schemeClr val="tx1"/>
              </a:solidFill>
              <a:latin typeface="Arial" pitchFamily="34" charset="0"/>
              <a:cs typeface="Arial" pitchFamily="34" charset="0"/>
            </a:rPr>
            <a:t>2011 ONSC 3885 (summary judgment)</a:t>
          </a:r>
          <a:endParaRPr lang="en-CA" sz="1800" kern="1200"/>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Decision Maker: </a:t>
          </a:r>
          <a:r>
            <a:rPr lang="en-US" sz="1800" kern="1200">
              <a:solidFill>
                <a:schemeClr val="tx1"/>
              </a:solidFill>
              <a:latin typeface="Arial" pitchFamily="34" charset="0"/>
              <a:cs typeface="Arial" pitchFamily="34" charset="0"/>
            </a:rPr>
            <a:t>Justice Gordon</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Notice Period: </a:t>
          </a:r>
          <a:r>
            <a:rPr lang="en-US" sz="1800" kern="1200">
              <a:solidFill>
                <a:schemeClr val="tx1"/>
              </a:solidFill>
              <a:latin typeface="Arial" pitchFamily="34" charset="0"/>
              <a:cs typeface="Arial" pitchFamily="34" charset="0"/>
            </a:rPr>
            <a:t>4 months</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Age: </a:t>
          </a:r>
          <a:r>
            <a:rPr lang="en-US" sz="1800" kern="1200">
              <a:solidFill>
                <a:schemeClr val="tx1"/>
              </a:solidFill>
              <a:latin typeface="Arial" pitchFamily="34" charset="0"/>
              <a:cs typeface="Arial" pitchFamily="34" charset="0"/>
            </a:rPr>
            <a:t>48</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Position: </a:t>
          </a:r>
          <a:r>
            <a:rPr lang="en-US" sz="1800" kern="1200">
              <a:solidFill>
                <a:schemeClr val="tx1"/>
              </a:solidFill>
              <a:latin typeface="Arial" pitchFamily="34" charset="0"/>
              <a:cs typeface="Arial" pitchFamily="34" charset="0"/>
            </a:rPr>
            <a:t>Redevelopment Project Manager </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Salary: </a:t>
          </a:r>
          <a:r>
            <a:rPr lang="en-US" sz="1800" kern="1200">
              <a:solidFill>
                <a:schemeClr val="tx1"/>
              </a:solidFill>
              <a:latin typeface="Arial" pitchFamily="34" charset="0"/>
              <a:cs typeface="Arial" pitchFamily="34" charset="0"/>
            </a:rPr>
            <a:t>$87,500</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Length of Service:</a:t>
          </a:r>
          <a:r>
            <a:rPr lang="en-US" sz="1800" kern="1200">
              <a:solidFill>
                <a:schemeClr val="tx1"/>
              </a:solidFill>
              <a:latin typeface="Arial" pitchFamily="34" charset="0"/>
              <a:cs typeface="Arial" pitchFamily="34" charset="0"/>
            </a:rPr>
            <a:t> 25 months</a:t>
          </a:r>
          <a:endParaRPr lang="en-CA" sz="1800" kern="1200">
            <a:solidFill>
              <a:schemeClr val="tx1"/>
            </a:solidFill>
            <a:latin typeface="Arial" pitchFamily="34" charset="0"/>
            <a:cs typeface="Arial" pitchFamily="34" charset="0"/>
          </a:endParaRPr>
        </a:p>
      </dsp:txBody>
      <dsp:txXfrm>
        <a:off x="0" y="528400"/>
        <a:ext cx="6416829" cy="2291731"/>
      </dsp:txXfrm>
    </dsp:sp>
    <dsp:sp modelId="{84DFEC15-5738-4EA4-B113-EFBE4D4E7DC7}">
      <dsp:nvSpPr>
        <dsp:cNvPr id="0" name=""/>
        <dsp:cNvSpPr/>
      </dsp:nvSpPr>
      <dsp:spPr>
        <a:xfrm>
          <a:off x="320528" y="91902"/>
          <a:ext cx="5749652" cy="5879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79" tIns="0" rIns="169779" bIns="0" numCol="1" spcCol="1270" anchor="ctr" anchorCtr="0">
          <a:noAutofit/>
        </a:bodyPr>
        <a:lstStyle/>
        <a:p>
          <a:pPr marL="0" lvl="0" indent="0" algn="l" defTabSz="800100">
            <a:lnSpc>
              <a:spcPct val="90000"/>
            </a:lnSpc>
            <a:spcBef>
              <a:spcPct val="0"/>
            </a:spcBef>
            <a:spcAft>
              <a:spcPct val="35000"/>
            </a:spcAft>
            <a:buNone/>
          </a:pPr>
          <a:r>
            <a:rPr lang="en-US" sz="1800" b="1" i="1" kern="1200">
              <a:latin typeface="Arial" pitchFamily="34" charset="0"/>
              <a:cs typeface="Arial" pitchFamily="34" charset="0"/>
            </a:rPr>
            <a:t>Roberts v St. Joseph’s Healthcare Hamilton</a:t>
          </a:r>
          <a:endParaRPr lang="en-CA" sz="1800" kern="1200"/>
        </a:p>
      </dsp:txBody>
      <dsp:txXfrm>
        <a:off x="349227" y="120601"/>
        <a:ext cx="5692254" cy="5305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0718-BE1F-4802-A493-792C39E69B7E}">
      <dsp:nvSpPr>
        <dsp:cNvPr id="0" name=""/>
        <dsp:cNvSpPr/>
      </dsp:nvSpPr>
      <dsp:spPr>
        <a:xfrm>
          <a:off x="0" y="528400"/>
          <a:ext cx="6416829" cy="229173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8017" tIns="270764" rIns="498017"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Citation: </a:t>
          </a:r>
          <a:r>
            <a:rPr lang="en-US" sz="1800" kern="1200">
              <a:solidFill>
                <a:schemeClr val="tx1"/>
              </a:solidFill>
              <a:latin typeface="Arial" pitchFamily="34" charset="0"/>
              <a:cs typeface="Arial" pitchFamily="34" charset="0"/>
            </a:rPr>
            <a:t>2011 ONSC 3885 (summary judgment)</a:t>
          </a:r>
          <a:endParaRPr lang="en-CA" sz="1800" kern="1200"/>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Decision Maker: </a:t>
          </a:r>
          <a:r>
            <a:rPr lang="en-US" sz="1800" kern="1200">
              <a:solidFill>
                <a:schemeClr val="tx1"/>
              </a:solidFill>
              <a:latin typeface="Arial" pitchFamily="34" charset="0"/>
              <a:cs typeface="Arial" pitchFamily="34" charset="0"/>
            </a:rPr>
            <a:t>Justice Gordon</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Notice Period: </a:t>
          </a:r>
          <a:r>
            <a:rPr lang="en-US" sz="1800" kern="1200">
              <a:solidFill>
                <a:schemeClr val="tx1"/>
              </a:solidFill>
              <a:latin typeface="Arial" pitchFamily="34" charset="0"/>
              <a:cs typeface="Arial" pitchFamily="34" charset="0"/>
            </a:rPr>
            <a:t>4 months</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Age: </a:t>
          </a:r>
          <a:r>
            <a:rPr lang="en-US" sz="1800" kern="1200">
              <a:solidFill>
                <a:schemeClr val="tx1"/>
              </a:solidFill>
              <a:latin typeface="Arial" pitchFamily="34" charset="0"/>
              <a:cs typeface="Arial" pitchFamily="34" charset="0"/>
            </a:rPr>
            <a:t>48</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Position: </a:t>
          </a:r>
          <a:r>
            <a:rPr lang="en-US" sz="1800" kern="1200">
              <a:solidFill>
                <a:schemeClr val="tx1"/>
              </a:solidFill>
              <a:latin typeface="Arial" pitchFamily="34" charset="0"/>
              <a:cs typeface="Arial" pitchFamily="34" charset="0"/>
            </a:rPr>
            <a:t>Redevelopment Project Manager </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Salary: </a:t>
          </a:r>
          <a:r>
            <a:rPr lang="en-US" sz="1800" kern="1200">
              <a:solidFill>
                <a:schemeClr val="tx1"/>
              </a:solidFill>
              <a:latin typeface="Arial" pitchFamily="34" charset="0"/>
              <a:cs typeface="Arial" pitchFamily="34" charset="0"/>
            </a:rPr>
            <a:t>$87,500</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Length of Service:</a:t>
          </a:r>
          <a:r>
            <a:rPr lang="en-US" sz="1800" kern="1200">
              <a:solidFill>
                <a:schemeClr val="tx1"/>
              </a:solidFill>
              <a:latin typeface="Arial" pitchFamily="34" charset="0"/>
              <a:cs typeface="Arial" pitchFamily="34" charset="0"/>
            </a:rPr>
            <a:t> 25 months</a:t>
          </a:r>
          <a:endParaRPr lang="en-CA" sz="1800" kern="1200">
            <a:solidFill>
              <a:schemeClr val="tx1"/>
            </a:solidFill>
            <a:latin typeface="Arial" pitchFamily="34" charset="0"/>
            <a:cs typeface="Arial" pitchFamily="34" charset="0"/>
          </a:endParaRPr>
        </a:p>
      </dsp:txBody>
      <dsp:txXfrm>
        <a:off x="0" y="528400"/>
        <a:ext cx="6416829" cy="2291731"/>
      </dsp:txXfrm>
    </dsp:sp>
    <dsp:sp modelId="{84DFEC15-5738-4EA4-B113-EFBE4D4E7DC7}">
      <dsp:nvSpPr>
        <dsp:cNvPr id="0" name=""/>
        <dsp:cNvSpPr/>
      </dsp:nvSpPr>
      <dsp:spPr>
        <a:xfrm>
          <a:off x="320528" y="91902"/>
          <a:ext cx="5749652" cy="5879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79" tIns="0" rIns="169779" bIns="0" numCol="1" spcCol="1270" anchor="ctr" anchorCtr="0">
          <a:noAutofit/>
        </a:bodyPr>
        <a:lstStyle/>
        <a:p>
          <a:pPr marL="0" lvl="0" indent="0" algn="l" defTabSz="800100">
            <a:lnSpc>
              <a:spcPct val="90000"/>
            </a:lnSpc>
            <a:spcBef>
              <a:spcPct val="0"/>
            </a:spcBef>
            <a:spcAft>
              <a:spcPct val="35000"/>
            </a:spcAft>
            <a:buNone/>
          </a:pPr>
          <a:r>
            <a:rPr lang="en-US" sz="1800" b="1" i="1" kern="1200">
              <a:latin typeface="Arial" pitchFamily="34" charset="0"/>
              <a:cs typeface="Arial" pitchFamily="34" charset="0"/>
            </a:rPr>
            <a:t>Roberts v St. Joseph’s Healthcare Hamilton</a:t>
          </a:r>
          <a:endParaRPr lang="en-CA" sz="1800" kern="1200"/>
        </a:p>
      </dsp:txBody>
      <dsp:txXfrm>
        <a:off x="349227" y="120601"/>
        <a:ext cx="5692254" cy="5305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0718-BE1F-4802-A493-792C39E69B7E}">
      <dsp:nvSpPr>
        <dsp:cNvPr id="0" name=""/>
        <dsp:cNvSpPr/>
      </dsp:nvSpPr>
      <dsp:spPr>
        <a:xfrm>
          <a:off x="0" y="528400"/>
          <a:ext cx="6416829" cy="229173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8017" tIns="270764" rIns="498017"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Citation: </a:t>
          </a:r>
          <a:r>
            <a:rPr lang="en-US" sz="1800" kern="1200">
              <a:solidFill>
                <a:schemeClr val="tx1"/>
              </a:solidFill>
              <a:latin typeface="Arial" pitchFamily="34" charset="0"/>
              <a:cs typeface="Arial" pitchFamily="34" charset="0"/>
            </a:rPr>
            <a:t>2011 ONSC 3885 (summary judgment)</a:t>
          </a:r>
          <a:endParaRPr lang="en-CA" sz="1800" kern="1200"/>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Decision Maker: </a:t>
          </a:r>
          <a:r>
            <a:rPr lang="en-US" sz="1800" kern="1200">
              <a:solidFill>
                <a:schemeClr val="tx1"/>
              </a:solidFill>
              <a:latin typeface="Arial" pitchFamily="34" charset="0"/>
              <a:cs typeface="Arial" pitchFamily="34" charset="0"/>
            </a:rPr>
            <a:t>Justice Gordon</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Notice Period: </a:t>
          </a:r>
          <a:r>
            <a:rPr lang="en-US" sz="1800" kern="1200">
              <a:solidFill>
                <a:schemeClr val="tx1"/>
              </a:solidFill>
              <a:latin typeface="Arial" pitchFamily="34" charset="0"/>
              <a:cs typeface="Arial" pitchFamily="34" charset="0"/>
            </a:rPr>
            <a:t>4 months</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Age: </a:t>
          </a:r>
          <a:r>
            <a:rPr lang="en-US" sz="1800" kern="1200">
              <a:solidFill>
                <a:schemeClr val="tx1"/>
              </a:solidFill>
              <a:latin typeface="Arial" pitchFamily="34" charset="0"/>
              <a:cs typeface="Arial" pitchFamily="34" charset="0"/>
            </a:rPr>
            <a:t>48</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Position: </a:t>
          </a:r>
          <a:r>
            <a:rPr lang="en-US" sz="1800" kern="1200">
              <a:solidFill>
                <a:schemeClr val="tx1"/>
              </a:solidFill>
              <a:latin typeface="Arial" pitchFamily="34" charset="0"/>
              <a:cs typeface="Arial" pitchFamily="34" charset="0"/>
            </a:rPr>
            <a:t>Redevelopment Project Manager </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Salary: </a:t>
          </a:r>
          <a:r>
            <a:rPr lang="en-US" sz="1800" kern="1200">
              <a:solidFill>
                <a:schemeClr val="tx1"/>
              </a:solidFill>
              <a:latin typeface="Arial" pitchFamily="34" charset="0"/>
              <a:cs typeface="Arial" pitchFamily="34" charset="0"/>
            </a:rPr>
            <a:t>$87,500</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Length of Service:</a:t>
          </a:r>
          <a:r>
            <a:rPr lang="en-US" sz="1800" kern="1200">
              <a:solidFill>
                <a:schemeClr val="tx1"/>
              </a:solidFill>
              <a:latin typeface="Arial" pitchFamily="34" charset="0"/>
              <a:cs typeface="Arial" pitchFamily="34" charset="0"/>
            </a:rPr>
            <a:t> 25 months</a:t>
          </a:r>
          <a:endParaRPr lang="en-CA" sz="1800" kern="1200">
            <a:solidFill>
              <a:schemeClr val="tx1"/>
            </a:solidFill>
            <a:latin typeface="Arial" pitchFamily="34" charset="0"/>
            <a:cs typeface="Arial" pitchFamily="34" charset="0"/>
          </a:endParaRPr>
        </a:p>
      </dsp:txBody>
      <dsp:txXfrm>
        <a:off x="0" y="528400"/>
        <a:ext cx="6416829" cy="2291731"/>
      </dsp:txXfrm>
    </dsp:sp>
    <dsp:sp modelId="{84DFEC15-5738-4EA4-B113-EFBE4D4E7DC7}">
      <dsp:nvSpPr>
        <dsp:cNvPr id="0" name=""/>
        <dsp:cNvSpPr/>
      </dsp:nvSpPr>
      <dsp:spPr>
        <a:xfrm>
          <a:off x="320528" y="91902"/>
          <a:ext cx="5749652" cy="5879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79" tIns="0" rIns="169779" bIns="0" numCol="1" spcCol="1270" anchor="ctr" anchorCtr="0">
          <a:noAutofit/>
        </a:bodyPr>
        <a:lstStyle/>
        <a:p>
          <a:pPr marL="0" lvl="0" indent="0" algn="l" defTabSz="800100">
            <a:lnSpc>
              <a:spcPct val="90000"/>
            </a:lnSpc>
            <a:spcBef>
              <a:spcPct val="0"/>
            </a:spcBef>
            <a:spcAft>
              <a:spcPct val="35000"/>
            </a:spcAft>
            <a:buNone/>
          </a:pPr>
          <a:r>
            <a:rPr lang="en-US" sz="1800" b="1" i="1" kern="1200">
              <a:latin typeface="Arial" pitchFamily="34" charset="0"/>
              <a:cs typeface="Arial" pitchFamily="34" charset="0"/>
            </a:rPr>
            <a:t>Roberts v St. Joseph’s Healthcare Hamilton</a:t>
          </a:r>
          <a:endParaRPr lang="en-CA" sz="1800" kern="1200"/>
        </a:p>
      </dsp:txBody>
      <dsp:txXfrm>
        <a:off x="349227" y="120601"/>
        <a:ext cx="5692254" cy="5305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B20AB5-63AC-4A04-B609-D7A356B48BEC}" type="datetimeFigureOut">
              <a:rPr lang="en-CA" smtClean="0"/>
              <a:t>2024-04-22</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F07EEE-E379-4F79-B1EC-ED482ED3325D}" type="slidenum">
              <a:rPr lang="en-CA" smtClean="0"/>
              <a:t>‹#›</a:t>
            </a:fld>
            <a:endParaRPr lang="en-CA"/>
          </a:p>
        </p:txBody>
      </p:sp>
    </p:spTree>
    <p:extLst>
      <p:ext uri="{BB962C8B-B14F-4D97-AF65-F5344CB8AC3E}">
        <p14:creationId xmlns:p14="http://schemas.microsoft.com/office/powerpoint/2010/main" val="3728111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1722905" y="305789"/>
            <a:ext cx="3347852" cy="1883167"/>
          </a:xfrm>
          <a:prstGeom prst="rect">
            <a:avLst/>
          </a:prstGeom>
          <a:noFill/>
          <a:ln w="9525">
            <a:solidFill>
              <a:srgbClr val="000000"/>
            </a:solidFill>
            <a:miter lim="800000"/>
          </a:ln>
          <a:effectLst/>
        </p:spPr>
      </p:sp>
      <p:sp>
        <p:nvSpPr>
          <p:cNvPr id="4101" name="Rectangle 5"/>
          <p:cNvSpPr>
            <a:spLocks noGrp="1" noChangeArrowheads="1"/>
          </p:cNvSpPr>
          <p:nvPr>
            <p:ph type="body" sz="quarter" idx="3"/>
          </p:nvPr>
        </p:nvSpPr>
        <p:spPr bwMode="auto">
          <a:xfrm>
            <a:off x="685800" y="2303813"/>
            <a:ext cx="5486400" cy="6400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defRPr>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574E6A57-EA8E-4395-A7BB-8DD9F5864C86}" type="slidenum">
              <a:rPr lang="en-US"/>
              <a:t>‹#›</a:t>
            </a:fld>
            <a:endParaRPr lang="en-US"/>
          </a:p>
        </p:txBody>
      </p:sp>
    </p:spTree>
    <p:extLst>
      <p:ext uri="{BB962C8B-B14F-4D97-AF65-F5344CB8AC3E}">
        <p14:creationId xmlns:p14="http://schemas.microsoft.com/office/powerpoint/2010/main" val="4931426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a:ea typeface="+mn-ea"/>
        <a:cs typeface="+mn-cs"/>
      </a:defRPr>
    </a:lvl1pPr>
    <a:lvl2pPr marL="457200" algn="l" rtl="0" fontAlgn="base">
      <a:spcBef>
        <a:spcPct val="30000"/>
      </a:spcBef>
      <a:spcAft>
        <a:spcPct val="0"/>
      </a:spcAft>
      <a:defRPr sz="1200" kern="1200">
        <a:solidFill>
          <a:schemeClr val="tx1"/>
        </a:solidFill>
        <a:latin typeface="Arial"/>
        <a:ea typeface="+mn-ea"/>
        <a:cs typeface="+mn-cs"/>
      </a:defRPr>
    </a:lvl2pPr>
    <a:lvl3pPr marL="914400" algn="l" rtl="0" fontAlgn="base">
      <a:spcBef>
        <a:spcPct val="30000"/>
      </a:spcBef>
      <a:spcAft>
        <a:spcPct val="0"/>
      </a:spcAft>
      <a:defRPr sz="1200" kern="1200">
        <a:solidFill>
          <a:schemeClr val="tx1"/>
        </a:solidFill>
        <a:latin typeface="Arial"/>
        <a:ea typeface="+mn-ea"/>
        <a:cs typeface="+mn-cs"/>
      </a:defRPr>
    </a:lvl3pPr>
    <a:lvl4pPr marL="1371600" algn="l" rtl="0" fontAlgn="base">
      <a:spcBef>
        <a:spcPct val="30000"/>
      </a:spcBef>
      <a:spcAft>
        <a:spcPct val="0"/>
      </a:spcAft>
      <a:defRPr sz="1200" kern="1200">
        <a:solidFill>
          <a:schemeClr val="tx1"/>
        </a:solidFill>
        <a:latin typeface="Arial"/>
        <a:ea typeface="+mn-ea"/>
        <a:cs typeface="+mn-cs"/>
      </a:defRPr>
    </a:lvl4pPr>
    <a:lvl5pPr marL="1828800" algn="l" rtl="0" fontAlgn="base">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NcPaLzg3pW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NcPaLzg3pWY"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1</a:t>
            </a:fld>
            <a:endParaRPr lang="en-US"/>
          </a:p>
        </p:txBody>
      </p:sp>
    </p:spTree>
    <p:extLst>
      <p:ext uri="{BB962C8B-B14F-4D97-AF65-F5344CB8AC3E}">
        <p14:creationId xmlns:p14="http://schemas.microsoft.com/office/powerpoint/2010/main" val="335724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E6A57-EA8E-4395-A7BB-8DD9F5864C86}" type="slidenum">
              <a:rPr kumimoji="0" lang="en-US" sz="12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r" defTabSz="914400" rtl="0" eaLnBrk="1" fontAlgn="base" latinLnBrk="0" hangingPunct="1">
                <a:lnSpc>
                  <a:spcPct val="100000"/>
                </a:lnSpc>
                <a:spcBef>
                  <a:spcPct val="0"/>
                </a:spcBef>
                <a:spcAft>
                  <a:spcPct val="0"/>
                </a:spcAft>
                <a:buClrTx/>
                <a:buSzTx/>
                <a:buFontTx/>
                <a:buNone/>
                <a:defRPr/>
              </a:pPr>
              <a:t>11</a:t>
            </a:fld>
            <a:endPar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1222972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E6A57-EA8E-4395-A7BB-8DD9F5864C86}" type="slidenum">
              <a:rPr kumimoji="0" lang="en-US" sz="12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r" defTabSz="914400" rtl="0" eaLnBrk="1" fontAlgn="base" latinLnBrk="0" hangingPunct="1">
                <a:lnSpc>
                  <a:spcPct val="100000"/>
                </a:lnSpc>
                <a:spcBef>
                  <a:spcPct val="0"/>
                </a:spcBef>
                <a:spcAft>
                  <a:spcPct val="0"/>
                </a:spcAft>
                <a:buClrTx/>
                <a:buSzTx/>
                <a:buFontTx/>
                <a:buNone/>
                <a:defRPr/>
              </a:pPr>
              <a:t>13</a:t>
            </a:fld>
            <a:endPar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168241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marL="457200" marR="0" lvl="1" indent="0">
              <a:spcBef>
                <a:spcPct val="0"/>
              </a:spcBef>
              <a:spcAft>
                <a:spcPct val="0"/>
              </a:spcAft>
              <a:buFont typeface="Courier New" panose="02070309020205020404" pitchFamily="49" charset="0"/>
              <a:buNone/>
            </a:pPr>
            <a:endParaRPr lang="en-CA" sz="1100">
              <a:effectLst/>
              <a:latin typeface="Arial"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E6A57-EA8E-4395-A7BB-8DD9F5864C86}" type="slidenum">
              <a:rPr kumimoji="0" lang="en-US" sz="12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r" defTabSz="914400" rtl="0" eaLnBrk="1" fontAlgn="base" latinLnBrk="0" hangingPunct="1">
                <a:lnSpc>
                  <a:spcPct val="100000"/>
                </a:lnSpc>
                <a:spcBef>
                  <a:spcPct val="0"/>
                </a:spcBef>
                <a:spcAft>
                  <a:spcPct val="0"/>
                </a:spcAft>
                <a:buClrTx/>
                <a:buSzTx/>
                <a:buFontTx/>
                <a:buNone/>
                <a:defRPr/>
              </a:pPr>
              <a:t>14</a:t>
            </a:fld>
            <a:endPar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95034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304800"/>
            <a:ext cx="3336925" cy="1878013"/>
          </a:xfrm>
        </p:spPr>
      </p:sp>
      <p:sp>
        <p:nvSpPr>
          <p:cNvPr id="3" name="Notes Placeholder 2"/>
          <p:cNvSpPr txBox="1">
            <a:spLocks noGrp="1"/>
          </p:cNvSpPr>
          <p:nvPr>
            <p:ph type="body" idx="1"/>
          </p:nvPr>
        </p:nvSpPr>
        <p:spPr/>
        <p:txBody>
          <a:bodyPr/>
          <a:lstStyle/>
          <a:p>
            <a:pPr defTabSz="911189">
              <a:defRPr/>
            </a:pPr>
            <a:endParaRPr lang="en-CA" b="0" i="0">
              <a:solidFill>
                <a:srgbClr val="374151"/>
              </a:solidFill>
              <a:effectLst/>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defTabSz="911189">
              <a:defRPr/>
            </a:pPr>
            <a:fld id="{574E6A57-EA8E-4395-A7BB-8DD9F5864C86}" type="slidenum">
              <a:rPr lang="en-US">
                <a:solidFill>
                  <a:srgbClr val="000000"/>
                </a:solidFill>
              </a:rPr>
              <a:pPr defTabSz="911189">
                <a:defRPr/>
              </a:pPr>
              <a:t>15</a:t>
            </a:fld>
            <a:endParaRPr lang="en-US">
              <a:solidFill>
                <a:srgbClr val="000000"/>
              </a:solidFill>
            </a:endParaRPr>
          </a:p>
        </p:txBody>
      </p:sp>
    </p:spTree>
    <p:extLst>
      <p:ext uri="{BB962C8B-B14F-4D97-AF65-F5344CB8AC3E}">
        <p14:creationId xmlns:p14="http://schemas.microsoft.com/office/powerpoint/2010/main" val="2899661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574E6A57-EA8E-4395-A7BB-8DD9F5864C86}" type="slidenum">
              <a:rPr lang="en-US" smtClean="0"/>
              <a:t>16</a:t>
            </a:fld>
            <a:endParaRPr lang="en-US"/>
          </a:p>
        </p:txBody>
      </p:sp>
    </p:spTree>
    <p:extLst>
      <p:ext uri="{BB962C8B-B14F-4D97-AF65-F5344CB8AC3E}">
        <p14:creationId xmlns:p14="http://schemas.microsoft.com/office/powerpoint/2010/main" val="4020663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574E6A57-EA8E-4395-A7BB-8DD9F5864C86}" type="slidenum">
              <a:rPr lang="en-US" smtClean="0"/>
              <a:t>17</a:t>
            </a:fld>
            <a:endParaRPr lang="en-US"/>
          </a:p>
        </p:txBody>
      </p:sp>
    </p:spTree>
    <p:extLst>
      <p:ext uri="{BB962C8B-B14F-4D97-AF65-F5344CB8AC3E}">
        <p14:creationId xmlns:p14="http://schemas.microsoft.com/office/powerpoint/2010/main" val="1682411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574E6A57-EA8E-4395-A7BB-8DD9F5864C86}" type="slidenum">
              <a:rPr lang="en-US" smtClean="0"/>
              <a:t>18</a:t>
            </a:fld>
            <a:endParaRPr lang="en-US"/>
          </a:p>
        </p:txBody>
      </p:sp>
    </p:spTree>
    <p:extLst>
      <p:ext uri="{BB962C8B-B14F-4D97-AF65-F5344CB8AC3E}">
        <p14:creationId xmlns:p14="http://schemas.microsoft.com/office/powerpoint/2010/main" val="2572610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574E6A57-EA8E-4395-A7BB-8DD9F5864C86}" type="slidenum">
              <a:rPr lang="en-US" smtClean="0"/>
              <a:t>19</a:t>
            </a:fld>
            <a:endParaRPr lang="en-US"/>
          </a:p>
        </p:txBody>
      </p:sp>
    </p:spTree>
    <p:extLst>
      <p:ext uri="{BB962C8B-B14F-4D97-AF65-F5344CB8AC3E}">
        <p14:creationId xmlns:p14="http://schemas.microsoft.com/office/powerpoint/2010/main" val="3721960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20</a:t>
            </a:fld>
            <a:endParaRPr lang="en-US"/>
          </a:p>
        </p:txBody>
      </p:sp>
    </p:spTree>
    <p:extLst>
      <p:ext uri="{BB962C8B-B14F-4D97-AF65-F5344CB8AC3E}">
        <p14:creationId xmlns:p14="http://schemas.microsoft.com/office/powerpoint/2010/main" val="1782672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sz="1200">
              <a:hlinkClick r:id="rId3"/>
            </a:endParaRPr>
          </a:p>
        </p:txBody>
      </p:sp>
      <p:sp>
        <p:nvSpPr>
          <p:cNvPr id="4" name="Slide Number Placeholder 3"/>
          <p:cNvSpPr>
            <a:spLocks noGrp="1"/>
          </p:cNvSpPr>
          <p:nvPr>
            <p:ph type="sldNum" sz="quarter" idx="5"/>
          </p:nvPr>
        </p:nvSpPr>
        <p:spPr/>
        <p:txBody>
          <a:bodyPr/>
          <a:lstStyle/>
          <a:p>
            <a:fld id="{574E6A57-EA8E-4395-A7BB-8DD9F5864C86}" type="slidenum">
              <a:rPr lang="en-US" smtClean="0"/>
              <a:t>21</a:t>
            </a:fld>
            <a:endParaRPr lang="en-US"/>
          </a:p>
        </p:txBody>
      </p:sp>
    </p:spTree>
    <p:extLst>
      <p:ext uri="{BB962C8B-B14F-4D97-AF65-F5344CB8AC3E}">
        <p14:creationId xmlns:p14="http://schemas.microsoft.com/office/powerpoint/2010/main" val="227812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2</a:t>
            </a:fld>
            <a:endParaRPr lang="en-US"/>
          </a:p>
        </p:txBody>
      </p:sp>
    </p:spTree>
    <p:extLst>
      <p:ext uri="{BB962C8B-B14F-4D97-AF65-F5344CB8AC3E}">
        <p14:creationId xmlns:p14="http://schemas.microsoft.com/office/powerpoint/2010/main" val="1301598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574E6A57-EA8E-4395-A7BB-8DD9F5864C86}" type="slidenum">
              <a:rPr lang="en-US" smtClean="0"/>
              <a:t>22</a:t>
            </a:fld>
            <a:endParaRPr lang="en-US"/>
          </a:p>
        </p:txBody>
      </p:sp>
    </p:spTree>
    <p:extLst>
      <p:ext uri="{BB962C8B-B14F-4D97-AF65-F5344CB8AC3E}">
        <p14:creationId xmlns:p14="http://schemas.microsoft.com/office/powerpoint/2010/main" val="206572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574E6A57-EA8E-4395-A7BB-8DD9F5864C86}" type="slidenum">
              <a:rPr lang="en-US" smtClean="0"/>
              <a:t>24</a:t>
            </a:fld>
            <a:endParaRPr lang="en-US"/>
          </a:p>
        </p:txBody>
      </p:sp>
    </p:spTree>
    <p:extLst>
      <p:ext uri="{BB962C8B-B14F-4D97-AF65-F5344CB8AC3E}">
        <p14:creationId xmlns:p14="http://schemas.microsoft.com/office/powerpoint/2010/main" val="4225203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25</a:t>
            </a:fld>
            <a:endParaRPr lang="en-US"/>
          </a:p>
        </p:txBody>
      </p:sp>
    </p:spTree>
    <p:extLst>
      <p:ext uri="{BB962C8B-B14F-4D97-AF65-F5344CB8AC3E}">
        <p14:creationId xmlns:p14="http://schemas.microsoft.com/office/powerpoint/2010/main" val="1100092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27</a:t>
            </a:fld>
            <a:endParaRPr lang="en-US"/>
          </a:p>
        </p:txBody>
      </p:sp>
    </p:spTree>
    <p:extLst>
      <p:ext uri="{BB962C8B-B14F-4D97-AF65-F5344CB8AC3E}">
        <p14:creationId xmlns:p14="http://schemas.microsoft.com/office/powerpoint/2010/main" val="4020663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28</a:t>
            </a:fld>
            <a:endParaRPr lang="en-US"/>
          </a:p>
        </p:txBody>
      </p:sp>
    </p:spTree>
    <p:extLst>
      <p:ext uri="{BB962C8B-B14F-4D97-AF65-F5344CB8AC3E}">
        <p14:creationId xmlns:p14="http://schemas.microsoft.com/office/powerpoint/2010/main" val="2701429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30</a:t>
            </a:fld>
            <a:endParaRPr lang="en-US"/>
          </a:p>
        </p:txBody>
      </p:sp>
    </p:spTree>
    <p:extLst>
      <p:ext uri="{BB962C8B-B14F-4D97-AF65-F5344CB8AC3E}">
        <p14:creationId xmlns:p14="http://schemas.microsoft.com/office/powerpoint/2010/main" val="2938275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31</a:t>
            </a:fld>
            <a:endParaRPr lang="en-US"/>
          </a:p>
        </p:txBody>
      </p:sp>
    </p:spTree>
    <p:extLst>
      <p:ext uri="{BB962C8B-B14F-4D97-AF65-F5344CB8AC3E}">
        <p14:creationId xmlns:p14="http://schemas.microsoft.com/office/powerpoint/2010/main" val="4225203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pPr algn="l"/>
            <a:endParaRPr lang="en-CA" sz="1100"/>
          </a:p>
        </p:txBody>
      </p:sp>
      <p:sp>
        <p:nvSpPr>
          <p:cNvPr id="4" name="Slide Number Placeholder 3"/>
          <p:cNvSpPr>
            <a:spLocks noGrp="1"/>
          </p:cNvSpPr>
          <p:nvPr>
            <p:ph type="sldNum" sz="quarter" idx="5"/>
          </p:nvPr>
        </p:nvSpPr>
        <p:spPr/>
        <p:txBody>
          <a:bodyPr/>
          <a:lstStyle/>
          <a:p>
            <a:fld id="{574E6A57-EA8E-4395-A7BB-8DD9F5864C86}" type="slidenum">
              <a:rPr lang="en-US" smtClean="0"/>
              <a:t>32</a:t>
            </a:fld>
            <a:endParaRPr lang="en-US"/>
          </a:p>
        </p:txBody>
      </p:sp>
    </p:spTree>
    <p:extLst>
      <p:ext uri="{BB962C8B-B14F-4D97-AF65-F5344CB8AC3E}">
        <p14:creationId xmlns:p14="http://schemas.microsoft.com/office/powerpoint/2010/main" val="4247458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33</a:t>
            </a:fld>
            <a:endParaRPr lang="en-US"/>
          </a:p>
        </p:txBody>
      </p:sp>
    </p:spTree>
    <p:extLst>
      <p:ext uri="{BB962C8B-B14F-4D97-AF65-F5344CB8AC3E}">
        <p14:creationId xmlns:p14="http://schemas.microsoft.com/office/powerpoint/2010/main" val="1307120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574E6A57-EA8E-4395-A7BB-8DD9F5864C86}" type="slidenum">
              <a:rPr lang="en-US" smtClean="0"/>
              <a:t>34</a:t>
            </a:fld>
            <a:endParaRPr lang="en-US"/>
          </a:p>
        </p:txBody>
      </p:sp>
    </p:spTree>
    <p:extLst>
      <p:ext uri="{BB962C8B-B14F-4D97-AF65-F5344CB8AC3E}">
        <p14:creationId xmlns:p14="http://schemas.microsoft.com/office/powerpoint/2010/main" val="363869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a:t>
            </a:fld>
            <a:endParaRPr lang="en-US"/>
          </a:p>
        </p:txBody>
      </p:sp>
    </p:spTree>
    <p:extLst>
      <p:ext uri="{BB962C8B-B14F-4D97-AF65-F5344CB8AC3E}">
        <p14:creationId xmlns:p14="http://schemas.microsoft.com/office/powerpoint/2010/main" val="1307120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sz="1200">
              <a:hlinkClick r:id="rId3"/>
            </a:endParaRPr>
          </a:p>
        </p:txBody>
      </p:sp>
      <p:sp>
        <p:nvSpPr>
          <p:cNvPr id="4" name="Slide Number Placeholder 3"/>
          <p:cNvSpPr>
            <a:spLocks noGrp="1"/>
          </p:cNvSpPr>
          <p:nvPr>
            <p:ph type="sldNum" sz="quarter" idx="5"/>
          </p:nvPr>
        </p:nvSpPr>
        <p:spPr/>
        <p:txBody>
          <a:bodyPr/>
          <a:lstStyle/>
          <a:p>
            <a:fld id="{574E6A57-EA8E-4395-A7BB-8DD9F5864C86}" type="slidenum">
              <a:rPr lang="en-US" smtClean="0"/>
              <a:t>35</a:t>
            </a:fld>
            <a:endParaRPr lang="en-US"/>
          </a:p>
        </p:txBody>
      </p:sp>
    </p:spTree>
    <p:extLst>
      <p:ext uri="{BB962C8B-B14F-4D97-AF65-F5344CB8AC3E}">
        <p14:creationId xmlns:p14="http://schemas.microsoft.com/office/powerpoint/2010/main" val="2653113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574E6A57-EA8E-4395-A7BB-8DD9F5864C86}" type="slidenum">
              <a:rPr lang="en-US" smtClean="0"/>
              <a:t>36</a:t>
            </a:fld>
            <a:endParaRPr lang="en-US"/>
          </a:p>
        </p:txBody>
      </p:sp>
    </p:spTree>
    <p:extLst>
      <p:ext uri="{BB962C8B-B14F-4D97-AF65-F5344CB8AC3E}">
        <p14:creationId xmlns:p14="http://schemas.microsoft.com/office/powerpoint/2010/main" val="444561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574E6A57-EA8E-4395-A7BB-8DD9F5864C86}" type="slidenum">
              <a:rPr lang="en-US" smtClean="0"/>
              <a:t>37</a:t>
            </a:fld>
            <a:endParaRPr lang="en-US"/>
          </a:p>
        </p:txBody>
      </p:sp>
    </p:spTree>
    <p:extLst>
      <p:ext uri="{BB962C8B-B14F-4D97-AF65-F5344CB8AC3E}">
        <p14:creationId xmlns:p14="http://schemas.microsoft.com/office/powerpoint/2010/main" val="1222972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a:buFontTx/>
              <a:buChar char="•"/>
            </a:pPr>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38</a:t>
            </a:fld>
            <a:endParaRPr lang="en-US"/>
          </a:p>
        </p:txBody>
      </p:sp>
    </p:spTree>
    <p:extLst>
      <p:ext uri="{BB962C8B-B14F-4D97-AF65-F5344CB8AC3E}">
        <p14:creationId xmlns:p14="http://schemas.microsoft.com/office/powerpoint/2010/main" val="4202525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defTabSz="930322">
              <a:defRPr/>
            </a:pPr>
            <a:endParaRPr lang="en-CA" b="1"/>
          </a:p>
        </p:txBody>
      </p:sp>
      <p:sp>
        <p:nvSpPr>
          <p:cNvPr id="4" name="Slide Number Placeholder 3"/>
          <p:cNvSpPr>
            <a:spLocks noGrp="1"/>
          </p:cNvSpPr>
          <p:nvPr>
            <p:ph type="sldNum" sz="quarter" idx="5"/>
          </p:nvPr>
        </p:nvSpPr>
        <p:spPr/>
        <p:txBody>
          <a:bodyPr/>
          <a:lstStyle/>
          <a:p>
            <a:fld id="{574E6A57-EA8E-4395-A7BB-8DD9F5864C86}" type="slidenum">
              <a:rPr lang="en-US" smtClean="0"/>
              <a:t>39</a:t>
            </a:fld>
            <a:endParaRPr lang="en-US"/>
          </a:p>
        </p:txBody>
      </p:sp>
    </p:spTree>
    <p:extLst>
      <p:ext uri="{BB962C8B-B14F-4D97-AF65-F5344CB8AC3E}">
        <p14:creationId xmlns:p14="http://schemas.microsoft.com/office/powerpoint/2010/main" val="1471037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41</a:t>
            </a:fld>
            <a:endParaRPr lang="en-US"/>
          </a:p>
        </p:txBody>
      </p:sp>
    </p:spTree>
    <p:extLst>
      <p:ext uri="{BB962C8B-B14F-4D97-AF65-F5344CB8AC3E}">
        <p14:creationId xmlns:p14="http://schemas.microsoft.com/office/powerpoint/2010/main" val="2964543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574E6A57-EA8E-4395-A7BB-8DD9F5864C86}" type="slidenum">
              <a:rPr lang="en-US" smtClean="0"/>
              <a:t>42</a:t>
            </a:fld>
            <a:endParaRPr lang="en-US"/>
          </a:p>
        </p:txBody>
      </p:sp>
    </p:spTree>
    <p:extLst>
      <p:ext uri="{BB962C8B-B14F-4D97-AF65-F5344CB8AC3E}">
        <p14:creationId xmlns:p14="http://schemas.microsoft.com/office/powerpoint/2010/main" val="555461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pPr algn="l" fontAlgn="base"/>
            <a:endParaRPr lang="en-CA" sz="1300">
              <a:solidFill>
                <a:srgbClr val="212121"/>
              </a:solidFill>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defTabSz="966612">
              <a:defRPr/>
            </a:pPr>
            <a:fld id="{574E6A57-EA8E-4395-A7BB-8DD9F5864C86}" type="slidenum">
              <a:rPr lang="en-US">
                <a:solidFill>
                  <a:srgbClr val="000000"/>
                </a:solidFill>
              </a:rPr>
              <a:pPr defTabSz="966612">
                <a:defRPr/>
              </a:pPr>
              <a:t>43</a:t>
            </a:fld>
            <a:endParaRPr lang="en-US">
              <a:solidFill>
                <a:srgbClr val="000000"/>
              </a:solidFill>
            </a:endParaRPr>
          </a:p>
        </p:txBody>
      </p:sp>
    </p:spTree>
    <p:extLst>
      <p:ext uri="{BB962C8B-B14F-4D97-AF65-F5344CB8AC3E}">
        <p14:creationId xmlns:p14="http://schemas.microsoft.com/office/powerpoint/2010/main" val="3721960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pPr>
              <a:spcBef>
                <a:spcPct val="0"/>
              </a:spcBef>
              <a:spcAft>
                <a:spcPts val="1269"/>
              </a:spcAft>
            </a:pPr>
            <a:endParaRPr lang="en-CA" b="0" i="0">
              <a:solidFill>
                <a:srgbClr val="333333"/>
              </a:solidFill>
              <a:effectLst/>
              <a:latin typeface="Muli"/>
            </a:endParaRPr>
          </a:p>
        </p:txBody>
      </p:sp>
      <p:sp>
        <p:nvSpPr>
          <p:cNvPr id="4" name="Slide Number Placeholder 3"/>
          <p:cNvSpPr>
            <a:spLocks noGrp="1"/>
          </p:cNvSpPr>
          <p:nvPr>
            <p:ph type="sldNum" sz="quarter" idx="5"/>
          </p:nvPr>
        </p:nvSpPr>
        <p:spPr/>
        <p:txBody>
          <a:bodyPr/>
          <a:lstStyle/>
          <a:p>
            <a:pPr defTabSz="966612">
              <a:defRPr/>
            </a:pPr>
            <a:fld id="{574E6A57-EA8E-4395-A7BB-8DD9F5864C86}" type="slidenum">
              <a:rPr lang="en-US">
                <a:solidFill>
                  <a:srgbClr val="000000"/>
                </a:solidFill>
              </a:rPr>
              <a:pPr defTabSz="966612">
                <a:defRPr/>
              </a:pPr>
              <a:t>44</a:t>
            </a:fld>
            <a:endParaRPr lang="en-US">
              <a:solidFill>
                <a:srgbClr val="000000"/>
              </a:solidFill>
            </a:endParaRPr>
          </a:p>
        </p:txBody>
      </p:sp>
    </p:spTree>
    <p:extLst>
      <p:ext uri="{BB962C8B-B14F-4D97-AF65-F5344CB8AC3E}">
        <p14:creationId xmlns:p14="http://schemas.microsoft.com/office/powerpoint/2010/main" val="3904443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pPr algn="l" fontAlgn="base"/>
            <a:endParaRPr lang="en-CA" b="0" i="0">
              <a:solidFill>
                <a:srgbClr val="212121"/>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pPr defTabSz="966612">
              <a:defRPr/>
            </a:pPr>
            <a:fld id="{574E6A57-EA8E-4395-A7BB-8DD9F5864C86}" type="slidenum">
              <a:rPr lang="en-US">
                <a:solidFill>
                  <a:srgbClr val="000000"/>
                </a:solidFill>
              </a:rPr>
              <a:pPr defTabSz="966612">
                <a:defRPr/>
              </a:pPr>
              <a:t>46</a:t>
            </a:fld>
            <a:endParaRPr lang="en-US">
              <a:solidFill>
                <a:srgbClr val="000000"/>
              </a:solidFill>
            </a:endParaRPr>
          </a:p>
        </p:txBody>
      </p:sp>
    </p:spTree>
    <p:extLst>
      <p:ext uri="{BB962C8B-B14F-4D97-AF65-F5344CB8AC3E}">
        <p14:creationId xmlns:p14="http://schemas.microsoft.com/office/powerpoint/2010/main" val="45472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4</a:t>
            </a:fld>
            <a:endParaRPr lang="en-US"/>
          </a:p>
        </p:txBody>
      </p:sp>
    </p:spTree>
    <p:extLst>
      <p:ext uri="{BB962C8B-B14F-4D97-AF65-F5344CB8AC3E}">
        <p14:creationId xmlns:p14="http://schemas.microsoft.com/office/powerpoint/2010/main" val="3036529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966612">
              <a:defRPr/>
            </a:pPr>
            <a:fld id="{574E6A57-EA8E-4395-A7BB-8DD9F5864C86}" type="slidenum">
              <a:rPr lang="en-US">
                <a:solidFill>
                  <a:srgbClr val="000000"/>
                </a:solidFill>
              </a:rPr>
              <a:pPr defTabSz="966612">
                <a:defRPr/>
              </a:pPr>
              <a:t>47</a:t>
            </a:fld>
            <a:endParaRPr lang="en-US">
              <a:solidFill>
                <a:srgbClr val="000000"/>
              </a:solidFill>
            </a:endParaRPr>
          </a:p>
        </p:txBody>
      </p:sp>
    </p:spTree>
    <p:extLst>
      <p:ext uri="{BB962C8B-B14F-4D97-AF65-F5344CB8AC3E}">
        <p14:creationId xmlns:p14="http://schemas.microsoft.com/office/powerpoint/2010/main" val="2738637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966612">
              <a:defRPr/>
            </a:pPr>
            <a:fld id="{574E6A57-EA8E-4395-A7BB-8DD9F5864C86}" type="slidenum">
              <a:rPr lang="en-US">
                <a:solidFill>
                  <a:srgbClr val="000000"/>
                </a:solidFill>
              </a:rPr>
              <a:pPr defTabSz="966612">
                <a:defRPr/>
              </a:pPr>
              <a:t>48</a:t>
            </a:fld>
            <a:endParaRPr lang="en-US">
              <a:solidFill>
                <a:srgbClr val="000000"/>
              </a:solidFill>
            </a:endParaRPr>
          </a:p>
        </p:txBody>
      </p:sp>
    </p:spTree>
    <p:extLst>
      <p:ext uri="{BB962C8B-B14F-4D97-AF65-F5344CB8AC3E}">
        <p14:creationId xmlns:p14="http://schemas.microsoft.com/office/powerpoint/2010/main" val="1633825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966612">
              <a:defRPr/>
            </a:pPr>
            <a:fld id="{574E6A57-EA8E-4395-A7BB-8DD9F5864C86}" type="slidenum">
              <a:rPr lang="en-US">
                <a:solidFill>
                  <a:srgbClr val="000000"/>
                </a:solidFill>
              </a:rPr>
              <a:pPr defTabSz="966612">
                <a:defRPr/>
              </a:pPr>
              <a:t>49</a:t>
            </a:fld>
            <a:endParaRPr lang="en-US">
              <a:solidFill>
                <a:srgbClr val="000000"/>
              </a:solidFill>
            </a:endParaRPr>
          </a:p>
        </p:txBody>
      </p:sp>
    </p:spTree>
    <p:extLst>
      <p:ext uri="{BB962C8B-B14F-4D97-AF65-F5344CB8AC3E}">
        <p14:creationId xmlns:p14="http://schemas.microsoft.com/office/powerpoint/2010/main" val="1682411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574E6A57-EA8E-4395-A7BB-8DD9F5864C86}" type="slidenum">
              <a:rPr lang="en-US" smtClean="0"/>
              <a:t>50</a:t>
            </a:fld>
            <a:endParaRPr lang="en-US"/>
          </a:p>
        </p:txBody>
      </p:sp>
    </p:spTree>
    <p:extLst>
      <p:ext uri="{BB962C8B-B14F-4D97-AF65-F5344CB8AC3E}">
        <p14:creationId xmlns:p14="http://schemas.microsoft.com/office/powerpoint/2010/main" val="1248182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51</a:t>
            </a:fld>
            <a:endParaRPr lang="en-US"/>
          </a:p>
        </p:txBody>
      </p:sp>
    </p:spTree>
    <p:extLst>
      <p:ext uri="{BB962C8B-B14F-4D97-AF65-F5344CB8AC3E}">
        <p14:creationId xmlns:p14="http://schemas.microsoft.com/office/powerpoint/2010/main" val="28956028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574E6A57-EA8E-4395-A7BB-8DD9F5864C86}" type="slidenum">
              <a:rPr lang="en-US" smtClean="0"/>
              <a:t>52</a:t>
            </a:fld>
            <a:endParaRPr lang="en-US"/>
          </a:p>
        </p:txBody>
      </p:sp>
    </p:spTree>
    <p:extLst>
      <p:ext uri="{BB962C8B-B14F-4D97-AF65-F5344CB8AC3E}">
        <p14:creationId xmlns:p14="http://schemas.microsoft.com/office/powerpoint/2010/main" val="23528518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marL="0" marR="0" algn="just">
              <a:lnSpc>
                <a:spcPct val="120000"/>
              </a:lnSpc>
              <a:spcBef>
                <a:spcPct val="0"/>
              </a:spcBef>
              <a:spcAft>
                <a:spcPts val="1200"/>
              </a:spcAft>
            </a:pPr>
            <a:endParaRPr lang="en-CA" sz="1200">
              <a:effectLst/>
              <a:latin typeface="Arial"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4E6A57-EA8E-4395-A7BB-8DD9F5864C86}" type="slidenum">
              <a:rPr lang="en-US" smtClean="0"/>
              <a:t>55</a:t>
            </a:fld>
            <a:endParaRPr lang="en-US"/>
          </a:p>
        </p:txBody>
      </p:sp>
    </p:spTree>
    <p:extLst>
      <p:ext uri="{BB962C8B-B14F-4D97-AF65-F5344CB8AC3E}">
        <p14:creationId xmlns:p14="http://schemas.microsoft.com/office/powerpoint/2010/main" val="2619471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56</a:t>
            </a:fld>
            <a:endParaRPr lang="en-US"/>
          </a:p>
        </p:txBody>
      </p:sp>
    </p:spTree>
    <p:extLst>
      <p:ext uri="{BB962C8B-B14F-4D97-AF65-F5344CB8AC3E}">
        <p14:creationId xmlns:p14="http://schemas.microsoft.com/office/powerpoint/2010/main" val="35992525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defRPr/>
            </a:pPr>
            <a:endParaRPr lang="en-CA">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fld id="{574E6A57-EA8E-4395-A7BB-8DD9F5864C86}" type="slidenum">
              <a:rPr lang="en-US" smtClean="0"/>
              <a:t>58</a:t>
            </a:fld>
            <a:endParaRPr lang="en-US"/>
          </a:p>
        </p:txBody>
      </p:sp>
    </p:spTree>
    <p:extLst>
      <p:ext uri="{BB962C8B-B14F-4D97-AF65-F5344CB8AC3E}">
        <p14:creationId xmlns:p14="http://schemas.microsoft.com/office/powerpoint/2010/main" val="41242285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59</a:t>
            </a:fld>
            <a:endParaRPr lang="en-US"/>
          </a:p>
        </p:txBody>
      </p:sp>
    </p:spTree>
    <p:extLst>
      <p:ext uri="{BB962C8B-B14F-4D97-AF65-F5344CB8AC3E}">
        <p14:creationId xmlns:p14="http://schemas.microsoft.com/office/powerpoint/2010/main" val="236654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304800"/>
            <a:ext cx="3336925" cy="1878013"/>
          </a:xfrm>
        </p:spPr>
      </p:sp>
      <p:sp>
        <p:nvSpPr>
          <p:cNvPr id="3" name="Notes Placeholder 2"/>
          <p:cNvSpPr txBox="1">
            <a:spLocks noGrp="1"/>
          </p:cNvSpPr>
          <p:nvPr>
            <p:ph type="body" idx="1"/>
          </p:nvPr>
        </p:nvSpPr>
        <p:spPr/>
        <p:txBody>
          <a:bodyPr/>
          <a:lstStyle/>
          <a:p>
            <a:pPr marL="342896" indent="-342896">
              <a:lnSpc>
                <a:spcPct val="120000"/>
              </a:lnSpc>
              <a:spcBef>
                <a:spcPct val="0"/>
              </a:spcBef>
              <a:spcAft>
                <a:spcPts val="1200"/>
              </a:spcAft>
              <a:buFont typeface="Symbol" panose="05050102010706020507" pitchFamily="18" charset="2"/>
              <a:buChar char=""/>
              <a:tabLst>
                <a:tab pos="228597" algn="l"/>
              </a:tabLst>
            </a:pPr>
            <a:endParaRPr lang="en-CA"/>
          </a:p>
        </p:txBody>
      </p:sp>
      <p:sp>
        <p:nvSpPr>
          <p:cNvPr id="4" name="Slide Number Placeholder 3"/>
          <p:cNvSpPr>
            <a:spLocks noGrp="1"/>
          </p:cNvSpPr>
          <p:nvPr>
            <p:ph type="sldNum" sz="quarter" idx="5"/>
          </p:nvPr>
        </p:nvSpPr>
        <p:spPr/>
        <p:txBody>
          <a:bodyPr/>
          <a:lstStyle/>
          <a:p>
            <a:pPr defTabSz="911189">
              <a:defRPr/>
            </a:pPr>
            <a:fld id="{574E6A57-EA8E-4395-A7BB-8DD9F5864C86}" type="slidenum">
              <a:rPr lang="en-US">
                <a:solidFill>
                  <a:srgbClr val="000000"/>
                </a:solidFill>
              </a:rPr>
              <a:pPr defTabSz="911189">
                <a:defRPr/>
              </a:pPr>
              <a:t>6</a:t>
            </a:fld>
            <a:endParaRPr lang="en-US">
              <a:solidFill>
                <a:srgbClr val="000000"/>
              </a:solidFill>
            </a:endParaRPr>
          </a:p>
        </p:txBody>
      </p:sp>
    </p:spTree>
    <p:extLst>
      <p:ext uri="{BB962C8B-B14F-4D97-AF65-F5344CB8AC3E}">
        <p14:creationId xmlns:p14="http://schemas.microsoft.com/office/powerpoint/2010/main" val="228969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60</a:t>
            </a:fld>
            <a:endParaRPr lang="en-US"/>
          </a:p>
        </p:txBody>
      </p:sp>
    </p:spTree>
    <p:extLst>
      <p:ext uri="{BB962C8B-B14F-4D97-AF65-F5344CB8AC3E}">
        <p14:creationId xmlns:p14="http://schemas.microsoft.com/office/powerpoint/2010/main" val="25425983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lvl="0"/>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61</a:t>
            </a:fld>
            <a:endParaRPr lang="en-US"/>
          </a:p>
        </p:txBody>
      </p:sp>
    </p:spTree>
    <p:extLst>
      <p:ext uri="{BB962C8B-B14F-4D97-AF65-F5344CB8AC3E}">
        <p14:creationId xmlns:p14="http://schemas.microsoft.com/office/powerpoint/2010/main" val="42474581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marL="304165" marR="372110" algn="just">
              <a:spcBef>
                <a:spcPct val="0"/>
              </a:spcBef>
              <a:spcAft>
                <a:spcPct val="0"/>
              </a:spcAft>
            </a:pPr>
            <a:endParaRPr lang="en-US" sz="1200">
              <a:effectLst/>
              <a:latin typeface="Arial" pitchFamily="34" charset="0"/>
              <a:ea typeface="Arial" pitchFamily="34" charset="0"/>
            </a:endParaRPr>
          </a:p>
        </p:txBody>
      </p:sp>
      <p:sp>
        <p:nvSpPr>
          <p:cNvPr id="4" name="Slide Number Placeholder 3"/>
          <p:cNvSpPr>
            <a:spLocks noGrp="1"/>
          </p:cNvSpPr>
          <p:nvPr>
            <p:ph type="sldNum" sz="quarter" idx="5"/>
          </p:nvPr>
        </p:nvSpPr>
        <p:spPr/>
        <p:txBody>
          <a:bodyPr/>
          <a:lstStyle/>
          <a:p>
            <a:fld id="{574E6A57-EA8E-4395-A7BB-8DD9F5864C86}" type="slidenum">
              <a:rPr lang="en-US" smtClean="0"/>
              <a:t>62</a:t>
            </a:fld>
            <a:endParaRPr lang="en-US"/>
          </a:p>
        </p:txBody>
      </p:sp>
    </p:spTree>
    <p:extLst>
      <p:ext uri="{BB962C8B-B14F-4D97-AF65-F5344CB8AC3E}">
        <p14:creationId xmlns:p14="http://schemas.microsoft.com/office/powerpoint/2010/main" val="14451031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5"/>
          </p:nvPr>
        </p:nvSpPr>
        <p:spPr/>
        <p:txBody>
          <a:bodyPr/>
          <a:lstStyle/>
          <a:p>
            <a:fld id="{574E6A57-EA8E-4395-A7BB-8DD9F5864C86}" type="slidenum">
              <a:rPr lang="en-US" smtClean="0"/>
              <a:t>63</a:t>
            </a:fld>
            <a:endParaRPr lang="en-US"/>
          </a:p>
        </p:txBody>
      </p:sp>
    </p:spTree>
    <p:extLst>
      <p:ext uri="{BB962C8B-B14F-4D97-AF65-F5344CB8AC3E}">
        <p14:creationId xmlns:p14="http://schemas.microsoft.com/office/powerpoint/2010/main" val="5187309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64</a:t>
            </a:fld>
            <a:endParaRPr lang="en-US"/>
          </a:p>
        </p:txBody>
      </p:sp>
    </p:spTree>
    <p:extLst>
      <p:ext uri="{BB962C8B-B14F-4D97-AF65-F5344CB8AC3E}">
        <p14:creationId xmlns:p14="http://schemas.microsoft.com/office/powerpoint/2010/main" val="3629093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304800"/>
            <a:ext cx="3336925" cy="1878013"/>
          </a:xfrm>
        </p:spPr>
      </p:sp>
      <p:sp>
        <p:nvSpPr>
          <p:cNvPr id="3" name="Notes Placeholder 2"/>
          <p:cNvSpPr txBox="1">
            <a:spLocks noGrp="1"/>
          </p:cNvSpPr>
          <p:nvPr>
            <p:ph type="body" idx="1"/>
          </p:nvPr>
        </p:nvSpPr>
        <p:spPr/>
        <p:txBody>
          <a:bodyPr/>
          <a:lstStyle/>
          <a:p>
            <a:pPr marL="170848" indent="-170848">
              <a:buFontTx/>
              <a:buChar char="-"/>
            </a:pPr>
            <a:endParaRPr lang="en-CA" b="0" i="0">
              <a:solidFill>
                <a:srgbClr val="333333"/>
              </a:solidFill>
              <a:effectLst/>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defTabSz="911189">
              <a:defRPr/>
            </a:pPr>
            <a:fld id="{574E6A57-EA8E-4395-A7BB-8DD9F5864C86}" type="slidenum">
              <a:rPr lang="en-US">
                <a:solidFill>
                  <a:srgbClr val="000000"/>
                </a:solidFill>
              </a:rPr>
              <a:pPr defTabSz="911189">
                <a:defRPr/>
              </a:pPr>
              <a:t>7</a:t>
            </a:fld>
            <a:endParaRPr lang="en-US">
              <a:solidFill>
                <a:srgbClr val="000000"/>
              </a:solidFill>
            </a:endParaRPr>
          </a:p>
        </p:txBody>
      </p:sp>
    </p:spTree>
    <p:extLst>
      <p:ext uri="{BB962C8B-B14F-4D97-AF65-F5344CB8AC3E}">
        <p14:creationId xmlns:p14="http://schemas.microsoft.com/office/powerpoint/2010/main" val="35251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8</a:t>
            </a:fld>
            <a:endParaRPr lang="en-US"/>
          </a:p>
        </p:txBody>
      </p:sp>
    </p:spTree>
    <p:extLst>
      <p:ext uri="{BB962C8B-B14F-4D97-AF65-F5344CB8AC3E}">
        <p14:creationId xmlns:p14="http://schemas.microsoft.com/office/powerpoint/2010/main" val="1226557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9</a:t>
            </a:fld>
            <a:endParaRPr lang="en-US"/>
          </a:p>
        </p:txBody>
      </p:sp>
    </p:spTree>
    <p:extLst>
      <p:ext uri="{BB962C8B-B14F-4D97-AF65-F5344CB8AC3E}">
        <p14:creationId xmlns:p14="http://schemas.microsoft.com/office/powerpoint/2010/main" val="1558477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10</a:t>
            </a:fld>
            <a:endParaRPr lang="en-US"/>
          </a:p>
        </p:txBody>
      </p:sp>
    </p:spTree>
    <p:extLst>
      <p:ext uri="{BB962C8B-B14F-4D97-AF65-F5344CB8AC3E}">
        <p14:creationId xmlns:p14="http://schemas.microsoft.com/office/powerpoint/2010/main" val="1682411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Layout" Target="../diagrams/layout4.xml"/><Relationship Id="rId7" Type="http://schemas.openxmlformats.org/officeDocument/2006/relationships/image" Target="../media/image1.png"/><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diagramData" Target="../diagrams/data4.xml"/><Relationship Id="rId16" Type="http://schemas.openxmlformats.org/officeDocument/2006/relationships/diagramColors" Target="../diagrams/colors6.xml"/><Relationship Id="rId1" Type="http://schemas.openxmlformats.org/officeDocument/2006/relationships/slideMaster" Target="../slideMasters/slideMaster1.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Layouts/_rels/slideLayout22.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Layout" Target="../diagrams/layout7.xml"/><Relationship Id="rId7" Type="http://schemas.openxmlformats.org/officeDocument/2006/relationships/image" Target="../media/image1.png"/><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diagramData" Target="../diagrams/data7.xml"/><Relationship Id="rId16" Type="http://schemas.openxmlformats.org/officeDocument/2006/relationships/diagramColors" Target="../diagrams/colors9.xml"/><Relationship Id="rId1" Type="http://schemas.openxmlformats.org/officeDocument/2006/relationships/slideMaster" Target="../slideMasters/slideMaster1.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Master" Target="../slideMasters/slideMaster1.xml"/><Relationship Id="rId5" Type="http://schemas.openxmlformats.org/officeDocument/2006/relationships/chart" Target="../charts/chart3.xml"/><Relationship Id="rId4" Type="http://schemas.openxmlformats.org/officeDocument/2006/relationships/chart" Target="../charts/chart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Master" Target="../slideMasters/slideMaster1.xml"/><Relationship Id="rId5" Type="http://schemas.openxmlformats.org/officeDocument/2006/relationships/chart" Target="../charts/chart6.xml"/><Relationship Id="rId4" Type="http://schemas.openxmlformats.org/officeDocument/2006/relationships/chart" Target="../charts/chart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Generic Layou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Blank Content Slide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3" name="Content Placeholder 4">
            <a:extLst>
              <a:ext uri="{FF2B5EF4-FFF2-40B4-BE49-F238E27FC236}">
                <a16:creationId xmlns:a16="http://schemas.microsoft.com/office/drawing/2014/main" id="{D0BBB583-8E1C-4A11-9C37-DD7BB229AFD1}"/>
              </a:ext>
            </a:extLst>
          </p:cNvPr>
          <p:cNvSpPr>
            <a:spLocks noGrp="1"/>
          </p:cNvSpPr>
          <p:nvPr>
            <p:ph idx="1" hasCustomPrompt="1"/>
          </p:nvPr>
        </p:nvSpPr>
        <p:spPr>
          <a:xfrm>
            <a:off x="194198" y="1046063"/>
            <a:ext cx="8755603" cy="3631191"/>
          </a:xfrm>
          <a:prstGeom prst="rect">
            <a:avLst/>
          </a:prstGeom>
        </p:spPr>
        <p:txBody>
          <a:bodyPr/>
          <a:lstStyle>
            <a:lvl1pPr>
              <a:defRPr>
                <a:latin typeface="Arial" pitchFamily="34" charset="0"/>
                <a:cs typeface="Arial" pitchFamily="34" charset="0"/>
              </a:defRPr>
            </a:lvl1pPr>
          </a:lstStyle>
          <a:p>
            <a:r>
              <a:rPr lang="en-CA"/>
              <a:t>This is the standard Content Slide – use for bullet text and place longer informational text in the Speaker Notes</a:t>
            </a:r>
          </a:p>
        </p:txBody>
      </p:sp>
      <p:pic>
        <p:nvPicPr>
          <p:cNvPr id="7" name="Picture 6">
            <a:extLst>
              <a:ext uri="{FF2B5EF4-FFF2-40B4-BE49-F238E27FC236}">
                <a16:creationId xmlns:a16="http://schemas.microsoft.com/office/drawing/2014/main" id="{8C2257DD-D671-09CC-A0A3-9D6ABA58C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DD71965B-A3AB-D07B-624A-71C3268FD79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 name="Freeform 5">
            <a:extLst>
              <a:ext uri="{FF2B5EF4-FFF2-40B4-BE49-F238E27FC236}">
                <a16:creationId xmlns:a16="http://schemas.microsoft.com/office/drawing/2014/main" id="{222CF352-6A4D-BCB6-D41A-D7B697E6B80F}"/>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CD33504-42B6-0876-9A5A-480F05335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 name="Freeform 5">
            <a:extLst>
              <a:ext uri="{FF2B5EF4-FFF2-40B4-BE49-F238E27FC236}">
                <a16:creationId xmlns:a16="http://schemas.microsoft.com/office/drawing/2014/main" id="{CAB3EC5C-A86F-014C-182C-460FC0B9DC63}"/>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5" name="Freeform 5">
            <a:extLst>
              <a:ext uri="{FF2B5EF4-FFF2-40B4-BE49-F238E27FC236}">
                <a16:creationId xmlns:a16="http://schemas.microsoft.com/office/drawing/2014/main" id="{06469C64-C590-881C-D092-E9E0002C4E10}"/>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6" name="Picture 15">
            <a:extLst>
              <a:ext uri="{FF2B5EF4-FFF2-40B4-BE49-F238E27FC236}">
                <a16:creationId xmlns:a16="http://schemas.microsoft.com/office/drawing/2014/main" id="{E3E0673C-19CB-96FF-B6B0-9C0A23F96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117775363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Presenter Slide - Two Presente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Presenter Slide – Two Presenters</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19" name="Freeform 5">
            <a:extLst>
              <a:ext uri="{FF2B5EF4-FFF2-40B4-BE49-F238E27FC236}">
                <a16:creationId xmlns:a16="http://schemas.microsoft.com/office/drawing/2014/main" id="{66B39690-17CE-4454-836D-FF1DF318388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0" name="Freeform 5">
            <a:extLst>
              <a:ext uri="{FF2B5EF4-FFF2-40B4-BE49-F238E27FC236}">
                <a16:creationId xmlns:a16="http://schemas.microsoft.com/office/drawing/2014/main" id="{3B39837A-88B6-4F32-A5ED-E6DB4FBAEBB9}"/>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4" name="Picture 3">
            <a:extLst>
              <a:ext uri="{FF2B5EF4-FFF2-40B4-BE49-F238E27FC236}">
                <a16:creationId xmlns:a16="http://schemas.microsoft.com/office/drawing/2014/main" id="{DAC19A5C-180B-3898-DDDC-66E2B12A2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3" name="矩形 1">
            <a:extLst>
              <a:ext uri="{FF2B5EF4-FFF2-40B4-BE49-F238E27FC236}">
                <a16:creationId xmlns:a16="http://schemas.microsoft.com/office/drawing/2014/main" id="{4A29B20D-F1D0-501A-213A-A676384982C5}"/>
              </a:ext>
            </a:extLst>
          </p:cNvPr>
          <p:cNvSpPr/>
          <p:nvPr/>
        </p:nvSpPr>
        <p:spPr>
          <a:xfrm>
            <a:off x="144017" y="1374644"/>
            <a:ext cx="8740101" cy="31098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7" name="矩形 2">
            <a:extLst>
              <a:ext uri="{FF2B5EF4-FFF2-40B4-BE49-F238E27FC236}">
                <a16:creationId xmlns:a16="http://schemas.microsoft.com/office/drawing/2014/main" id="{91154E43-10B7-1135-C5D0-F07647537E51}"/>
              </a:ext>
            </a:extLst>
          </p:cNvPr>
          <p:cNvSpPr>
            <a:spLocks noGrp="1" noRot="1" noMove="1" noResize="1" noEditPoints="1" noAdjustHandles="1" noChangeArrowheads="1" noChangeShapeType="1"/>
          </p:cNvSpPr>
          <p:nvPr userDrawn="1"/>
        </p:nvSpPr>
        <p:spPr>
          <a:xfrm>
            <a:off x="1091488" y="116180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b="0">
              <a:latin typeface="+mn-lt"/>
              <a:cs typeface="+mn-ea"/>
              <a:sym typeface="+mn-lt"/>
            </a:endParaRPr>
          </a:p>
        </p:txBody>
      </p:sp>
      <p:sp>
        <p:nvSpPr>
          <p:cNvPr id="9" name="Freeform 5">
            <a:extLst>
              <a:ext uri="{FF2B5EF4-FFF2-40B4-BE49-F238E27FC236}">
                <a16:creationId xmlns:a16="http://schemas.microsoft.com/office/drawing/2014/main" id="{24902C59-6F28-F3D1-357E-8394F283B68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90D921C8-1DD2-3A4E-DC24-0175F2DFC772}"/>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13768AD-34F2-E30A-1A3A-13B9BBC02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3" name="Freeform 5">
            <a:extLst>
              <a:ext uri="{FF2B5EF4-FFF2-40B4-BE49-F238E27FC236}">
                <a16:creationId xmlns:a16="http://schemas.microsoft.com/office/drawing/2014/main" id="{1D23B684-9A76-D6C5-BD57-4BA14E14F4C4}"/>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4" name="Freeform 5">
            <a:extLst>
              <a:ext uri="{FF2B5EF4-FFF2-40B4-BE49-F238E27FC236}">
                <a16:creationId xmlns:a16="http://schemas.microsoft.com/office/drawing/2014/main" id="{6AC11259-A402-824F-2103-EF8296763626}"/>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25" name="Picture 24">
            <a:extLst>
              <a:ext uri="{FF2B5EF4-FFF2-40B4-BE49-F238E27FC236}">
                <a16:creationId xmlns:a16="http://schemas.microsoft.com/office/drawing/2014/main" id="{E1B8F0BA-0CCA-B524-CDAB-11AA51AF0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6" name="矩形 2">
            <a:extLst>
              <a:ext uri="{FF2B5EF4-FFF2-40B4-BE49-F238E27FC236}">
                <a16:creationId xmlns:a16="http://schemas.microsoft.com/office/drawing/2014/main" id="{455AF6F5-A629-A395-2CCE-AC325BD94512}"/>
              </a:ext>
            </a:extLst>
          </p:cNvPr>
          <p:cNvSpPr>
            <a:spLocks noGrp="1" noRot="1" noMove="1" noResize="1" noEditPoints="1" noAdjustHandles="1" noChangeArrowheads="1" noChangeShapeType="1"/>
          </p:cNvSpPr>
          <p:nvPr userDrawn="1"/>
        </p:nvSpPr>
        <p:spPr>
          <a:xfrm>
            <a:off x="5379408" y="116180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lt"/>
              <a:cs typeface="+mn-ea"/>
              <a:sym typeface="+mn-lt"/>
            </a:endParaRPr>
          </a:p>
        </p:txBody>
      </p:sp>
      <p:sp>
        <p:nvSpPr>
          <p:cNvPr id="50" name="Text Placeholder 27">
            <a:extLst>
              <a:ext uri="{FF2B5EF4-FFF2-40B4-BE49-F238E27FC236}">
                <a16:creationId xmlns:a16="http://schemas.microsoft.com/office/drawing/2014/main" id="{CB396C27-31AE-AD0E-8516-35BE19F4B585}"/>
              </a:ext>
            </a:extLst>
          </p:cNvPr>
          <p:cNvSpPr>
            <a:spLocks noGrp="1"/>
          </p:cNvSpPr>
          <p:nvPr>
            <p:ph type="body" sz="quarter" idx="22" hasCustomPrompt="1"/>
          </p:nvPr>
        </p:nvSpPr>
        <p:spPr>
          <a:xfrm>
            <a:off x="1228417" y="2867670"/>
            <a:ext cx="2214563" cy="328888"/>
          </a:xfrm>
          <a:prstGeom prst="rect">
            <a:avLst/>
          </a:prstGeom>
        </p:spPr>
        <p:txBody>
          <a:bodyPr lIns="0" tIns="0" rIns="0" bIns="0" anchor="ctr"/>
          <a:lstStyle>
            <a:lvl1pPr marL="0" indent="0" algn="ctr">
              <a:buNone/>
              <a:defRPr sz="2000" b="1">
                <a:solidFill>
                  <a:schemeClr val="bg1"/>
                </a:solidFill>
              </a:defRPr>
            </a:lvl1pPr>
          </a:lstStyle>
          <a:p>
            <a:r>
              <a:rPr lang="en-IN">
                <a:latin typeface="Arial" pitchFamily="34" charset="0"/>
              </a:rPr>
              <a:t>Presenter Name</a:t>
            </a:r>
          </a:p>
        </p:txBody>
      </p:sp>
      <p:sp>
        <p:nvSpPr>
          <p:cNvPr id="51" name="Text Placeholder 27">
            <a:extLst>
              <a:ext uri="{FF2B5EF4-FFF2-40B4-BE49-F238E27FC236}">
                <a16:creationId xmlns:a16="http://schemas.microsoft.com/office/drawing/2014/main" id="{1F24699D-EE56-F4B0-E721-77F8680C2682}"/>
              </a:ext>
            </a:extLst>
          </p:cNvPr>
          <p:cNvSpPr>
            <a:spLocks noGrp="1"/>
          </p:cNvSpPr>
          <p:nvPr>
            <p:ph type="body" sz="quarter" idx="39" hasCustomPrompt="1"/>
          </p:nvPr>
        </p:nvSpPr>
        <p:spPr>
          <a:xfrm>
            <a:off x="1228416" y="3219902"/>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Phone</a:t>
            </a:r>
          </a:p>
        </p:txBody>
      </p:sp>
      <p:sp>
        <p:nvSpPr>
          <p:cNvPr id="52" name="Text Placeholder 27">
            <a:extLst>
              <a:ext uri="{FF2B5EF4-FFF2-40B4-BE49-F238E27FC236}">
                <a16:creationId xmlns:a16="http://schemas.microsoft.com/office/drawing/2014/main" id="{58D66E8D-AE36-005B-CA26-AC66F0DE3757}"/>
              </a:ext>
            </a:extLst>
          </p:cNvPr>
          <p:cNvSpPr>
            <a:spLocks noGrp="1"/>
          </p:cNvSpPr>
          <p:nvPr>
            <p:ph type="body" sz="quarter" idx="40" hasCustomPrompt="1"/>
          </p:nvPr>
        </p:nvSpPr>
        <p:spPr>
          <a:xfrm>
            <a:off x="1228416" y="3554920"/>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Email</a:t>
            </a:r>
          </a:p>
        </p:txBody>
      </p:sp>
      <p:sp>
        <p:nvSpPr>
          <p:cNvPr id="53" name="Content Placeholder 41">
            <a:extLst>
              <a:ext uri="{FF2B5EF4-FFF2-40B4-BE49-F238E27FC236}">
                <a16:creationId xmlns:a16="http://schemas.microsoft.com/office/drawing/2014/main" id="{2B0ABF68-C152-447B-94CF-EDEB3408C8C0}"/>
              </a:ext>
            </a:extLst>
          </p:cNvPr>
          <p:cNvSpPr>
            <a:spLocks noGrp="1"/>
          </p:cNvSpPr>
          <p:nvPr>
            <p:ph sz="quarter" idx="47" hasCustomPrompt="1"/>
          </p:nvPr>
        </p:nvSpPr>
        <p:spPr>
          <a:xfrm>
            <a:off x="1228578" y="1267519"/>
            <a:ext cx="2214401" cy="1429577"/>
          </a:xfrm>
        </p:spPr>
        <p:txBody>
          <a:bodyPr/>
          <a:lstStyle>
            <a:lvl1pPr marL="0" indent="0">
              <a:buNone/>
              <a:defRPr/>
            </a:lvl1pPr>
          </a:lstStyle>
          <a:p>
            <a:pPr lvl="0"/>
            <a:r>
              <a:rPr lang="en-CA"/>
              <a:t>Click icon to add picture</a:t>
            </a:r>
          </a:p>
        </p:txBody>
      </p:sp>
      <p:sp>
        <p:nvSpPr>
          <p:cNvPr id="54" name="Text Placeholder 27">
            <a:extLst>
              <a:ext uri="{FF2B5EF4-FFF2-40B4-BE49-F238E27FC236}">
                <a16:creationId xmlns:a16="http://schemas.microsoft.com/office/drawing/2014/main" id="{3C74828F-68FF-CBBF-3E33-A3915A7D5A6D}"/>
              </a:ext>
            </a:extLst>
          </p:cNvPr>
          <p:cNvSpPr>
            <a:spLocks noGrp="1"/>
          </p:cNvSpPr>
          <p:nvPr>
            <p:ph type="body" sz="quarter" idx="48" hasCustomPrompt="1"/>
          </p:nvPr>
        </p:nvSpPr>
        <p:spPr>
          <a:xfrm>
            <a:off x="5516108" y="2867670"/>
            <a:ext cx="2214563" cy="328888"/>
          </a:xfrm>
          <a:prstGeom prst="rect">
            <a:avLst/>
          </a:prstGeom>
        </p:spPr>
        <p:txBody>
          <a:bodyPr lIns="0" tIns="0" rIns="0" bIns="0" anchor="ctr"/>
          <a:lstStyle>
            <a:lvl1pPr marL="0" indent="0" algn="ctr">
              <a:buNone/>
              <a:defRPr sz="2000" b="1">
                <a:solidFill>
                  <a:schemeClr val="bg1"/>
                </a:solidFill>
              </a:defRPr>
            </a:lvl1pPr>
          </a:lstStyle>
          <a:p>
            <a:r>
              <a:rPr lang="en-IN">
                <a:latin typeface="Arial" pitchFamily="34" charset="0"/>
              </a:rPr>
              <a:t>Presenter Name</a:t>
            </a:r>
          </a:p>
        </p:txBody>
      </p:sp>
      <p:sp>
        <p:nvSpPr>
          <p:cNvPr id="55" name="Text Placeholder 27">
            <a:extLst>
              <a:ext uri="{FF2B5EF4-FFF2-40B4-BE49-F238E27FC236}">
                <a16:creationId xmlns:a16="http://schemas.microsoft.com/office/drawing/2014/main" id="{7F940BE2-3CBB-AB49-2BFF-A1719C72E344}"/>
              </a:ext>
            </a:extLst>
          </p:cNvPr>
          <p:cNvSpPr>
            <a:spLocks noGrp="1"/>
          </p:cNvSpPr>
          <p:nvPr>
            <p:ph type="body" sz="quarter" idx="49" hasCustomPrompt="1"/>
          </p:nvPr>
        </p:nvSpPr>
        <p:spPr>
          <a:xfrm>
            <a:off x="5516107" y="3219902"/>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Phone</a:t>
            </a:r>
          </a:p>
        </p:txBody>
      </p:sp>
      <p:sp>
        <p:nvSpPr>
          <p:cNvPr id="56" name="Text Placeholder 27">
            <a:extLst>
              <a:ext uri="{FF2B5EF4-FFF2-40B4-BE49-F238E27FC236}">
                <a16:creationId xmlns:a16="http://schemas.microsoft.com/office/drawing/2014/main" id="{622C451F-838A-B97E-DC71-5629FD92EAFD}"/>
              </a:ext>
            </a:extLst>
          </p:cNvPr>
          <p:cNvSpPr>
            <a:spLocks noGrp="1"/>
          </p:cNvSpPr>
          <p:nvPr>
            <p:ph type="body" sz="quarter" idx="50" hasCustomPrompt="1"/>
          </p:nvPr>
        </p:nvSpPr>
        <p:spPr>
          <a:xfrm>
            <a:off x="5516107" y="3554920"/>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Email</a:t>
            </a:r>
          </a:p>
        </p:txBody>
      </p:sp>
      <p:sp>
        <p:nvSpPr>
          <p:cNvPr id="57" name="Content Placeholder 41">
            <a:extLst>
              <a:ext uri="{FF2B5EF4-FFF2-40B4-BE49-F238E27FC236}">
                <a16:creationId xmlns:a16="http://schemas.microsoft.com/office/drawing/2014/main" id="{591A9131-13B1-3495-5FC7-1835E1708F05}"/>
              </a:ext>
            </a:extLst>
          </p:cNvPr>
          <p:cNvSpPr>
            <a:spLocks noGrp="1"/>
          </p:cNvSpPr>
          <p:nvPr>
            <p:ph sz="quarter" idx="51" hasCustomPrompt="1"/>
          </p:nvPr>
        </p:nvSpPr>
        <p:spPr>
          <a:xfrm>
            <a:off x="5516269" y="1267519"/>
            <a:ext cx="2214401" cy="1429577"/>
          </a:xfrm>
        </p:spPr>
        <p:txBody>
          <a:bodyPr/>
          <a:lstStyle>
            <a:lvl1pPr marL="0" indent="0">
              <a:buNone/>
              <a:defRPr/>
            </a:lvl1pPr>
          </a:lstStyle>
          <a:p>
            <a:pPr lvl="0"/>
            <a:r>
              <a:rPr lang="en-CA"/>
              <a:t>Click icon to add picture</a:t>
            </a:r>
          </a:p>
        </p:txBody>
      </p:sp>
    </p:spTree>
    <p:extLst>
      <p:ext uri="{BB962C8B-B14F-4D97-AF65-F5344CB8AC3E}">
        <p14:creationId xmlns:p14="http://schemas.microsoft.com/office/powerpoint/2010/main" val="20579538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esenter Slide - Three Presente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Presenter Slide – Three Presenters</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19" name="Freeform 5">
            <a:extLst>
              <a:ext uri="{FF2B5EF4-FFF2-40B4-BE49-F238E27FC236}">
                <a16:creationId xmlns:a16="http://schemas.microsoft.com/office/drawing/2014/main" id="{66B39690-17CE-4454-836D-FF1DF318388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0" name="Freeform 5">
            <a:extLst>
              <a:ext uri="{FF2B5EF4-FFF2-40B4-BE49-F238E27FC236}">
                <a16:creationId xmlns:a16="http://schemas.microsoft.com/office/drawing/2014/main" id="{3B39837A-88B6-4F32-A5ED-E6DB4FBAEBB9}"/>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4" name="Picture 3">
            <a:extLst>
              <a:ext uri="{FF2B5EF4-FFF2-40B4-BE49-F238E27FC236}">
                <a16:creationId xmlns:a16="http://schemas.microsoft.com/office/drawing/2014/main" id="{DAC19A5C-180B-3898-DDDC-66E2B12A2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3" name="矩形 1">
            <a:extLst>
              <a:ext uri="{FF2B5EF4-FFF2-40B4-BE49-F238E27FC236}">
                <a16:creationId xmlns:a16="http://schemas.microsoft.com/office/drawing/2014/main" id="{4A29B20D-F1D0-501A-213A-A676384982C5}"/>
              </a:ext>
            </a:extLst>
          </p:cNvPr>
          <p:cNvSpPr/>
          <p:nvPr/>
        </p:nvSpPr>
        <p:spPr>
          <a:xfrm>
            <a:off x="144017" y="1374644"/>
            <a:ext cx="8740101" cy="31098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7" name="矩形 2">
            <a:extLst>
              <a:ext uri="{FF2B5EF4-FFF2-40B4-BE49-F238E27FC236}">
                <a16:creationId xmlns:a16="http://schemas.microsoft.com/office/drawing/2014/main" id="{91154E43-10B7-1135-C5D0-F07647537E51}"/>
              </a:ext>
            </a:extLst>
          </p:cNvPr>
          <p:cNvSpPr>
            <a:spLocks noGrp="1" noRot="1" noMove="1" noResize="1" noEditPoints="1" noAdjustHandles="1" noChangeArrowheads="1" noChangeShapeType="1"/>
          </p:cNvSpPr>
          <p:nvPr userDrawn="1"/>
        </p:nvSpPr>
        <p:spPr>
          <a:xfrm>
            <a:off x="467622" y="116180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b="0">
              <a:latin typeface="+mn-lt"/>
              <a:cs typeface="+mn-ea"/>
              <a:sym typeface="+mn-lt"/>
            </a:endParaRPr>
          </a:p>
        </p:txBody>
      </p:sp>
      <p:sp>
        <p:nvSpPr>
          <p:cNvPr id="44" name="Text Placeholder 27">
            <a:extLst>
              <a:ext uri="{FF2B5EF4-FFF2-40B4-BE49-F238E27FC236}">
                <a16:creationId xmlns:a16="http://schemas.microsoft.com/office/drawing/2014/main" id="{D1B77F36-E561-34BF-7CB8-2865A088B785}"/>
              </a:ext>
            </a:extLst>
          </p:cNvPr>
          <p:cNvSpPr>
            <a:spLocks noGrp="1"/>
          </p:cNvSpPr>
          <p:nvPr>
            <p:ph type="body" sz="quarter" idx="22" hasCustomPrompt="1"/>
          </p:nvPr>
        </p:nvSpPr>
        <p:spPr>
          <a:xfrm>
            <a:off x="598326" y="2936826"/>
            <a:ext cx="2214563" cy="328888"/>
          </a:xfrm>
          <a:prstGeom prst="rect">
            <a:avLst/>
          </a:prstGeom>
        </p:spPr>
        <p:txBody>
          <a:bodyPr lIns="0" tIns="0" rIns="0" bIns="0" anchor="ctr"/>
          <a:lstStyle>
            <a:lvl1pPr marL="0" indent="0" algn="ctr">
              <a:buNone/>
              <a:defRPr sz="2000" b="1">
                <a:solidFill>
                  <a:schemeClr val="bg1"/>
                </a:solidFill>
              </a:defRPr>
            </a:lvl1pPr>
          </a:lstStyle>
          <a:p>
            <a:r>
              <a:rPr lang="en-IN">
                <a:latin typeface="Arial" pitchFamily="34" charset="0"/>
              </a:rPr>
              <a:t>Presenter Name</a:t>
            </a:r>
          </a:p>
        </p:txBody>
      </p:sp>
      <p:sp>
        <p:nvSpPr>
          <p:cNvPr id="9" name="Freeform 5">
            <a:extLst>
              <a:ext uri="{FF2B5EF4-FFF2-40B4-BE49-F238E27FC236}">
                <a16:creationId xmlns:a16="http://schemas.microsoft.com/office/drawing/2014/main" id="{24902C59-6F28-F3D1-357E-8394F283B68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90D921C8-1DD2-3A4E-DC24-0175F2DFC772}"/>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13768AD-34F2-E30A-1A3A-13B9BBC02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3" name="Freeform 5">
            <a:extLst>
              <a:ext uri="{FF2B5EF4-FFF2-40B4-BE49-F238E27FC236}">
                <a16:creationId xmlns:a16="http://schemas.microsoft.com/office/drawing/2014/main" id="{1D23B684-9A76-D6C5-BD57-4BA14E14F4C4}"/>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4" name="Freeform 5">
            <a:extLst>
              <a:ext uri="{FF2B5EF4-FFF2-40B4-BE49-F238E27FC236}">
                <a16:creationId xmlns:a16="http://schemas.microsoft.com/office/drawing/2014/main" id="{6AC11259-A402-824F-2103-EF8296763626}"/>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25" name="Picture 24">
            <a:extLst>
              <a:ext uri="{FF2B5EF4-FFF2-40B4-BE49-F238E27FC236}">
                <a16:creationId xmlns:a16="http://schemas.microsoft.com/office/drawing/2014/main" id="{E1B8F0BA-0CCA-B524-CDAB-11AA51AF0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6" name="矩形 2">
            <a:extLst>
              <a:ext uri="{FF2B5EF4-FFF2-40B4-BE49-F238E27FC236}">
                <a16:creationId xmlns:a16="http://schemas.microsoft.com/office/drawing/2014/main" id="{455AF6F5-A629-A395-2CCE-AC325BD94512}"/>
              </a:ext>
            </a:extLst>
          </p:cNvPr>
          <p:cNvSpPr>
            <a:spLocks noGrp="1" noRot="1" noMove="1" noResize="1" noEditPoints="1" noAdjustHandles="1" noChangeArrowheads="1" noChangeShapeType="1"/>
          </p:cNvSpPr>
          <p:nvPr userDrawn="1"/>
        </p:nvSpPr>
        <p:spPr>
          <a:xfrm>
            <a:off x="6093671" y="116180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lt"/>
              <a:cs typeface="+mn-ea"/>
              <a:sym typeface="+mn-lt"/>
            </a:endParaRPr>
          </a:p>
        </p:txBody>
      </p:sp>
      <p:sp>
        <p:nvSpPr>
          <p:cNvPr id="8" name="矩形 2">
            <a:extLst>
              <a:ext uri="{FF2B5EF4-FFF2-40B4-BE49-F238E27FC236}">
                <a16:creationId xmlns:a16="http://schemas.microsoft.com/office/drawing/2014/main" id="{1C8BEAE6-40D4-A09E-E016-FCC3E0E55DE0}"/>
              </a:ext>
            </a:extLst>
          </p:cNvPr>
          <p:cNvSpPr>
            <a:spLocks noGrp="1" noRot="1" noMove="1" noResize="1" noEditPoints="1" noAdjustHandles="1" noChangeArrowheads="1" noChangeShapeType="1"/>
          </p:cNvSpPr>
          <p:nvPr userDrawn="1"/>
        </p:nvSpPr>
        <p:spPr>
          <a:xfrm>
            <a:off x="3267199" y="116180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lt"/>
              <a:cs typeface="+mn-ea"/>
              <a:sym typeface="+mn-lt"/>
            </a:endParaRPr>
          </a:p>
        </p:txBody>
      </p:sp>
      <p:sp>
        <p:nvSpPr>
          <p:cNvPr id="22" name="Text Placeholder 27">
            <a:extLst>
              <a:ext uri="{FF2B5EF4-FFF2-40B4-BE49-F238E27FC236}">
                <a16:creationId xmlns:a16="http://schemas.microsoft.com/office/drawing/2014/main" id="{F580F63A-6BD8-9AF4-94CD-56BFC5A9507F}"/>
              </a:ext>
            </a:extLst>
          </p:cNvPr>
          <p:cNvSpPr>
            <a:spLocks noGrp="1"/>
          </p:cNvSpPr>
          <p:nvPr>
            <p:ph type="body" sz="quarter" idx="39" hasCustomPrompt="1"/>
          </p:nvPr>
        </p:nvSpPr>
        <p:spPr>
          <a:xfrm>
            <a:off x="598164" y="3298851"/>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Phone</a:t>
            </a:r>
          </a:p>
        </p:txBody>
      </p:sp>
      <p:sp>
        <p:nvSpPr>
          <p:cNvPr id="27" name="Text Placeholder 27">
            <a:extLst>
              <a:ext uri="{FF2B5EF4-FFF2-40B4-BE49-F238E27FC236}">
                <a16:creationId xmlns:a16="http://schemas.microsoft.com/office/drawing/2014/main" id="{D79F206C-5690-5624-0EC0-3AF0D5196E57}"/>
              </a:ext>
            </a:extLst>
          </p:cNvPr>
          <p:cNvSpPr>
            <a:spLocks noGrp="1"/>
          </p:cNvSpPr>
          <p:nvPr>
            <p:ph type="body" sz="quarter" idx="40" hasCustomPrompt="1"/>
          </p:nvPr>
        </p:nvSpPr>
        <p:spPr>
          <a:xfrm>
            <a:off x="598164" y="3631557"/>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Email</a:t>
            </a:r>
          </a:p>
        </p:txBody>
      </p:sp>
      <p:sp>
        <p:nvSpPr>
          <p:cNvPr id="28" name="Text Placeholder 27">
            <a:extLst>
              <a:ext uri="{FF2B5EF4-FFF2-40B4-BE49-F238E27FC236}">
                <a16:creationId xmlns:a16="http://schemas.microsoft.com/office/drawing/2014/main" id="{CE2529B8-9D31-4367-4DF3-5775A8CDBB16}"/>
              </a:ext>
            </a:extLst>
          </p:cNvPr>
          <p:cNvSpPr>
            <a:spLocks noGrp="1"/>
          </p:cNvSpPr>
          <p:nvPr>
            <p:ph type="body" sz="quarter" idx="41" hasCustomPrompt="1"/>
          </p:nvPr>
        </p:nvSpPr>
        <p:spPr>
          <a:xfrm>
            <a:off x="3397903" y="2934514"/>
            <a:ext cx="2214563" cy="328888"/>
          </a:xfrm>
          <a:prstGeom prst="rect">
            <a:avLst/>
          </a:prstGeom>
        </p:spPr>
        <p:txBody>
          <a:bodyPr lIns="0" tIns="0" rIns="0" bIns="0" anchor="ctr"/>
          <a:lstStyle>
            <a:lvl1pPr marL="0" indent="0" algn="ctr">
              <a:buNone/>
              <a:defRPr sz="2000" b="1">
                <a:solidFill>
                  <a:schemeClr val="bg1"/>
                </a:solidFill>
              </a:defRPr>
            </a:lvl1pPr>
          </a:lstStyle>
          <a:p>
            <a:r>
              <a:rPr lang="en-IN">
                <a:latin typeface="Arial" pitchFamily="34" charset="0"/>
              </a:rPr>
              <a:t>Presenter Name</a:t>
            </a:r>
          </a:p>
        </p:txBody>
      </p:sp>
      <p:sp>
        <p:nvSpPr>
          <p:cNvPr id="29" name="Text Placeholder 27">
            <a:extLst>
              <a:ext uri="{FF2B5EF4-FFF2-40B4-BE49-F238E27FC236}">
                <a16:creationId xmlns:a16="http://schemas.microsoft.com/office/drawing/2014/main" id="{79A4FA78-45D0-72F5-C0D9-3B6258FFB139}"/>
              </a:ext>
            </a:extLst>
          </p:cNvPr>
          <p:cNvSpPr>
            <a:spLocks noGrp="1"/>
          </p:cNvSpPr>
          <p:nvPr>
            <p:ph type="body" sz="quarter" idx="42" hasCustomPrompt="1"/>
          </p:nvPr>
        </p:nvSpPr>
        <p:spPr>
          <a:xfrm>
            <a:off x="3397741" y="3296539"/>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Phone</a:t>
            </a:r>
          </a:p>
        </p:txBody>
      </p:sp>
      <p:sp>
        <p:nvSpPr>
          <p:cNvPr id="30" name="Text Placeholder 27">
            <a:extLst>
              <a:ext uri="{FF2B5EF4-FFF2-40B4-BE49-F238E27FC236}">
                <a16:creationId xmlns:a16="http://schemas.microsoft.com/office/drawing/2014/main" id="{5AF7B8BD-FCA6-03AF-6DE6-F43D72A4DD98}"/>
              </a:ext>
            </a:extLst>
          </p:cNvPr>
          <p:cNvSpPr>
            <a:spLocks noGrp="1"/>
          </p:cNvSpPr>
          <p:nvPr>
            <p:ph type="body" sz="quarter" idx="43" hasCustomPrompt="1"/>
          </p:nvPr>
        </p:nvSpPr>
        <p:spPr>
          <a:xfrm>
            <a:off x="3397741" y="3629245"/>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Email</a:t>
            </a:r>
          </a:p>
        </p:txBody>
      </p:sp>
      <p:sp>
        <p:nvSpPr>
          <p:cNvPr id="31" name="Text Placeholder 27">
            <a:extLst>
              <a:ext uri="{FF2B5EF4-FFF2-40B4-BE49-F238E27FC236}">
                <a16:creationId xmlns:a16="http://schemas.microsoft.com/office/drawing/2014/main" id="{ACEC56D0-5188-FD0B-2D40-0A3E995312C4}"/>
              </a:ext>
            </a:extLst>
          </p:cNvPr>
          <p:cNvSpPr>
            <a:spLocks noGrp="1"/>
          </p:cNvSpPr>
          <p:nvPr>
            <p:ph type="body" sz="quarter" idx="44" hasCustomPrompt="1"/>
          </p:nvPr>
        </p:nvSpPr>
        <p:spPr>
          <a:xfrm>
            <a:off x="6224375" y="2934514"/>
            <a:ext cx="2214563" cy="328888"/>
          </a:xfrm>
          <a:prstGeom prst="rect">
            <a:avLst/>
          </a:prstGeom>
        </p:spPr>
        <p:txBody>
          <a:bodyPr lIns="0" tIns="0" rIns="0" bIns="0" anchor="ctr"/>
          <a:lstStyle>
            <a:lvl1pPr marL="0" indent="0" algn="ctr">
              <a:buNone/>
              <a:defRPr sz="2000" b="1">
                <a:solidFill>
                  <a:schemeClr val="bg1"/>
                </a:solidFill>
              </a:defRPr>
            </a:lvl1pPr>
          </a:lstStyle>
          <a:p>
            <a:r>
              <a:rPr lang="en-IN">
                <a:latin typeface="Arial" pitchFamily="34" charset="0"/>
              </a:rPr>
              <a:t>Presenter Name</a:t>
            </a:r>
          </a:p>
        </p:txBody>
      </p:sp>
      <p:sp>
        <p:nvSpPr>
          <p:cNvPr id="37" name="Text Placeholder 27">
            <a:extLst>
              <a:ext uri="{FF2B5EF4-FFF2-40B4-BE49-F238E27FC236}">
                <a16:creationId xmlns:a16="http://schemas.microsoft.com/office/drawing/2014/main" id="{1AC93FC1-D1CE-41AE-B2EB-69FCB63A4EA3}"/>
              </a:ext>
            </a:extLst>
          </p:cNvPr>
          <p:cNvSpPr>
            <a:spLocks noGrp="1"/>
          </p:cNvSpPr>
          <p:nvPr>
            <p:ph type="body" sz="quarter" idx="45" hasCustomPrompt="1"/>
          </p:nvPr>
        </p:nvSpPr>
        <p:spPr>
          <a:xfrm>
            <a:off x="6224213" y="3296539"/>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Phone</a:t>
            </a:r>
          </a:p>
        </p:txBody>
      </p:sp>
      <p:sp>
        <p:nvSpPr>
          <p:cNvPr id="38" name="Text Placeholder 27">
            <a:extLst>
              <a:ext uri="{FF2B5EF4-FFF2-40B4-BE49-F238E27FC236}">
                <a16:creationId xmlns:a16="http://schemas.microsoft.com/office/drawing/2014/main" id="{F3990DC0-3330-00E7-0877-E0294FA40FC6}"/>
              </a:ext>
            </a:extLst>
          </p:cNvPr>
          <p:cNvSpPr>
            <a:spLocks noGrp="1"/>
          </p:cNvSpPr>
          <p:nvPr>
            <p:ph type="body" sz="quarter" idx="46" hasCustomPrompt="1"/>
          </p:nvPr>
        </p:nvSpPr>
        <p:spPr>
          <a:xfrm>
            <a:off x="6224213" y="3629245"/>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Email</a:t>
            </a:r>
          </a:p>
        </p:txBody>
      </p:sp>
      <p:sp>
        <p:nvSpPr>
          <p:cNvPr id="42" name="Content Placeholder 41">
            <a:extLst>
              <a:ext uri="{FF2B5EF4-FFF2-40B4-BE49-F238E27FC236}">
                <a16:creationId xmlns:a16="http://schemas.microsoft.com/office/drawing/2014/main" id="{729D7249-A43D-6071-CBEB-E13084A013AE}"/>
              </a:ext>
            </a:extLst>
          </p:cNvPr>
          <p:cNvSpPr>
            <a:spLocks noGrp="1"/>
          </p:cNvSpPr>
          <p:nvPr>
            <p:ph sz="quarter" idx="47" hasCustomPrompt="1"/>
          </p:nvPr>
        </p:nvSpPr>
        <p:spPr>
          <a:xfrm>
            <a:off x="598487" y="1336675"/>
            <a:ext cx="2214401" cy="1429577"/>
          </a:xfrm>
        </p:spPr>
        <p:txBody>
          <a:bodyPr/>
          <a:lstStyle>
            <a:lvl1pPr marL="0" indent="0">
              <a:buNone/>
              <a:defRPr/>
            </a:lvl1pPr>
          </a:lstStyle>
          <a:p>
            <a:pPr lvl="0"/>
            <a:r>
              <a:rPr lang="en-CA"/>
              <a:t>Click icon to add picture</a:t>
            </a:r>
          </a:p>
        </p:txBody>
      </p:sp>
      <p:sp>
        <p:nvSpPr>
          <p:cNvPr id="43" name="Content Placeholder 41">
            <a:extLst>
              <a:ext uri="{FF2B5EF4-FFF2-40B4-BE49-F238E27FC236}">
                <a16:creationId xmlns:a16="http://schemas.microsoft.com/office/drawing/2014/main" id="{50945032-6852-3F56-CE62-33599F0E572E}"/>
              </a:ext>
            </a:extLst>
          </p:cNvPr>
          <p:cNvSpPr>
            <a:spLocks noGrp="1"/>
          </p:cNvSpPr>
          <p:nvPr>
            <p:ph sz="quarter" idx="48" hasCustomPrompt="1"/>
          </p:nvPr>
        </p:nvSpPr>
        <p:spPr>
          <a:xfrm>
            <a:off x="3390828" y="1341507"/>
            <a:ext cx="2214401" cy="1429577"/>
          </a:xfrm>
        </p:spPr>
        <p:txBody>
          <a:bodyPr/>
          <a:lstStyle>
            <a:lvl1pPr marL="0" indent="0">
              <a:buNone/>
              <a:defRPr/>
            </a:lvl1pPr>
          </a:lstStyle>
          <a:p>
            <a:pPr lvl="0"/>
            <a:r>
              <a:rPr lang="en-CA"/>
              <a:t>Click icon to add picture</a:t>
            </a:r>
          </a:p>
        </p:txBody>
      </p:sp>
      <p:sp>
        <p:nvSpPr>
          <p:cNvPr id="45" name="Content Placeholder 41">
            <a:extLst>
              <a:ext uri="{FF2B5EF4-FFF2-40B4-BE49-F238E27FC236}">
                <a16:creationId xmlns:a16="http://schemas.microsoft.com/office/drawing/2014/main" id="{5CAEB73B-3B92-1A9B-CF36-F18FC9759722}"/>
              </a:ext>
            </a:extLst>
          </p:cNvPr>
          <p:cNvSpPr>
            <a:spLocks noGrp="1"/>
          </p:cNvSpPr>
          <p:nvPr>
            <p:ph sz="quarter" idx="49" hasCustomPrompt="1"/>
          </p:nvPr>
        </p:nvSpPr>
        <p:spPr>
          <a:xfrm>
            <a:off x="6224375" y="1336675"/>
            <a:ext cx="2214401" cy="1429577"/>
          </a:xfrm>
        </p:spPr>
        <p:txBody>
          <a:bodyPr/>
          <a:lstStyle>
            <a:lvl1pPr marL="0" indent="0">
              <a:buNone/>
              <a:defRPr/>
            </a:lvl1pPr>
          </a:lstStyle>
          <a:p>
            <a:pPr lvl="0"/>
            <a:r>
              <a:rPr lang="en-CA"/>
              <a:t>Click icon to add picture</a:t>
            </a:r>
          </a:p>
        </p:txBody>
      </p:sp>
    </p:spTree>
    <p:extLst>
      <p:ext uri="{BB962C8B-B14F-4D97-AF65-F5344CB8AC3E}">
        <p14:creationId xmlns:p14="http://schemas.microsoft.com/office/powerpoint/2010/main" val="31115199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genda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Agenda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35" name="Picture 45">
            <a:extLst>
              <a:ext uri="{FF2B5EF4-FFF2-40B4-BE49-F238E27FC236}">
                <a16:creationId xmlns:a16="http://schemas.microsoft.com/office/drawing/2014/main" id="{BE03FABD-6138-293E-6001-2012ED53656F}"/>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736072" y="1626584"/>
            <a:ext cx="4332564" cy="2707852"/>
          </a:xfrm>
          <a:prstGeom prst="rect">
            <a:avLst/>
          </a:prstGeom>
        </p:spPr>
      </p:pic>
      <p:pic>
        <p:nvPicPr>
          <p:cNvPr id="63" name="Picture 62">
            <a:extLst>
              <a:ext uri="{FF2B5EF4-FFF2-40B4-BE49-F238E27FC236}">
                <a16:creationId xmlns:a16="http://schemas.microsoft.com/office/drawing/2014/main" id="{269F90D4-0DF2-047E-5723-07912ED01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64" name="Text Placeholder 27">
            <a:extLst>
              <a:ext uri="{FF2B5EF4-FFF2-40B4-BE49-F238E27FC236}">
                <a16:creationId xmlns:a16="http://schemas.microsoft.com/office/drawing/2014/main" id="{019F6746-456C-154A-F911-F634FE8A5ECE}"/>
              </a:ext>
            </a:extLst>
          </p:cNvPr>
          <p:cNvSpPr>
            <a:spLocks noGrp="1"/>
          </p:cNvSpPr>
          <p:nvPr>
            <p:ph type="body" sz="quarter" idx="17" hasCustomPrompt="1"/>
          </p:nvPr>
        </p:nvSpPr>
        <p:spPr>
          <a:xfrm>
            <a:off x="879034" y="1947709"/>
            <a:ext cx="3862932"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70" name="Text Placeholder 27">
            <a:extLst>
              <a:ext uri="{FF2B5EF4-FFF2-40B4-BE49-F238E27FC236}">
                <a16:creationId xmlns:a16="http://schemas.microsoft.com/office/drawing/2014/main" id="{F5BB7A4F-02DA-A572-F3B1-8B170B914F7B}"/>
              </a:ext>
            </a:extLst>
          </p:cNvPr>
          <p:cNvSpPr>
            <a:spLocks noGrp="1"/>
          </p:cNvSpPr>
          <p:nvPr>
            <p:ph type="body" sz="quarter" idx="18" hasCustomPrompt="1"/>
          </p:nvPr>
        </p:nvSpPr>
        <p:spPr>
          <a:xfrm>
            <a:off x="879034" y="1108696"/>
            <a:ext cx="3862932"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71" name="Text Placeholder 27">
            <a:extLst>
              <a:ext uri="{FF2B5EF4-FFF2-40B4-BE49-F238E27FC236}">
                <a16:creationId xmlns:a16="http://schemas.microsoft.com/office/drawing/2014/main" id="{222F46EC-A091-AA1F-9A5A-E07035D1C932}"/>
              </a:ext>
            </a:extLst>
          </p:cNvPr>
          <p:cNvSpPr>
            <a:spLocks noGrp="1"/>
          </p:cNvSpPr>
          <p:nvPr>
            <p:ph type="body" sz="quarter" idx="19" hasCustomPrompt="1"/>
          </p:nvPr>
        </p:nvSpPr>
        <p:spPr>
          <a:xfrm>
            <a:off x="873140" y="3675147"/>
            <a:ext cx="3862932"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72" name="Text Placeholder 27">
            <a:extLst>
              <a:ext uri="{FF2B5EF4-FFF2-40B4-BE49-F238E27FC236}">
                <a16:creationId xmlns:a16="http://schemas.microsoft.com/office/drawing/2014/main" id="{B8CDF166-CD7C-CCE1-14BA-C884A52521E3}"/>
              </a:ext>
            </a:extLst>
          </p:cNvPr>
          <p:cNvSpPr>
            <a:spLocks noGrp="1"/>
          </p:cNvSpPr>
          <p:nvPr>
            <p:ph type="body" sz="quarter" idx="20" hasCustomPrompt="1"/>
          </p:nvPr>
        </p:nvSpPr>
        <p:spPr>
          <a:xfrm>
            <a:off x="873140" y="2836134"/>
            <a:ext cx="3862932"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73" name="Text Placeholder 27">
            <a:extLst>
              <a:ext uri="{FF2B5EF4-FFF2-40B4-BE49-F238E27FC236}">
                <a16:creationId xmlns:a16="http://schemas.microsoft.com/office/drawing/2014/main" id="{C36CB1A1-5CDF-61F5-1AF3-B2CA87A82DB9}"/>
              </a:ext>
            </a:extLst>
          </p:cNvPr>
          <p:cNvSpPr>
            <a:spLocks noGrp="1"/>
          </p:cNvSpPr>
          <p:nvPr>
            <p:ph type="body" sz="quarter" idx="21" hasCustomPrompt="1"/>
          </p:nvPr>
        </p:nvSpPr>
        <p:spPr>
          <a:xfrm>
            <a:off x="873140" y="4514160"/>
            <a:ext cx="3862932"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107" name="Picture Placeholder 106">
            <a:extLst>
              <a:ext uri="{FF2B5EF4-FFF2-40B4-BE49-F238E27FC236}">
                <a16:creationId xmlns:a16="http://schemas.microsoft.com/office/drawing/2014/main" id="{6AF6025B-F0D3-E7E5-CDDB-887D0291B426}"/>
              </a:ext>
            </a:extLst>
          </p:cNvPr>
          <p:cNvSpPr>
            <a:spLocks noGrp="1" noRot="1" noMove="1" noResize="1" noEditPoints="1" noAdjustHandles="1" noChangeArrowheads="1" noChangeShapeType="1"/>
          </p:cNvSpPr>
          <p:nvPr>
            <p:ph type="pic" sz="quarter" idx="22"/>
          </p:nvPr>
        </p:nvSpPr>
        <p:spPr>
          <a:xfrm>
            <a:off x="5378822" y="1904534"/>
            <a:ext cx="3039037" cy="1968219"/>
          </a:xfrm>
        </p:spPr>
        <p:txBody>
          <a:bodyPr/>
          <a:lstStyle/>
          <a:p>
            <a:r>
              <a:rPr lang="en-US"/>
              <a:t>Click icon to add picture</a:t>
            </a:r>
            <a:endParaRPr lang="en-CA"/>
          </a:p>
        </p:txBody>
      </p:sp>
      <p:sp>
        <p:nvSpPr>
          <p:cNvPr id="4" name="Freeform 5">
            <a:extLst>
              <a:ext uri="{FF2B5EF4-FFF2-40B4-BE49-F238E27FC236}">
                <a16:creationId xmlns:a16="http://schemas.microsoft.com/office/drawing/2014/main" id="{E77031E6-C95E-2B01-1E5F-2FEBB4E7C175}"/>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ED10302C-268E-3A13-03FC-922E6C883868}"/>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E0620173-41D5-2480-EB84-CFAC4E716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33" name="Freeform 5">
            <a:extLst>
              <a:ext uri="{FF2B5EF4-FFF2-40B4-BE49-F238E27FC236}">
                <a16:creationId xmlns:a16="http://schemas.microsoft.com/office/drawing/2014/main" id="{CB060BA6-E9AA-C938-9B82-DC4461C613B8}"/>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34" name="Freeform 5">
            <a:extLst>
              <a:ext uri="{FF2B5EF4-FFF2-40B4-BE49-F238E27FC236}">
                <a16:creationId xmlns:a16="http://schemas.microsoft.com/office/drawing/2014/main" id="{81BD7614-7DEF-A2BD-7CA1-F0628FC502BE}"/>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37" name="Picture 36">
            <a:extLst>
              <a:ext uri="{FF2B5EF4-FFF2-40B4-BE49-F238E27FC236}">
                <a16:creationId xmlns:a16="http://schemas.microsoft.com/office/drawing/2014/main" id="{35A3F3ED-37E9-3B65-E360-E201DF21CF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352582209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ist Slide with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List with Image on Left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19" name="Freeform 5">
            <a:extLst>
              <a:ext uri="{FF2B5EF4-FFF2-40B4-BE49-F238E27FC236}">
                <a16:creationId xmlns:a16="http://schemas.microsoft.com/office/drawing/2014/main" id="{66B39690-17CE-4454-836D-FF1DF318388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0" name="Freeform 5">
            <a:extLst>
              <a:ext uri="{FF2B5EF4-FFF2-40B4-BE49-F238E27FC236}">
                <a16:creationId xmlns:a16="http://schemas.microsoft.com/office/drawing/2014/main" id="{3B39837A-88B6-4F32-A5ED-E6DB4FBAEBB9}"/>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4" name="Picture 3">
            <a:extLst>
              <a:ext uri="{FF2B5EF4-FFF2-40B4-BE49-F238E27FC236}">
                <a16:creationId xmlns:a16="http://schemas.microsoft.com/office/drawing/2014/main" id="{DAC19A5C-180B-3898-DDDC-66E2B12A2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grpSp>
        <p:nvGrpSpPr>
          <p:cNvPr id="62" name="Group 61">
            <a:extLst>
              <a:ext uri="{FF2B5EF4-FFF2-40B4-BE49-F238E27FC236}">
                <a16:creationId xmlns:a16="http://schemas.microsoft.com/office/drawing/2014/main" id="{F4F6B88F-E54C-8AB8-FCFD-B69A0B81AED9}"/>
              </a:ext>
            </a:extLst>
          </p:cNvPr>
          <p:cNvGrpSpPr/>
          <p:nvPr/>
        </p:nvGrpSpPr>
        <p:grpSpPr>
          <a:xfrm>
            <a:off x="144017" y="1154523"/>
            <a:ext cx="8740101" cy="3329926"/>
            <a:chOff x="144017" y="1154523"/>
            <a:chExt cx="8740101" cy="3329926"/>
          </a:xfrm>
        </p:grpSpPr>
        <p:sp>
          <p:nvSpPr>
            <p:cNvPr id="3" name="矩形 1">
              <a:extLst>
                <a:ext uri="{FF2B5EF4-FFF2-40B4-BE49-F238E27FC236}">
                  <a16:creationId xmlns:a16="http://schemas.microsoft.com/office/drawing/2014/main" id="{4A29B20D-F1D0-501A-213A-A676384982C5}"/>
                </a:ext>
              </a:extLst>
            </p:cNvPr>
            <p:cNvSpPr/>
            <p:nvPr/>
          </p:nvSpPr>
          <p:spPr>
            <a:xfrm>
              <a:off x="144017" y="1374644"/>
              <a:ext cx="8740101" cy="31098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7" name="矩形 2">
              <a:extLst>
                <a:ext uri="{FF2B5EF4-FFF2-40B4-BE49-F238E27FC236}">
                  <a16:creationId xmlns:a16="http://schemas.microsoft.com/office/drawing/2014/main" id="{91154E43-10B7-1135-C5D0-F07647537E51}"/>
                </a:ext>
              </a:extLst>
            </p:cNvPr>
            <p:cNvSpPr/>
            <p:nvPr/>
          </p:nvSpPr>
          <p:spPr>
            <a:xfrm>
              <a:off x="422031" y="115452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lt"/>
                <a:cs typeface="+mn-ea"/>
                <a:sym typeface="+mn-lt"/>
              </a:endParaRPr>
            </a:p>
          </p:txBody>
        </p:sp>
      </p:grpSp>
      <p:sp>
        <p:nvSpPr>
          <p:cNvPr id="27" name="Text Placeholder 27">
            <a:extLst>
              <a:ext uri="{FF2B5EF4-FFF2-40B4-BE49-F238E27FC236}">
                <a16:creationId xmlns:a16="http://schemas.microsoft.com/office/drawing/2014/main" id="{701DB27E-ADD9-545D-96EC-DA870FD35F84}"/>
              </a:ext>
            </a:extLst>
          </p:cNvPr>
          <p:cNvSpPr>
            <a:spLocks noGrp="1"/>
          </p:cNvSpPr>
          <p:nvPr>
            <p:ph type="body" sz="quarter" idx="17" hasCustomPrompt="1"/>
          </p:nvPr>
        </p:nvSpPr>
        <p:spPr>
          <a:xfrm>
            <a:off x="3604846" y="1535239"/>
            <a:ext cx="5197655" cy="411199"/>
          </a:xfrm>
          <a:prstGeom prst="rect">
            <a:avLst/>
          </a:prstGeom>
        </p:spPr>
        <p:txBody>
          <a:bodyPr lIns="0" tIns="0" rIns="0" bIns="0" anchor="ctr"/>
          <a:lstStyle>
            <a:lvl1pPr marL="0" indent="0" algn="l">
              <a:buNone/>
              <a:defRPr sz="2000" b="0">
                <a:solidFill>
                  <a:schemeClr val="tx1"/>
                </a:solidFill>
              </a:defRPr>
            </a:lvl1pPr>
          </a:lstStyle>
          <a:p>
            <a:pPr lvl="0"/>
            <a:r>
              <a:rPr lang="en-US"/>
              <a:t>Add your detailed small paragraph text here</a:t>
            </a:r>
          </a:p>
        </p:txBody>
      </p:sp>
      <p:sp>
        <p:nvSpPr>
          <p:cNvPr id="28" name="Text Placeholder 27">
            <a:extLst>
              <a:ext uri="{FF2B5EF4-FFF2-40B4-BE49-F238E27FC236}">
                <a16:creationId xmlns:a16="http://schemas.microsoft.com/office/drawing/2014/main" id="{30465B5B-E82C-7822-495B-8A20D611AFF4}"/>
              </a:ext>
            </a:extLst>
          </p:cNvPr>
          <p:cNvSpPr>
            <a:spLocks noGrp="1"/>
          </p:cNvSpPr>
          <p:nvPr>
            <p:ph type="body" sz="quarter" idx="18" hasCustomPrompt="1"/>
          </p:nvPr>
        </p:nvSpPr>
        <p:spPr>
          <a:xfrm>
            <a:off x="3604846" y="2108826"/>
            <a:ext cx="5197655" cy="411199"/>
          </a:xfrm>
          <a:prstGeom prst="rect">
            <a:avLst/>
          </a:prstGeom>
        </p:spPr>
        <p:txBody>
          <a:bodyPr lIns="0" tIns="0" rIns="0" bIns="0" anchor="ctr"/>
          <a:lstStyle>
            <a:lvl1pPr marL="0" indent="0" algn="l">
              <a:buNone/>
              <a:defRPr sz="2000" b="0">
                <a:solidFill>
                  <a:schemeClr val="tx1"/>
                </a:solidFill>
              </a:defRPr>
            </a:lvl1pPr>
          </a:lstStyle>
          <a:p>
            <a:pPr lvl="0"/>
            <a:r>
              <a:rPr lang="en-US"/>
              <a:t>Add your detailed small paragraph text here</a:t>
            </a:r>
          </a:p>
        </p:txBody>
      </p:sp>
      <p:sp>
        <p:nvSpPr>
          <p:cNvPr id="29" name="Text Placeholder 27">
            <a:extLst>
              <a:ext uri="{FF2B5EF4-FFF2-40B4-BE49-F238E27FC236}">
                <a16:creationId xmlns:a16="http://schemas.microsoft.com/office/drawing/2014/main" id="{5821BA4C-E7F4-AA7F-FE9D-164499083CAF}"/>
              </a:ext>
            </a:extLst>
          </p:cNvPr>
          <p:cNvSpPr>
            <a:spLocks noGrp="1"/>
          </p:cNvSpPr>
          <p:nvPr>
            <p:ph type="body" sz="quarter" idx="19" hasCustomPrompt="1"/>
          </p:nvPr>
        </p:nvSpPr>
        <p:spPr>
          <a:xfrm>
            <a:off x="3604846" y="2705121"/>
            <a:ext cx="5197655" cy="411199"/>
          </a:xfrm>
          <a:prstGeom prst="rect">
            <a:avLst/>
          </a:prstGeom>
        </p:spPr>
        <p:txBody>
          <a:bodyPr lIns="0" tIns="0" rIns="0" bIns="0" anchor="ctr"/>
          <a:lstStyle>
            <a:lvl1pPr marL="0" indent="0" algn="l">
              <a:buNone/>
              <a:defRPr sz="2000" b="0">
                <a:solidFill>
                  <a:schemeClr val="tx1"/>
                </a:solidFill>
              </a:defRPr>
            </a:lvl1pPr>
          </a:lstStyle>
          <a:p>
            <a:pPr lvl="0"/>
            <a:r>
              <a:rPr lang="en-US"/>
              <a:t>Add your detailed small paragraph text here</a:t>
            </a:r>
          </a:p>
        </p:txBody>
      </p:sp>
      <p:sp>
        <p:nvSpPr>
          <p:cNvPr id="30" name="Text Placeholder 27">
            <a:extLst>
              <a:ext uri="{FF2B5EF4-FFF2-40B4-BE49-F238E27FC236}">
                <a16:creationId xmlns:a16="http://schemas.microsoft.com/office/drawing/2014/main" id="{8619CC68-A73E-CDC1-5EF3-2544B94FC4F0}"/>
              </a:ext>
            </a:extLst>
          </p:cNvPr>
          <p:cNvSpPr>
            <a:spLocks noGrp="1"/>
          </p:cNvSpPr>
          <p:nvPr>
            <p:ph type="body" sz="quarter" idx="20" hasCustomPrompt="1"/>
          </p:nvPr>
        </p:nvSpPr>
        <p:spPr>
          <a:xfrm>
            <a:off x="3604846" y="3278652"/>
            <a:ext cx="5197655" cy="411199"/>
          </a:xfrm>
          <a:prstGeom prst="rect">
            <a:avLst/>
          </a:prstGeom>
        </p:spPr>
        <p:txBody>
          <a:bodyPr lIns="0" tIns="0" rIns="0" bIns="0" anchor="ctr"/>
          <a:lstStyle>
            <a:lvl1pPr marL="0" indent="0" algn="l">
              <a:buNone/>
              <a:defRPr sz="2000" b="0">
                <a:solidFill>
                  <a:schemeClr val="tx1"/>
                </a:solidFill>
              </a:defRPr>
            </a:lvl1pPr>
          </a:lstStyle>
          <a:p>
            <a:pPr lvl="0"/>
            <a:r>
              <a:rPr lang="en-US"/>
              <a:t>Add your detailed small paragraph text here</a:t>
            </a:r>
          </a:p>
        </p:txBody>
      </p:sp>
      <p:sp>
        <p:nvSpPr>
          <p:cNvPr id="31" name="Text Placeholder 27">
            <a:extLst>
              <a:ext uri="{FF2B5EF4-FFF2-40B4-BE49-F238E27FC236}">
                <a16:creationId xmlns:a16="http://schemas.microsoft.com/office/drawing/2014/main" id="{0EE95282-9112-326A-8FFC-0EC0F5959479}"/>
              </a:ext>
            </a:extLst>
          </p:cNvPr>
          <p:cNvSpPr>
            <a:spLocks noGrp="1"/>
          </p:cNvSpPr>
          <p:nvPr>
            <p:ph type="body" sz="quarter" idx="21" hasCustomPrompt="1"/>
          </p:nvPr>
        </p:nvSpPr>
        <p:spPr>
          <a:xfrm>
            <a:off x="3604846" y="3857090"/>
            <a:ext cx="5197655" cy="411199"/>
          </a:xfrm>
          <a:prstGeom prst="rect">
            <a:avLst/>
          </a:prstGeom>
        </p:spPr>
        <p:txBody>
          <a:bodyPr lIns="0" tIns="0" rIns="0" bIns="0" anchor="ctr"/>
          <a:lstStyle>
            <a:lvl1pPr marL="0" indent="0" algn="l">
              <a:buNone/>
              <a:defRPr sz="2000" b="0">
                <a:solidFill>
                  <a:schemeClr val="tx1"/>
                </a:solidFill>
              </a:defRPr>
            </a:lvl1pPr>
          </a:lstStyle>
          <a:p>
            <a:pPr lvl="0"/>
            <a:r>
              <a:rPr lang="en-US"/>
              <a:t>Add your detailed small paragraph text here</a:t>
            </a:r>
          </a:p>
        </p:txBody>
      </p:sp>
      <p:sp>
        <p:nvSpPr>
          <p:cNvPr id="44" name="Text Placeholder 27">
            <a:extLst>
              <a:ext uri="{FF2B5EF4-FFF2-40B4-BE49-F238E27FC236}">
                <a16:creationId xmlns:a16="http://schemas.microsoft.com/office/drawing/2014/main" id="{D1B77F36-E561-34BF-7CB8-2865A088B785}"/>
              </a:ext>
            </a:extLst>
          </p:cNvPr>
          <p:cNvSpPr>
            <a:spLocks noGrp="1"/>
          </p:cNvSpPr>
          <p:nvPr>
            <p:ph type="body" sz="quarter" idx="22" hasCustomPrompt="1"/>
          </p:nvPr>
        </p:nvSpPr>
        <p:spPr>
          <a:xfrm>
            <a:off x="574356" y="3076082"/>
            <a:ext cx="2171961" cy="613769"/>
          </a:xfrm>
          <a:prstGeom prst="rect">
            <a:avLst/>
          </a:prstGeom>
        </p:spPr>
        <p:txBody>
          <a:bodyPr lIns="0" tIns="0" rIns="0" bIns="0" anchor="ctr"/>
          <a:lstStyle>
            <a:lvl1pPr marL="0" indent="0" algn="ctr">
              <a:buNone/>
              <a:defRPr sz="2000" b="1">
                <a:solidFill>
                  <a:schemeClr val="bg1"/>
                </a:solidFill>
              </a:defRPr>
            </a:lvl1pPr>
          </a:lstStyle>
          <a:p>
            <a:r>
              <a:rPr lang="en-IN">
                <a:latin typeface="Arial" pitchFamily="34" charset="0"/>
              </a:rPr>
              <a:t>Add Your Title Here</a:t>
            </a:r>
          </a:p>
        </p:txBody>
      </p:sp>
      <p:sp>
        <p:nvSpPr>
          <p:cNvPr id="9" name="Freeform 5">
            <a:extLst>
              <a:ext uri="{FF2B5EF4-FFF2-40B4-BE49-F238E27FC236}">
                <a16:creationId xmlns:a16="http://schemas.microsoft.com/office/drawing/2014/main" id="{24902C59-6F28-F3D1-357E-8394F283B68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90D921C8-1DD2-3A4E-DC24-0175F2DFC772}"/>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13768AD-34F2-E30A-1A3A-13B9BBC02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3" name="Freeform 5">
            <a:extLst>
              <a:ext uri="{FF2B5EF4-FFF2-40B4-BE49-F238E27FC236}">
                <a16:creationId xmlns:a16="http://schemas.microsoft.com/office/drawing/2014/main" id="{1D23B684-9A76-D6C5-BD57-4BA14E14F4C4}"/>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4" name="Freeform 5">
            <a:extLst>
              <a:ext uri="{FF2B5EF4-FFF2-40B4-BE49-F238E27FC236}">
                <a16:creationId xmlns:a16="http://schemas.microsoft.com/office/drawing/2014/main" id="{6AC11259-A402-824F-2103-EF8296763626}"/>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25" name="Picture 24">
            <a:extLst>
              <a:ext uri="{FF2B5EF4-FFF2-40B4-BE49-F238E27FC236}">
                <a16:creationId xmlns:a16="http://schemas.microsoft.com/office/drawing/2014/main" id="{E1B8F0BA-0CCA-B524-CDAB-11AA51AF0F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8" name="Content Placeholder 41">
            <a:extLst>
              <a:ext uri="{FF2B5EF4-FFF2-40B4-BE49-F238E27FC236}">
                <a16:creationId xmlns:a16="http://schemas.microsoft.com/office/drawing/2014/main" id="{C56E3429-7FDD-8CD0-087E-FF9EDA2243AD}"/>
              </a:ext>
            </a:extLst>
          </p:cNvPr>
          <p:cNvSpPr>
            <a:spLocks noGrp="1"/>
          </p:cNvSpPr>
          <p:nvPr>
            <p:ph sz="quarter" idx="47" hasCustomPrompt="1"/>
          </p:nvPr>
        </p:nvSpPr>
        <p:spPr>
          <a:xfrm>
            <a:off x="598487" y="1336675"/>
            <a:ext cx="2214401" cy="1429577"/>
          </a:xfrm>
        </p:spPr>
        <p:txBody>
          <a:bodyPr/>
          <a:lstStyle>
            <a:lvl1pPr marL="0" indent="0">
              <a:buNone/>
              <a:defRPr/>
            </a:lvl1pPr>
          </a:lstStyle>
          <a:p>
            <a:pPr lvl="0"/>
            <a:r>
              <a:rPr lang="en-CA"/>
              <a:t>Click icon to add picture</a:t>
            </a:r>
          </a:p>
        </p:txBody>
      </p:sp>
    </p:spTree>
    <p:extLst>
      <p:ext uri="{BB962C8B-B14F-4D97-AF65-F5344CB8AC3E}">
        <p14:creationId xmlns:p14="http://schemas.microsoft.com/office/powerpoint/2010/main" val="4793425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st (Three-Poi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Three-Point Hexagon List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126" name="Group 125">
            <a:extLst>
              <a:ext uri="{FF2B5EF4-FFF2-40B4-BE49-F238E27FC236}">
                <a16:creationId xmlns:a16="http://schemas.microsoft.com/office/drawing/2014/main" id="{00EA499E-E047-6F9C-D8A8-FAFA9E4F2CEB}"/>
              </a:ext>
            </a:extLst>
          </p:cNvPr>
          <p:cNvGrpSpPr/>
          <p:nvPr userDrawn="1"/>
        </p:nvGrpSpPr>
        <p:grpSpPr>
          <a:xfrm>
            <a:off x="524444" y="1620833"/>
            <a:ext cx="8116797" cy="1489871"/>
            <a:chOff x="524444" y="1620833"/>
            <a:chExt cx="8116797" cy="1489871"/>
          </a:xfrm>
        </p:grpSpPr>
        <p:grpSp>
          <p:nvGrpSpPr>
            <p:cNvPr id="105" name="Group 104">
              <a:extLst>
                <a:ext uri="{FF2B5EF4-FFF2-40B4-BE49-F238E27FC236}">
                  <a16:creationId xmlns:a16="http://schemas.microsoft.com/office/drawing/2014/main" id="{B96D80DE-FE65-07BA-A688-C0D4C988A06B}"/>
                </a:ext>
              </a:extLst>
            </p:cNvPr>
            <p:cNvGrpSpPr/>
            <p:nvPr/>
          </p:nvGrpSpPr>
          <p:grpSpPr>
            <a:xfrm>
              <a:off x="524444" y="1622830"/>
              <a:ext cx="1614762" cy="1487874"/>
              <a:chOff x="953862" y="1402419"/>
              <a:chExt cx="1614762" cy="1487874"/>
            </a:xfrm>
          </p:grpSpPr>
          <p:sp>
            <p:nvSpPr>
              <p:cNvPr id="106" name="4">
                <a:extLst>
                  <a:ext uri="{FF2B5EF4-FFF2-40B4-BE49-F238E27FC236}">
                    <a16:creationId xmlns:a16="http://schemas.microsoft.com/office/drawing/2014/main" id="{981F2442-7800-DA9D-25AC-3BC32CB4AE9C}"/>
                  </a:ext>
                </a:extLst>
              </p:cNvPr>
              <p:cNvSpPr/>
              <p:nvPr/>
            </p:nvSpPr>
            <p:spPr>
              <a:xfrm rot="2700000">
                <a:off x="1080752" y="1402421"/>
                <a:ext cx="1487872" cy="1487872"/>
              </a:xfrm>
              <a:prstGeom prst="roundRect">
                <a:avLst>
                  <a:gd name="adj" fmla="val 12083"/>
                </a:avLst>
              </a:prstGeom>
              <a:solidFill>
                <a:schemeClr val="accent1"/>
              </a:solidFill>
              <a:ln w="222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107" name="3">
                <a:extLst>
                  <a:ext uri="{FF2B5EF4-FFF2-40B4-BE49-F238E27FC236}">
                    <a16:creationId xmlns:a16="http://schemas.microsoft.com/office/drawing/2014/main" id="{E6B58972-7988-7690-0A36-F4CDEFBD5035}"/>
                  </a:ext>
                </a:extLst>
              </p:cNvPr>
              <p:cNvSpPr/>
              <p:nvPr/>
            </p:nvSpPr>
            <p:spPr>
              <a:xfrm rot="2700000">
                <a:off x="953861" y="1402420"/>
                <a:ext cx="1487873" cy="1487872"/>
              </a:xfrm>
              <a:prstGeom prst="roundRect">
                <a:avLst>
                  <a:gd name="adj" fmla="val 12083"/>
                </a:avLst>
              </a:prstGeom>
              <a:gradFill>
                <a:gsLst>
                  <a:gs pos="100000">
                    <a:srgbClr val="F5F5F5"/>
                  </a:gs>
                  <a:gs pos="0">
                    <a:schemeClr val="bg1">
                      <a:lumMod val="85000"/>
                    </a:schemeClr>
                  </a:gs>
                </a:gsLst>
                <a:lin ang="0" scaled="0"/>
              </a:gradFill>
              <a:ln w="22225">
                <a:solidFill>
                  <a:schemeClr val="accent1"/>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108" name="53">
              <a:extLst>
                <a:ext uri="{FF2B5EF4-FFF2-40B4-BE49-F238E27FC236}">
                  <a16:creationId xmlns:a16="http://schemas.microsoft.com/office/drawing/2014/main" id="{8D3C8C6B-D19B-4E68-8E45-9957E0399BBA}"/>
                </a:ext>
              </a:extLst>
            </p:cNvPr>
            <p:cNvSpPr txBox="1"/>
            <p:nvPr/>
          </p:nvSpPr>
          <p:spPr>
            <a:xfrm>
              <a:off x="784769" y="1814768"/>
              <a:ext cx="1081518" cy="553998"/>
            </a:xfrm>
            <a:prstGeom prst="rect">
              <a:avLst/>
            </a:prstGeom>
            <a:noFill/>
          </p:spPr>
          <p:txBody>
            <a:bodyPr wrap="square" rtlCol="0">
              <a:spAutoFit/>
            </a:bodyPr>
            <a:lstStyle/>
            <a:p>
              <a:pPr algn="ctr"/>
              <a:r>
                <a:rPr lang="en-US" altLang="zh-CN" sz="3000">
                  <a:solidFill>
                    <a:schemeClr val="accent1"/>
                  </a:solidFill>
                  <a:latin typeface="+mn-lt"/>
                  <a:cs typeface="+mn-ea"/>
                  <a:sym typeface="+mn-lt"/>
                </a:rPr>
                <a:t>95</a:t>
              </a:r>
              <a:r>
                <a:rPr lang="en-US" altLang="zh-CN" sz="1800">
                  <a:solidFill>
                    <a:schemeClr val="accent1"/>
                  </a:solidFill>
                  <a:latin typeface="+mn-lt"/>
                  <a:cs typeface="+mn-ea"/>
                  <a:sym typeface="+mn-lt"/>
                </a:rPr>
                <a:t>%</a:t>
              </a:r>
              <a:endParaRPr lang="zh-CN" altLang="en-US" sz="3000">
                <a:solidFill>
                  <a:schemeClr val="accent1"/>
                </a:solidFill>
                <a:latin typeface="+mn-lt"/>
                <a:cs typeface="+mn-ea"/>
                <a:sym typeface="+mn-lt"/>
              </a:endParaRPr>
            </a:p>
          </p:txBody>
        </p:sp>
        <p:sp>
          <p:nvSpPr>
            <p:cNvPr id="109" name="56">
              <a:extLst>
                <a:ext uri="{FF2B5EF4-FFF2-40B4-BE49-F238E27FC236}">
                  <a16:creationId xmlns:a16="http://schemas.microsoft.com/office/drawing/2014/main" id="{5C465B87-D905-C02D-41B3-D27DD0DC6FA7}"/>
                </a:ext>
              </a:extLst>
            </p:cNvPr>
            <p:cNvSpPr txBox="1"/>
            <p:nvPr/>
          </p:nvSpPr>
          <p:spPr>
            <a:xfrm>
              <a:off x="718932" y="2339699"/>
              <a:ext cx="1140898" cy="575607"/>
            </a:xfrm>
            <a:prstGeom prst="rect">
              <a:avLst/>
            </a:prstGeom>
            <a:noFill/>
          </p:spPr>
          <p:txBody>
            <a:bodyPr wrap="square" rtlCol="0">
              <a:spAutoFit/>
            </a:bodyPr>
            <a:lstStyle/>
            <a:p>
              <a:pPr algn="ctr">
                <a:lnSpc>
                  <a:spcPct val="120000"/>
                </a:lnSpc>
              </a:pPr>
              <a:r>
                <a:rPr lang="en-US" altLang="zh-CN" sz="900">
                  <a:solidFill>
                    <a:schemeClr val="tx1"/>
                  </a:solidFill>
                  <a:latin typeface="Arial" pitchFamily="34" charset="0"/>
                  <a:cs typeface="Arial" pitchFamily="34" charset="0"/>
                  <a:sym typeface="+mn-lt"/>
                </a:rPr>
                <a:t>Click here to add content that matches the title</a:t>
              </a:r>
              <a:endParaRPr lang="zh-CN" altLang="en-US" sz="900">
                <a:solidFill>
                  <a:schemeClr val="tx1"/>
                </a:solidFill>
                <a:latin typeface="Arial" pitchFamily="34" charset="0"/>
                <a:cs typeface="Arial" pitchFamily="34" charset="0"/>
                <a:sym typeface="+mn-lt"/>
              </a:endParaRPr>
            </a:p>
          </p:txBody>
        </p:sp>
        <p:grpSp>
          <p:nvGrpSpPr>
            <p:cNvPr id="112" name="Group 111">
              <a:extLst>
                <a:ext uri="{FF2B5EF4-FFF2-40B4-BE49-F238E27FC236}">
                  <a16:creationId xmlns:a16="http://schemas.microsoft.com/office/drawing/2014/main" id="{2DC6CB38-A52D-1958-B721-F586EC5801D8}"/>
                </a:ext>
              </a:extLst>
            </p:cNvPr>
            <p:cNvGrpSpPr/>
            <p:nvPr/>
          </p:nvGrpSpPr>
          <p:grpSpPr>
            <a:xfrm>
              <a:off x="3826471" y="1622830"/>
              <a:ext cx="1614764" cy="1487873"/>
              <a:chOff x="3745369" y="1402421"/>
              <a:chExt cx="1614764" cy="1487873"/>
            </a:xfrm>
          </p:grpSpPr>
          <p:sp>
            <p:nvSpPr>
              <p:cNvPr id="113" name="7">
                <a:extLst>
                  <a:ext uri="{FF2B5EF4-FFF2-40B4-BE49-F238E27FC236}">
                    <a16:creationId xmlns:a16="http://schemas.microsoft.com/office/drawing/2014/main" id="{76642051-DEBA-B376-2BB8-D3692FE356C9}"/>
                  </a:ext>
                </a:extLst>
              </p:cNvPr>
              <p:cNvSpPr/>
              <p:nvPr/>
            </p:nvSpPr>
            <p:spPr>
              <a:xfrm rot="2700000">
                <a:off x="3872260" y="1402422"/>
                <a:ext cx="1487873" cy="1487872"/>
              </a:xfrm>
              <a:prstGeom prst="roundRect">
                <a:avLst>
                  <a:gd name="adj" fmla="val 12083"/>
                </a:avLst>
              </a:prstGeom>
              <a:solidFill>
                <a:schemeClr val="accent4"/>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114" name="8">
                <a:extLst>
                  <a:ext uri="{FF2B5EF4-FFF2-40B4-BE49-F238E27FC236}">
                    <a16:creationId xmlns:a16="http://schemas.microsoft.com/office/drawing/2014/main" id="{A272DEAE-0664-D8E1-F3C4-79EC6B92E47E}"/>
                  </a:ext>
                </a:extLst>
              </p:cNvPr>
              <p:cNvSpPr/>
              <p:nvPr/>
            </p:nvSpPr>
            <p:spPr>
              <a:xfrm rot="2700000">
                <a:off x="3745368" y="1402422"/>
                <a:ext cx="1487873" cy="1487872"/>
              </a:xfrm>
              <a:prstGeom prst="roundRect">
                <a:avLst>
                  <a:gd name="adj" fmla="val 12083"/>
                </a:avLst>
              </a:prstGeom>
              <a:gradFill>
                <a:gsLst>
                  <a:gs pos="100000">
                    <a:srgbClr val="F5F5F5"/>
                  </a:gs>
                  <a:gs pos="0">
                    <a:schemeClr val="bg1">
                      <a:lumMod val="85000"/>
                    </a:schemeClr>
                  </a:gs>
                </a:gsLst>
                <a:lin ang="0" scaled="0"/>
              </a:gradFill>
              <a:ln w="22225">
                <a:solidFill>
                  <a:srgbClr val="45A7BE"/>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115" name="54">
              <a:extLst>
                <a:ext uri="{FF2B5EF4-FFF2-40B4-BE49-F238E27FC236}">
                  <a16:creationId xmlns:a16="http://schemas.microsoft.com/office/drawing/2014/main" id="{1D836C92-D5B5-592D-F9CD-84370C889EC8}"/>
                </a:ext>
              </a:extLst>
            </p:cNvPr>
            <p:cNvSpPr txBox="1"/>
            <p:nvPr/>
          </p:nvSpPr>
          <p:spPr>
            <a:xfrm>
              <a:off x="4017660" y="1814766"/>
              <a:ext cx="1081518" cy="553998"/>
            </a:xfrm>
            <a:prstGeom prst="rect">
              <a:avLst/>
            </a:prstGeom>
            <a:noFill/>
          </p:spPr>
          <p:txBody>
            <a:bodyPr wrap="square" rtlCol="0">
              <a:spAutoFit/>
            </a:bodyPr>
            <a:lstStyle/>
            <a:p>
              <a:pPr algn="ctr"/>
              <a:r>
                <a:rPr lang="en-US" altLang="zh-CN" sz="3000">
                  <a:solidFill>
                    <a:srgbClr val="45A7BE"/>
                  </a:solidFill>
                  <a:latin typeface="+mn-lt"/>
                  <a:cs typeface="+mn-ea"/>
                  <a:sym typeface="+mn-lt"/>
                </a:rPr>
                <a:t>76</a:t>
              </a:r>
              <a:r>
                <a:rPr lang="en-US" altLang="zh-CN" sz="1800">
                  <a:solidFill>
                    <a:srgbClr val="45A7BE"/>
                  </a:solidFill>
                  <a:latin typeface="+mn-lt"/>
                  <a:cs typeface="+mn-ea"/>
                  <a:sym typeface="+mn-lt"/>
                </a:rPr>
                <a:t>%</a:t>
              </a:r>
              <a:endParaRPr lang="zh-CN" altLang="en-US" sz="2700">
                <a:solidFill>
                  <a:srgbClr val="45A7BE"/>
                </a:solidFill>
                <a:latin typeface="+mn-lt"/>
                <a:cs typeface="+mn-ea"/>
                <a:sym typeface="+mn-lt"/>
              </a:endParaRPr>
            </a:p>
          </p:txBody>
        </p:sp>
        <p:sp>
          <p:nvSpPr>
            <p:cNvPr id="116" name="57">
              <a:extLst>
                <a:ext uri="{FF2B5EF4-FFF2-40B4-BE49-F238E27FC236}">
                  <a16:creationId xmlns:a16="http://schemas.microsoft.com/office/drawing/2014/main" id="{62F4A62A-8AE6-C01B-BAC4-559ADE7E0967}"/>
                </a:ext>
              </a:extLst>
            </p:cNvPr>
            <p:cNvSpPr txBox="1"/>
            <p:nvPr/>
          </p:nvSpPr>
          <p:spPr>
            <a:xfrm>
              <a:off x="3951823" y="2339697"/>
              <a:ext cx="1140898" cy="575607"/>
            </a:xfrm>
            <a:prstGeom prst="rect">
              <a:avLst/>
            </a:prstGeom>
            <a:noFill/>
          </p:spPr>
          <p:txBody>
            <a:bodyPr wrap="square" rtlCol="0">
              <a:spAutoFit/>
            </a:bodyPr>
            <a:lstStyle/>
            <a:p>
              <a:pPr algn="ctr">
                <a:lnSpc>
                  <a:spcPct val="120000"/>
                </a:lnSpc>
              </a:pPr>
              <a:r>
                <a:rPr lang="en-US" altLang="zh-CN" sz="900">
                  <a:solidFill>
                    <a:schemeClr val="tx1"/>
                  </a:solidFill>
                  <a:latin typeface="Arial" pitchFamily="34" charset="0"/>
                  <a:cs typeface="Arial" pitchFamily="34" charset="0"/>
                  <a:sym typeface="+mn-lt"/>
                </a:rPr>
                <a:t>Click here to add content that matches the title</a:t>
              </a:r>
              <a:endParaRPr lang="zh-CN" altLang="en-US" sz="900">
                <a:solidFill>
                  <a:schemeClr val="tx1"/>
                </a:solidFill>
                <a:latin typeface="Arial" pitchFamily="34" charset="0"/>
                <a:cs typeface="Arial" pitchFamily="34" charset="0"/>
                <a:sym typeface="+mn-lt"/>
              </a:endParaRPr>
            </a:p>
          </p:txBody>
        </p:sp>
        <p:grpSp>
          <p:nvGrpSpPr>
            <p:cNvPr id="119" name="Group 118">
              <a:extLst>
                <a:ext uri="{FF2B5EF4-FFF2-40B4-BE49-F238E27FC236}">
                  <a16:creationId xmlns:a16="http://schemas.microsoft.com/office/drawing/2014/main" id="{B810A173-9889-6A78-87C7-EBCCA494581D}"/>
                </a:ext>
              </a:extLst>
            </p:cNvPr>
            <p:cNvGrpSpPr/>
            <p:nvPr/>
          </p:nvGrpSpPr>
          <p:grpSpPr>
            <a:xfrm>
              <a:off x="7026477" y="1620833"/>
              <a:ext cx="1614764" cy="1487873"/>
              <a:chOff x="6536877" y="1402421"/>
              <a:chExt cx="1614764" cy="1487873"/>
            </a:xfrm>
          </p:grpSpPr>
          <p:sp>
            <p:nvSpPr>
              <p:cNvPr id="120" name="10">
                <a:extLst>
                  <a:ext uri="{FF2B5EF4-FFF2-40B4-BE49-F238E27FC236}">
                    <a16:creationId xmlns:a16="http://schemas.microsoft.com/office/drawing/2014/main" id="{A4D00629-6BAE-9958-B3B1-D5E63DA7E3D3}"/>
                  </a:ext>
                </a:extLst>
              </p:cNvPr>
              <p:cNvSpPr/>
              <p:nvPr/>
            </p:nvSpPr>
            <p:spPr>
              <a:xfrm rot="2700000">
                <a:off x="6663768" y="1402422"/>
                <a:ext cx="1487873" cy="1487872"/>
              </a:xfrm>
              <a:prstGeom prst="roundRect">
                <a:avLst>
                  <a:gd name="adj" fmla="val 12083"/>
                </a:avLst>
              </a:prstGeom>
              <a:solidFill>
                <a:schemeClr val="accent2"/>
              </a:solidFill>
              <a:ln w="222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121" name="11">
                <a:extLst>
                  <a:ext uri="{FF2B5EF4-FFF2-40B4-BE49-F238E27FC236}">
                    <a16:creationId xmlns:a16="http://schemas.microsoft.com/office/drawing/2014/main" id="{609C3429-2DF6-3BF7-9C16-CB6087693424}"/>
                  </a:ext>
                </a:extLst>
              </p:cNvPr>
              <p:cNvSpPr/>
              <p:nvPr/>
            </p:nvSpPr>
            <p:spPr>
              <a:xfrm rot="2700000">
                <a:off x="6536876" y="1402422"/>
                <a:ext cx="1487873" cy="1487872"/>
              </a:xfrm>
              <a:prstGeom prst="roundRect">
                <a:avLst>
                  <a:gd name="adj" fmla="val 12083"/>
                </a:avLst>
              </a:prstGeom>
              <a:gradFill>
                <a:gsLst>
                  <a:gs pos="100000">
                    <a:srgbClr val="F5F5F5"/>
                  </a:gs>
                  <a:gs pos="0">
                    <a:schemeClr val="bg1">
                      <a:lumMod val="85000"/>
                    </a:schemeClr>
                  </a:gs>
                </a:gsLst>
                <a:lin ang="0" scaled="0"/>
              </a:gradFill>
              <a:ln w="22225">
                <a:solidFill>
                  <a:srgbClr val="58595B"/>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122" name="55">
              <a:extLst>
                <a:ext uri="{FF2B5EF4-FFF2-40B4-BE49-F238E27FC236}">
                  <a16:creationId xmlns:a16="http://schemas.microsoft.com/office/drawing/2014/main" id="{01C1CFEB-D928-DD4A-08B8-F04C035557C5}"/>
                </a:ext>
              </a:extLst>
            </p:cNvPr>
            <p:cNvSpPr txBox="1"/>
            <p:nvPr/>
          </p:nvSpPr>
          <p:spPr>
            <a:xfrm>
              <a:off x="7286803" y="1812769"/>
              <a:ext cx="1081518" cy="553998"/>
            </a:xfrm>
            <a:prstGeom prst="rect">
              <a:avLst/>
            </a:prstGeom>
            <a:noFill/>
          </p:spPr>
          <p:txBody>
            <a:bodyPr wrap="square" rtlCol="0">
              <a:spAutoFit/>
            </a:bodyPr>
            <a:lstStyle/>
            <a:p>
              <a:pPr algn="ctr"/>
              <a:r>
                <a:rPr lang="en-US" altLang="zh-CN" sz="3000">
                  <a:solidFill>
                    <a:srgbClr val="58595B"/>
                  </a:solidFill>
                  <a:latin typeface="+mn-lt"/>
                  <a:cs typeface="+mn-ea"/>
                  <a:sym typeface="+mn-lt"/>
                </a:rPr>
                <a:t>47</a:t>
              </a:r>
              <a:r>
                <a:rPr lang="en-US" altLang="zh-CN" sz="1800">
                  <a:solidFill>
                    <a:srgbClr val="58595B"/>
                  </a:solidFill>
                  <a:latin typeface="+mn-lt"/>
                  <a:cs typeface="+mn-ea"/>
                  <a:sym typeface="+mn-lt"/>
                </a:rPr>
                <a:t>%</a:t>
              </a:r>
              <a:endParaRPr lang="zh-CN" altLang="en-US" sz="2700">
                <a:solidFill>
                  <a:srgbClr val="58595B"/>
                </a:solidFill>
                <a:latin typeface="+mn-lt"/>
                <a:cs typeface="+mn-ea"/>
                <a:sym typeface="+mn-lt"/>
              </a:endParaRPr>
            </a:p>
          </p:txBody>
        </p:sp>
        <p:sp>
          <p:nvSpPr>
            <p:cNvPr id="123" name="58">
              <a:extLst>
                <a:ext uri="{FF2B5EF4-FFF2-40B4-BE49-F238E27FC236}">
                  <a16:creationId xmlns:a16="http://schemas.microsoft.com/office/drawing/2014/main" id="{1568E3A2-8C93-0967-D24B-82FF417C185C}"/>
                </a:ext>
              </a:extLst>
            </p:cNvPr>
            <p:cNvSpPr txBox="1"/>
            <p:nvPr userDrawn="1"/>
          </p:nvSpPr>
          <p:spPr>
            <a:xfrm>
              <a:off x="7222605" y="2337700"/>
              <a:ext cx="1140898" cy="575607"/>
            </a:xfrm>
            <a:prstGeom prst="rect">
              <a:avLst/>
            </a:prstGeom>
            <a:noFill/>
          </p:spPr>
          <p:txBody>
            <a:bodyPr wrap="square" rtlCol="0">
              <a:spAutoFit/>
            </a:bodyPr>
            <a:lstStyle/>
            <a:p>
              <a:pPr algn="ctr">
                <a:lnSpc>
                  <a:spcPct val="120000"/>
                </a:lnSpc>
              </a:pPr>
              <a:r>
                <a:rPr lang="en-US" altLang="zh-CN" sz="900">
                  <a:solidFill>
                    <a:schemeClr val="tx1"/>
                  </a:solidFill>
                  <a:latin typeface="Arial" pitchFamily="34" charset="0"/>
                  <a:cs typeface="Arial" pitchFamily="34" charset="0"/>
                  <a:sym typeface="+mn-lt"/>
                </a:rPr>
                <a:t>Click here to add content that matches the title</a:t>
              </a:r>
              <a:endParaRPr lang="zh-CN" altLang="en-US" sz="900">
                <a:solidFill>
                  <a:schemeClr val="tx1"/>
                </a:solidFill>
                <a:latin typeface="Arial" pitchFamily="34" charset="0"/>
                <a:cs typeface="Arial" pitchFamily="34" charset="0"/>
                <a:sym typeface="+mn-lt"/>
              </a:endParaRPr>
            </a:p>
          </p:txBody>
        </p:sp>
      </p:grpSp>
      <p:pic>
        <p:nvPicPr>
          <p:cNvPr id="127" name="Picture 126">
            <a:extLst>
              <a:ext uri="{FF2B5EF4-FFF2-40B4-BE49-F238E27FC236}">
                <a16:creationId xmlns:a16="http://schemas.microsoft.com/office/drawing/2014/main" id="{2DCA4D93-2FB5-1215-9990-B35C756F9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2A9D89D6-4ED8-7773-4902-DC379ED60D91}"/>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3C7DBB15-AC34-FED5-E403-4B7F4617EB7A}"/>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14" name="Group 13">
            <a:extLst>
              <a:ext uri="{FF2B5EF4-FFF2-40B4-BE49-F238E27FC236}">
                <a16:creationId xmlns:a16="http://schemas.microsoft.com/office/drawing/2014/main" id="{16354355-06B6-9681-B9E3-0630C64CE46E}"/>
              </a:ext>
            </a:extLst>
          </p:cNvPr>
          <p:cNvGrpSpPr/>
          <p:nvPr userDrawn="1"/>
        </p:nvGrpSpPr>
        <p:grpSpPr>
          <a:xfrm>
            <a:off x="524444" y="1620833"/>
            <a:ext cx="8116797" cy="1489871"/>
            <a:chOff x="524444" y="1620833"/>
            <a:chExt cx="8116797" cy="1489871"/>
          </a:xfrm>
        </p:grpSpPr>
        <p:grpSp>
          <p:nvGrpSpPr>
            <p:cNvPr id="15" name="Group 14">
              <a:extLst>
                <a:ext uri="{FF2B5EF4-FFF2-40B4-BE49-F238E27FC236}">
                  <a16:creationId xmlns:a16="http://schemas.microsoft.com/office/drawing/2014/main" id="{798BB59A-1CE2-839B-25EA-A9D9F224B110}"/>
                </a:ext>
              </a:extLst>
            </p:cNvPr>
            <p:cNvGrpSpPr/>
            <p:nvPr/>
          </p:nvGrpSpPr>
          <p:grpSpPr>
            <a:xfrm>
              <a:off x="524444" y="1622830"/>
              <a:ext cx="1614762" cy="1487874"/>
              <a:chOff x="953862" y="1402419"/>
              <a:chExt cx="1614762" cy="1487874"/>
            </a:xfrm>
          </p:grpSpPr>
          <p:sp>
            <p:nvSpPr>
              <p:cNvPr id="28" name="4">
                <a:extLst>
                  <a:ext uri="{FF2B5EF4-FFF2-40B4-BE49-F238E27FC236}">
                    <a16:creationId xmlns:a16="http://schemas.microsoft.com/office/drawing/2014/main" id="{A7401834-FE4B-99DB-6C8A-29D80C8BF7B6}"/>
                  </a:ext>
                </a:extLst>
              </p:cNvPr>
              <p:cNvSpPr/>
              <p:nvPr/>
            </p:nvSpPr>
            <p:spPr>
              <a:xfrm rot="2700000">
                <a:off x="1080752" y="1402421"/>
                <a:ext cx="1487872" cy="1487872"/>
              </a:xfrm>
              <a:prstGeom prst="roundRect">
                <a:avLst>
                  <a:gd name="adj" fmla="val 12083"/>
                </a:avLst>
              </a:prstGeom>
              <a:solidFill>
                <a:schemeClr val="accent1"/>
              </a:solidFill>
              <a:ln w="222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29" name="3">
                <a:extLst>
                  <a:ext uri="{FF2B5EF4-FFF2-40B4-BE49-F238E27FC236}">
                    <a16:creationId xmlns:a16="http://schemas.microsoft.com/office/drawing/2014/main" id="{2BEBF74E-2AD0-A861-7792-6BFBBF1D36C9}"/>
                  </a:ext>
                </a:extLst>
              </p:cNvPr>
              <p:cNvSpPr/>
              <p:nvPr/>
            </p:nvSpPr>
            <p:spPr>
              <a:xfrm rot="2700000">
                <a:off x="953861" y="1402420"/>
                <a:ext cx="1487873" cy="1487872"/>
              </a:xfrm>
              <a:prstGeom prst="roundRect">
                <a:avLst>
                  <a:gd name="adj" fmla="val 12083"/>
                </a:avLst>
              </a:prstGeom>
              <a:gradFill>
                <a:gsLst>
                  <a:gs pos="100000">
                    <a:srgbClr val="F5F5F5"/>
                  </a:gs>
                  <a:gs pos="0">
                    <a:schemeClr val="bg1">
                      <a:lumMod val="85000"/>
                    </a:schemeClr>
                  </a:gs>
                </a:gsLst>
                <a:lin ang="0" scaled="0"/>
              </a:gradFill>
              <a:ln w="22225">
                <a:solidFill>
                  <a:schemeClr val="accent1"/>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16" name="53">
              <a:extLst>
                <a:ext uri="{FF2B5EF4-FFF2-40B4-BE49-F238E27FC236}">
                  <a16:creationId xmlns:a16="http://schemas.microsoft.com/office/drawing/2014/main" id="{D2776D25-AA46-892C-1D83-ED3D24BC809E}"/>
                </a:ext>
              </a:extLst>
            </p:cNvPr>
            <p:cNvSpPr txBox="1"/>
            <p:nvPr/>
          </p:nvSpPr>
          <p:spPr>
            <a:xfrm>
              <a:off x="784769" y="1814768"/>
              <a:ext cx="1081518" cy="553998"/>
            </a:xfrm>
            <a:prstGeom prst="rect">
              <a:avLst/>
            </a:prstGeom>
            <a:noFill/>
          </p:spPr>
          <p:txBody>
            <a:bodyPr wrap="square" rtlCol="0">
              <a:spAutoFit/>
            </a:bodyPr>
            <a:lstStyle/>
            <a:p>
              <a:pPr algn="ctr"/>
              <a:r>
                <a:rPr lang="en-US" altLang="zh-CN" sz="3000">
                  <a:solidFill>
                    <a:schemeClr val="accent1"/>
                  </a:solidFill>
                  <a:latin typeface="+mn-lt"/>
                  <a:cs typeface="+mn-ea"/>
                  <a:sym typeface="+mn-lt"/>
                </a:rPr>
                <a:t>95</a:t>
              </a:r>
              <a:r>
                <a:rPr lang="en-US" altLang="zh-CN" sz="1800">
                  <a:solidFill>
                    <a:schemeClr val="accent1"/>
                  </a:solidFill>
                  <a:latin typeface="+mn-lt"/>
                  <a:cs typeface="+mn-ea"/>
                  <a:sym typeface="+mn-lt"/>
                </a:rPr>
                <a:t>%</a:t>
              </a:r>
              <a:endParaRPr lang="zh-CN" altLang="en-US" sz="3000">
                <a:solidFill>
                  <a:schemeClr val="accent1"/>
                </a:solidFill>
                <a:latin typeface="+mn-lt"/>
                <a:cs typeface="+mn-ea"/>
                <a:sym typeface="+mn-lt"/>
              </a:endParaRPr>
            </a:p>
          </p:txBody>
        </p:sp>
        <p:sp>
          <p:nvSpPr>
            <p:cNvPr id="17" name="56">
              <a:extLst>
                <a:ext uri="{FF2B5EF4-FFF2-40B4-BE49-F238E27FC236}">
                  <a16:creationId xmlns:a16="http://schemas.microsoft.com/office/drawing/2014/main" id="{5E532A3B-C8DC-59BB-64F0-F02F0A487D27}"/>
                </a:ext>
              </a:extLst>
            </p:cNvPr>
            <p:cNvSpPr txBox="1"/>
            <p:nvPr/>
          </p:nvSpPr>
          <p:spPr>
            <a:xfrm>
              <a:off x="718932" y="2339699"/>
              <a:ext cx="1140898" cy="575607"/>
            </a:xfrm>
            <a:prstGeom prst="rect">
              <a:avLst/>
            </a:prstGeom>
            <a:noFill/>
          </p:spPr>
          <p:txBody>
            <a:bodyPr wrap="square" rtlCol="0">
              <a:spAutoFit/>
            </a:bodyPr>
            <a:lstStyle/>
            <a:p>
              <a:pPr algn="ctr">
                <a:lnSpc>
                  <a:spcPct val="120000"/>
                </a:lnSpc>
              </a:pPr>
              <a:r>
                <a:rPr lang="en-US" altLang="zh-CN" sz="900">
                  <a:solidFill>
                    <a:schemeClr val="tx1"/>
                  </a:solidFill>
                  <a:latin typeface="Arial" pitchFamily="34" charset="0"/>
                  <a:cs typeface="Arial" pitchFamily="34" charset="0"/>
                  <a:sym typeface="+mn-lt"/>
                </a:rPr>
                <a:t>Click here to add content that matches the title</a:t>
              </a:r>
              <a:endParaRPr lang="zh-CN" altLang="en-US" sz="900">
                <a:solidFill>
                  <a:schemeClr val="tx1"/>
                </a:solidFill>
                <a:latin typeface="Arial" pitchFamily="34" charset="0"/>
                <a:cs typeface="Arial" pitchFamily="34" charset="0"/>
                <a:sym typeface="+mn-lt"/>
              </a:endParaRPr>
            </a:p>
          </p:txBody>
        </p:sp>
        <p:grpSp>
          <p:nvGrpSpPr>
            <p:cNvPr id="18" name="Group 17">
              <a:extLst>
                <a:ext uri="{FF2B5EF4-FFF2-40B4-BE49-F238E27FC236}">
                  <a16:creationId xmlns:a16="http://schemas.microsoft.com/office/drawing/2014/main" id="{464300DD-9F58-A1A1-A531-B6D595D2DF4C}"/>
                </a:ext>
              </a:extLst>
            </p:cNvPr>
            <p:cNvGrpSpPr/>
            <p:nvPr/>
          </p:nvGrpSpPr>
          <p:grpSpPr>
            <a:xfrm>
              <a:off x="3826471" y="1622830"/>
              <a:ext cx="1614764" cy="1487873"/>
              <a:chOff x="3745369" y="1402421"/>
              <a:chExt cx="1614764" cy="1487873"/>
            </a:xfrm>
          </p:grpSpPr>
          <p:sp>
            <p:nvSpPr>
              <p:cNvPr id="26" name="7">
                <a:extLst>
                  <a:ext uri="{FF2B5EF4-FFF2-40B4-BE49-F238E27FC236}">
                    <a16:creationId xmlns:a16="http://schemas.microsoft.com/office/drawing/2014/main" id="{2BEE2E58-A0D1-13FC-5B4A-6FC042B0B18B}"/>
                  </a:ext>
                </a:extLst>
              </p:cNvPr>
              <p:cNvSpPr/>
              <p:nvPr/>
            </p:nvSpPr>
            <p:spPr>
              <a:xfrm rot="2700000">
                <a:off x="3872260" y="1402422"/>
                <a:ext cx="1487873" cy="1487872"/>
              </a:xfrm>
              <a:prstGeom prst="roundRect">
                <a:avLst>
                  <a:gd name="adj" fmla="val 12083"/>
                </a:avLst>
              </a:prstGeom>
              <a:solidFill>
                <a:schemeClr val="accent4"/>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27" name="8">
                <a:extLst>
                  <a:ext uri="{FF2B5EF4-FFF2-40B4-BE49-F238E27FC236}">
                    <a16:creationId xmlns:a16="http://schemas.microsoft.com/office/drawing/2014/main" id="{A3B3ED9F-626C-3A3B-0B39-5D6C71776630}"/>
                  </a:ext>
                </a:extLst>
              </p:cNvPr>
              <p:cNvSpPr/>
              <p:nvPr/>
            </p:nvSpPr>
            <p:spPr>
              <a:xfrm rot="2700000">
                <a:off x="3745368" y="1402422"/>
                <a:ext cx="1487873" cy="1487872"/>
              </a:xfrm>
              <a:prstGeom prst="roundRect">
                <a:avLst>
                  <a:gd name="adj" fmla="val 12083"/>
                </a:avLst>
              </a:prstGeom>
              <a:gradFill>
                <a:gsLst>
                  <a:gs pos="100000">
                    <a:srgbClr val="F5F5F5"/>
                  </a:gs>
                  <a:gs pos="0">
                    <a:schemeClr val="bg1">
                      <a:lumMod val="85000"/>
                    </a:schemeClr>
                  </a:gs>
                </a:gsLst>
                <a:lin ang="0" scaled="0"/>
              </a:gradFill>
              <a:ln w="22225">
                <a:solidFill>
                  <a:srgbClr val="45A7BE"/>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19" name="54">
              <a:extLst>
                <a:ext uri="{FF2B5EF4-FFF2-40B4-BE49-F238E27FC236}">
                  <a16:creationId xmlns:a16="http://schemas.microsoft.com/office/drawing/2014/main" id="{426FE37C-AAB1-98C1-CC8F-4A3009080B54}"/>
                </a:ext>
              </a:extLst>
            </p:cNvPr>
            <p:cNvSpPr txBox="1"/>
            <p:nvPr/>
          </p:nvSpPr>
          <p:spPr>
            <a:xfrm>
              <a:off x="4017660" y="1814766"/>
              <a:ext cx="1081518" cy="553998"/>
            </a:xfrm>
            <a:prstGeom prst="rect">
              <a:avLst/>
            </a:prstGeom>
            <a:noFill/>
          </p:spPr>
          <p:txBody>
            <a:bodyPr wrap="square" rtlCol="0">
              <a:spAutoFit/>
            </a:bodyPr>
            <a:lstStyle/>
            <a:p>
              <a:pPr algn="ctr"/>
              <a:r>
                <a:rPr lang="en-US" altLang="zh-CN" sz="3000">
                  <a:solidFill>
                    <a:srgbClr val="45A7BE"/>
                  </a:solidFill>
                  <a:latin typeface="+mn-lt"/>
                  <a:cs typeface="+mn-ea"/>
                  <a:sym typeface="+mn-lt"/>
                </a:rPr>
                <a:t>76</a:t>
              </a:r>
              <a:r>
                <a:rPr lang="en-US" altLang="zh-CN" sz="1800">
                  <a:solidFill>
                    <a:srgbClr val="45A7BE"/>
                  </a:solidFill>
                  <a:latin typeface="+mn-lt"/>
                  <a:cs typeface="+mn-ea"/>
                  <a:sym typeface="+mn-lt"/>
                </a:rPr>
                <a:t>%</a:t>
              </a:r>
              <a:endParaRPr lang="zh-CN" altLang="en-US" sz="2700">
                <a:solidFill>
                  <a:srgbClr val="45A7BE"/>
                </a:solidFill>
                <a:latin typeface="+mn-lt"/>
                <a:cs typeface="+mn-ea"/>
                <a:sym typeface="+mn-lt"/>
              </a:endParaRPr>
            </a:p>
          </p:txBody>
        </p:sp>
        <p:sp>
          <p:nvSpPr>
            <p:cNvPr id="20" name="57">
              <a:extLst>
                <a:ext uri="{FF2B5EF4-FFF2-40B4-BE49-F238E27FC236}">
                  <a16:creationId xmlns:a16="http://schemas.microsoft.com/office/drawing/2014/main" id="{93E52134-0BEA-6CC3-38FE-7A8384659FFB}"/>
                </a:ext>
              </a:extLst>
            </p:cNvPr>
            <p:cNvSpPr txBox="1"/>
            <p:nvPr/>
          </p:nvSpPr>
          <p:spPr>
            <a:xfrm>
              <a:off x="3951823" y="2339697"/>
              <a:ext cx="1140898" cy="575607"/>
            </a:xfrm>
            <a:prstGeom prst="rect">
              <a:avLst/>
            </a:prstGeom>
            <a:noFill/>
          </p:spPr>
          <p:txBody>
            <a:bodyPr wrap="square" rtlCol="0">
              <a:spAutoFit/>
            </a:bodyPr>
            <a:lstStyle/>
            <a:p>
              <a:pPr algn="ctr">
                <a:lnSpc>
                  <a:spcPct val="120000"/>
                </a:lnSpc>
              </a:pPr>
              <a:r>
                <a:rPr lang="en-US" altLang="zh-CN" sz="900">
                  <a:solidFill>
                    <a:schemeClr val="tx1"/>
                  </a:solidFill>
                  <a:latin typeface="Arial" pitchFamily="34" charset="0"/>
                  <a:cs typeface="Arial" pitchFamily="34" charset="0"/>
                  <a:sym typeface="+mn-lt"/>
                </a:rPr>
                <a:t>Click here to add content that matches the title</a:t>
              </a:r>
              <a:endParaRPr lang="zh-CN" altLang="en-US" sz="900">
                <a:solidFill>
                  <a:schemeClr val="tx1"/>
                </a:solidFill>
                <a:latin typeface="Arial" pitchFamily="34" charset="0"/>
                <a:cs typeface="Arial" pitchFamily="34" charset="0"/>
                <a:sym typeface="+mn-lt"/>
              </a:endParaRPr>
            </a:p>
          </p:txBody>
        </p:sp>
        <p:grpSp>
          <p:nvGrpSpPr>
            <p:cNvPr id="21" name="Group 20">
              <a:extLst>
                <a:ext uri="{FF2B5EF4-FFF2-40B4-BE49-F238E27FC236}">
                  <a16:creationId xmlns:a16="http://schemas.microsoft.com/office/drawing/2014/main" id="{81C09F79-46E0-4B19-6EBE-0064175A70C3}"/>
                </a:ext>
              </a:extLst>
            </p:cNvPr>
            <p:cNvGrpSpPr/>
            <p:nvPr/>
          </p:nvGrpSpPr>
          <p:grpSpPr>
            <a:xfrm>
              <a:off x="7026477" y="1620833"/>
              <a:ext cx="1614764" cy="1487873"/>
              <a:chOff x="6536877" y="1402421"/>
              <a:chExt cx="1614764" cy="1487873"/>
            </a:xfrm>
          </p:grpSpPr>
          <p:sp>
            <p:nvSpPr>
              <p:cNvPr id="24" name="10">
                <a:extLst>
                  <a:ext uri="{FF2B5EF4-FFF2-40B4-BE49-F238E27FC236}">
                    <a16:creationId xmlns:a16="http://schemas.microsoft.com/office/drawing/2014/main" id="{1EE77D1C-DA93-B01B-FA5E-6B815F20DA48}"/>
                  </a:ext>
                </a:extLst>
              </p:cNvPr>
              <p:cNvSpPr/>
              <p:nvPr/>
            </p:nvSpPr>
            <p:spPr>
              <a:xfrm rot="2700000">
                <a:off x="6663768" y="1402422"/>
                <a:ext cx="1487873" cy="1487872"/>
              </a:xfrm>
              <a:prstGeom prst="roundRect">
                <a:avLst>
                  <a:gd name="adj" fmla="val 12083"/>
                </a:avLst>
              </a:prstGeom>
              <a:solidFill>
                <a:schemeClr val="accent2"/>
              </a:solidFill>
              <a:ln w="222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25" name="11">
                <a:extLst>
                  <a:ext uri="{FF2B5EF4-FFF2-40B4-BE49-F238E27FC236}">
                    <a16:creationId xmlns:a16="http://schemas.microsoft.com/office/drawing/2014/main" id="{7D02A38C-65AC-EBB9-D08A-F63907D12FCA}"/>
                  </a:ext>
                </a:extLst>
              </p:cNvPr>
              <p:cNvSpPr/>
              <p:nvPr/>
            </p:nvSpPr>
            <p:spPr>
              <a:xfrm rot="2700000">
                <a:off x="6536876" y="1402422"/>
                <a:ext cx="1487873" cy="1487872"/>
              </a:xfrm>
              <a:prstGeom prst="roundRect">
                <a:avLst>
                  <a:gd name="adj" fmla="val 12083"/>
                </a:avLst>
              </a:prstGeom>
              <a:gradFill>
                <a:gsLst>
                  <a:gs pos="100000">
                    <a:srgbClr val="F5F5F5"/>
                  </a:gs>
                  <a:gs pos="0">
                    <a:schemeClr val="bg1">
                      <a:lumMod val="85000"/>
                    </a:schemeClr>
                  </a:gs>
                </a:gsLst>
                <a:lin ang="0" scaled="0"/>
              </a:gradFill>
              <a:ln w="22225">
                <a:solidFill>
                  <a:srgbClr val="58595B"/>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22" name="55">
              <a:extLst>
                <a:ext uri="{FF2B5EF4-FFF2-40B4-BE49-F238E27FC236}">
                  <a16:creationId xmlns:a16="http://schemas.microsoft.com/office/drawing/2014/main" id="{7B41C9F1-294F-C374-0ABB-5E5B4265CF90}"/>
                </a:ext>
              </a:extLst>
            </p:cNvPr>
            <p:cNvSpPr txBox="1"/>
            <p:nvPr userDrawn="1"/>
          </p:nvSpPr>
          <p:spPr>
            <a:xfrm>
              <a:off x="7286803" y="1812769"/>
              <a:ext cx="1081518" cy="553998"/>
            </a:xfrm>
            <a:prstGeom prst="rect">
              <a:avLst/>
            </a:prstGeom>
            <a:noFill/>
          </p:spPr>
          <p:txBody>
            <a:bodyPr wrap="square" rtlCol="0">
              <a:spAutoFit/>
            </a:bodyPr>
            <a:lstStyle/>
            <a:p>
              <a:pPr algn="ctr"/>
              <a:r>
                <a:rPr lang="en-US" altLang="zh-CN" sz="3000">
                  <a:solidFill>
                    <a:srgbClr val="58595B"/>
                  </a:solidFill>
                  <a:latin typeface="+mn-lt"/>
                  <a:cs typeface="+mn-ea"/>
                  <a:sym typeface="+mn-lt"/>
                </a:rPr>
                <a:t>47</a:t>
              </a:r>
              <a:r>
                <a:rPr lang="en-US" altLang="zh-CN" sz="1800">
                  <a:solidFill>
                    <a:srgbClr val="58595B"/>
                  </a:solidFill>
                  <a:latin typeface="+mn-lt"/>
                  <a:cs typeface="+mn-ea"/>
                  <a:sym typeface="+mn-lt"/>
                </a:rPr>
                <a:t>%</a:t>
              </a:r>
              <a:endParaRPr lang="zh-CN" altLang="en-US" sz="2700">
                <a:solidFill>
                  <a:srgbClr val="58595B"/>
                </a:solidFill>
                <a:latin typeface="+mn-lt"/>
                <a:cs typeface="+mn-ea"/>
                <a:sym typeface="+mn-lt"/>
              </a:endParaRPr>
            </a:p>
          </p:txBody>
        </p:sp>
        <p:sp>
          <p:nvSpPr>
            <p:cNvPr id="23" name="58">
              <a:extLst>
                <a:ext uri="{FF2B5EF4-FFF2-40B4-BE49-F238E27FC236}">
                  <a16:creationId xmlns:a16="http://schemas.microsoft.com/office/drawing/2014/main" id="{8F02C9BE-48F9-2B94-DD42-2FC2F43E8183}"/>
                </a:ext>
              </a:extLst>
            </p:cNvPr>
            <p:cNvSpPr txBox="1"/>
            <p:nvPr userDrawn="1"/>
          </p:nvSpPr>
          <p:spPr>
            <a:xfrm>
              <a:off x="7222605" y="2337700"/>
              <a:ext cx="1140898" cy="575607"/>
            </a:xfrm>
            <a:prstGeom prst="rect">
              <a:avLst/>
            </a:prstGeom>
            <a:noFill/>
          </p:spPr>
          <p:txBody>
            <a:bodyPr wrap="square" rtlCol="0">
              <a:spAutoFit/>
            </a:bodyPr>
            <a:lstStyle/>
            <a:p>
              <a:pPr algn="ctr">
                <a:lnSpc>
                  <a:spcPct val="120000"/>
                </a:lnSpc>
              </a:pPr>
              <a:r>
                <a:rPr lang="en-US" altLang="zh-CN" sz="900">
                  <a:solidFill>
                    <a:schemeClr val="tx1"/>
                  </a:solidFill>
                  <a:latin typeface="Arial" pitchFamily="34" charset="0"/>
                  <a:cs typeface="Arial" pitchFamily="34" charset="0"/>
                  <a:sym typeface="+mn-lt"/>
                </a:rPr>
                <a:t>Click here to add content that matches the title</a:t>
              </a:r>
              <a:endParaRPr lang="zh-CN" altLang="en-US" sz="900">
                <a:solidFill>
                  <a:schemeClr val="tx1"/>
                </a:solidFill>
                <a:latin typeface="Arial" pitchFamily="34" charset="0"/>
                <a:cs typeface="Arial" pitchFamily="34" charset="0"/>
                <a:sym typeface="+mn-lt"/>
              </a:endParaRPr>
            </a:p>
          </p:txBody>
        </p:sp>
      </p:grpSp>
      <p:pic>
        <p:nvPicPr>
          <p:cNvPr id="96" name="Picture 95">
            <a:extLst>
              <a:ext uri="{FF2B5EF4-FFF2-40B4-BE49-F238E27FC236}">
                <a16:creationId xmlns:a16="http://schemas.microsoft.com/office/drawing/2014/main" id="{DAB09F65-C94F-0FAB-C200-56B6F5B50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98" name="Freeform 5">
            <a:extLst>
              <a:ext uri="{FF2B5EF4-FFF2-40B4-BE49-F238E27FC236}">
                <a16:creationId xmlns:a16="http://schemas.microsoft.com/office/drawing/2014/main" id="{99112C14-68A1-A9B3-250D-EF8231E331CE}"/>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9" name="Freeform 5">
            <a:extLst>
              <a:ext uri="{FF2B5EF4-FFF2-40B4-BE49-F238E27FC236}">
                <a16:creationId xmlns:a16="http://schemas.microsoft.com/office/drawing/2014/main" id="{FCEAC040-4505-D813-8924-0968401172E9}"/>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104" name="Group 103">
            <a:extLst>
              <a:ext uri="{FF2B5EF4-FFF2-40B4-BE49-F238E27FC236}">
                <a16:creationId xmlns:a16="http://schemas.microsoft.com/office/drawing/2014/main" id="{4482F7C4-0C67-2079-8217-8D73B0EA93C7}"/>
              </a:ext>
            </a:extLst>
          </p:cNvPr>
          <p:cNvGrpSpPr/>
          <p:nvPr userDrawn="1"/>
        </p:nvGrpSpPr>
        <p:grpSpPr>
          <a:xfrm>
            <a:off x="524444" y="1620833"/>
            <a:ext cx="8116797" cy="1489871"/>
            <a:chOff x="524444" y="1620833"/>
            <a:chExt cx="8116797" cy="1489871"/>
          </a:xfrm>
        </p:grpSpPr>
        <p:grpSp>
          <p:nvGrpSpPr>
            <p:cNvPr id="128" name="Group 127">
              <a:extLst>
                <a:ext uri="{FF2B5EF4-FFF2-40B4-BE49-F238E27FC236}">
                  <a16:creationId xmlns:a16="http://schemas.microsoft.com/office/drawing/2014/main" id="{9CFF7C67-8D45-ECE8-D65B-FAFAC3F2D992}"/>
                </a:ext>
              </a:extLst>
            </p:cNvPr>
            <p:cNvGrpSpPr/>
            <p:nvPr userDrawn="1"/>
          </p:nvGrpSpPr>
          <p:grpSpPr>
            <a:xfrm>
              <a:off x="524444" y="1622830"/>
              <a:ext cx="1614762" cy="1487874"/>
              <a:chOff x="953862" y="1402419"/>
              <a:chExt cx="1614762" cy="1487874"/>
            </a:xfrm>
          </p:grpSpPr>
          <p:sp>
            <p:nvSpPr>
              <p:cNvPr id="141" name="4">
                <a:extLst>
                  <a:ext uri="{FF2B5EF4-FFF2-40B4-BE49-F238E27FC236}">
                    <a16:creationId xmlns:a16="http://schemas.microsoft.com/office/drawing/2014/main" id="{80D23C43-4934-80C9-0535-825178DB52A7}"/>
                  </a:ext>
                </a:extLst>
              </p:cNvPr>
              <p:cNvSpPr/>
              <p:nvPr/>
            </p:nvSpPr>
            <p:spPr>
              <a:xfrm rot="2700000">
                <a:off x="1080752" y="1402421"/>
                <a:ext cx="1487872" cy="1487872"/>
              </a:xfrm>
              <a:prstGeom prst="roundRect">
                <a:avLst>
                  <a:gd name="adj" fmla="val 12083"/>
                </a:avLst>
              </a:prstGeom>
              <a:solidFill>
                <a:schemeClr val="accent1"/>
              </a:solidFill>
              <a:ln w="222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142" name="3">
                <a:extLst>
                  <a:ext uri="{FF2B5EF4-FFF2-40B4-BE49-F238E27FC236}">
                    <a16:creationId xmlns:a16="http://schemas.microsoft.com/office/drawing/2014/main" id="{C58DBBB2-6766-A216-56FC-2E28A017B2BB}"/>
                  </a:ext>
                </a:extLst>
              </p:cNvPr>
              <p:cNvSpPr/>
              <p:nvPr/>
            </p:nvSpPr>
            <p:spPr>
              <a:xfrm rot="2700000">
                <a:off x="953861" y="1402420"/>
                <a:ext cx="1487873" cy="1487872"/>
              </a:xfrm>
              <a:prstGeom prst="roundRect">
                <a:avLst>
                  <a:gd name="adj" fmla="val 12083"/>
                </a:avLst>
              </a:prstGeom>
              <a:gradFill>
                <a:gsLst>
                  <a:gs pos="100000">
                    <a:srgbClr val="F5F5F5"/>
                  </a:gs>
                  <a:gs pos="0">
                    <a:schemeClr val="bg1">
                      <a:lumMod val="85000"/>
                    </a:schemeClr>
                  </a:gs>
                </a:gsLst>
                <a:lin ang="0" scaled="0"/>
              </a:gradFill>
              <a:ln w="22225">
                <a:solidFill>
                  <a:schemeClr val="accent1"/>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131" name="Group 130">
              <a:extLst>
                <a:ext uri="{FF2B5EF4-FFF2-40B4-BE49-F238E27FC236}">
                  <a16:creationId xmlns:a16="http://schemas.microsoft.com/office/drawing/2014/main" id="{BD46D3F1-0F8A-CD1D-3F06-3F0AB0E72943}"/>
                </a:ext>
              </a:extLst>
            </p:cNvPr>
            <p:cNvGrpSpPr/>
            <p:nvPr userDrawn="1"/>
          </p:nvGrpSpPr>
          <p:grpSpPr>
            <a:xfrm>
              <a:off x="3826471" y="1622830"/>
              <a:ext cx="1614764" cy="1487873"/>
              <a:chOff x="3745369" y="1402421"/>
              <a:chExt cx="1614764" cy="1487873"/>
            </a:xfrm>
          </p:grpSpPr>
          <p:sp>
            <p:nvSpPr>
              <p:cNvPr id="139" name="7">
                <a:extLst>
                  <a:ext uri="{FF2B5EF4-FFF2-40B4-BE49-F238E27FC236}">
                    <a16:creationId xmlns:a16="http://schemas.microsoft.com/office/drawing/2014/main" id="{7FB1DE7D-1BF7-8E92-A3EA-D0F91EAA3C25}"/>
                  </a:ext>
                </a:extLst>
              </p:cNvPr>
              <p:cNvSpPr/>
              <p:nvPr/>
            </p:nvSpPr>
            <p:spPr>
              <a:xfrm rot="2700000">
                <a:off x="3872260" y="1402422"/>
                <a:ext cx="1487873" cy="1487872"/>
              </a:xfrm>
              <a:prstGeom prst="roundRect">
                <a:avLst>
                  <a:gd name="adj" fmla="val 12083"/>
                </a:avLst>
              </a:prstGeom>
              <a:solidFill>
                <a:schemeClr val="accent4"/>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140" name="8">
                <a:extLst>
                  <a:ext uri="{FF2B5EF4-FFF2-40B4-BE49-F238E27FC236}">
                    <a16:creationId xmlns:a16="http://schemas.microsoft.com/office/drawing/2014/main" id="{09B6D0CE-3E4C-6FDA-9DD3-63DA189CD295}"/>
                  </a:ext>
                </a:extLst>
              </p:cNvPr>
              <p:cNvSpPr/>
              <p:nvPr/>
            </p:nvSpPr>
            <p:spPr>
              <a:xfrm rot="2700000">
                <a:off x="3745368" y="1402422"/>
                <a:ext cx="1487873" cy="1487872"/>
              </a:xfrm>
              <a:prstGeom prst="roundRect">
                <a:avLst>
                  <a:gd name="adj" fmla="val 12083"/>
                </a:avLst>
              </a:prstGeom>
              <a:gradFill>
                <a:gsLst>
                  <a:gs pos="100000">
                    <a:srgbClr val="F5F5F5"/>
                  </a:gs>
                  <a:gs pos="0">
                    <a:schemeClr val="bg1">
                      <a:lumMod val="85000"/>
                    </a:schemeClr>
                  </a:gs>
                </a:gsLst>
                <a:lin ang="0" scaled="0"/>
              </a:gradFill>
              <a:ln w="22225">
                <a:solidFill>
                  <a:srgbClr val="45A7BE"/>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134" name="Group 133">
              <a:extLst>
                <a:ext uri="{FF2B5EF4-FFF2-40B4-BE49-F238E27FC236}">
                  <a16:creationId xmlns:a16="http://schemas.microsoft.com/office/drawing/2014/main" id="{8F918B3C-8D28-C7C0-DF38-F30155D0F5BE}"/>
                </a:ext>
              </a:extLst>
            </p:cNvPr>
            <p:cNvGrpSpPr/>
            <p:nvPr userDrawn="1"/>
          </p:nvGrpSpPr>
          <p:grpSpPr>
            <a:xfrm>
              <a:off x="7026477" y="1620833"/>
              <a:ext cx="1614764" cy="1487873"/>
              <a:chOff x="6536877" y="1402421"/>
              <a:chExt cx="1614764" cy="1487873"/>
            </a:xfrm>
          </p:grpSpPr>
          <p:sp>
            <p:nvSpPr>
              <p:cNvPr id="137" name="10">
                <a:extLst>
                  <a:ext uri="{FF2B5EF4-FFF2-40B4-BE49-F238E27FC236}">
                    <a16:creationId xmlns:a16="http://schemas.microsoft.com/office/drawing/2014/main" id="{2B8A8710-B5A8-874D-CEA9-52D1A02BB5CA}"/>
                  </a:ext>
                </a:extLst>
              </p:cNvPr>
              <p:cNvSpPr/>
              <p:nvPr/>
            </p:nvSpPr>
            <p:spPr>
              <a:xfrm rot="2700000">
                <a:off x="6663768" y="1402422"/>
                <a:ext cx="1487873" cy="1487872"/>
              </a:xfrm>
              <a:prstGeom prst="roundRect">
                <a:avLst>
                  <a:gd name="adj" fmla="val 12083"/>
                </a:avLst>
              </a:prstGeom>
              <a:solidFill>
                <a:schemeClr val="accent2"/>
              </a:solidFill>
              <a:ln w="222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138" name="11">
                <a:extLst>
                  <a:ext uri="{FF2B5EF4-FFF2-40B4-BE49-F238E27FC236}">
                    <a16:creationId xmlns:a16="http://schemas.microsoft.com/office/drawing/2014/main" id="{64A332AC-858C-4B13-209A-90817DDFC20B}"/>
                  </a:ext>
                </a:extLst>
              </p:cNvPr>
              <p:cNvSpPr/>
              <p:nvPr/>
            </p:nvSpPr>
            <p:spPr>
              <a:xfrm rot="2700000">
                <a:off x="6536876" y="1402422"/>
                <a:ext cx="1487873" cy="1487872"/>
              </a:xfrm>
              <a:prstGeom prst="roundRect">
                <a:avLst>
                  <a:gd name="adj" fmla="val 12083"/>
                </a:avLst>
              </a:prstGeom>
              <a:gradFill>
                <a:gsLst>
                  <a:gs pos="100000">
                    <a:srgbClr val="F5F5F5"/>
                  </a:gs>
                  <a:gs pos="0">
                    <a:schemeClr val="bg1">
                      <a:lumMod val="85000"/>
                    </a:schemeClr>
                  </a:gs>
                </a:gsLst>
                <a:lin ang="0" scaled="0"/>
              </a:gradFill>
              <a:ln w="22225">
                <a:solidFill>
                  <a:srgbClr val="58595B"/>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pic>
        <p:nvPicPr>
          <p:cNvPr id="145" name="Picture 144">
            <a:extLst>
              <a:ext uri="{FF2B5EF4-FFF2-40B4-BE49-F238E27FC236}">
                <a16:creationId xmlns:a16="http://schemas.microsoft.com/office/drawing/2014/main" id="{A3B43137-974D-36BD-CBD7-FCE1391E7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7" name="Text Placeholder 146">
            <a:extLst>
              <a:ext uri="{FF2B5EF4-FFF2-40B4-BE49-F238E27FC236}">
                <a16:creationId xmlns:a16="http://schemas.microsoft.com/office/drawing/2014/main" id="{0E5C5FCD-41C3-5A09-3002-7307A0B2F093}"/>
              </a:ext>
            </a:extLst>
          </p:cNvPr>
          <p:cNvSpPr>
            <a:spLocks noGrp="1"/>
          </p:cNvSpPr>
          <p:nvPr>
            <p:ph type="body" sz="quarter" idx="12" hasCustomPrompt="1"/>
          </p:nvPr>
        </p:nvSpPr>
        <p:spPr>
          <a:xfrm>
            <a:off x="762680" y="1706372"/>
            <a:ext cx="1053401" cy="575607"/>
          </a:xfrm>
        </p:spPr>
        <p:txBody>
          <a:bodyPr/>
          <a:lstStyle>
            <a:lvl1pPr marL="0" indent="0" algn="ctr">
              <a:buNone/>
              <a:defRPr b="0">
                <a:solidFill>
                  <a:schemeClr val="accent1"/>
                </a:solidFill>
              </a:defRPr>
            </a:lvl1pPr>
            <a:lvl5pPr>
              <a:defRPr/>
            </a:lvl5pPr>
          </a:lstStyle>
          <a:p>
            <a:pPr lvl="0"/>
            <a:r>
              <a:rPr lang="en-CA"/>
              <a:t>95%</a:t>
            </a:r>
          </a:p>
        </p:txBody>
      </p:sp>
      <p:sp>
        <p:nvSpPr>
          <p:cNvPr id="149" name="Text Placeholder 148">
            <a:extLst>
              <a:ext uri="{FF2B5EF4-FFF2-40B4-BE49-F238E27FC236}">
                <a16:creationId xmlns:a16="http://schemas.microsoft.com/office/drawing/2014/main" id="{5C9E18CB-E7C7-61C7-D21D-C018EDB22382}"/>
              </a:ext>
            </a:extLst>
          </p:cNvPr>
          <p:cNvSpPr>
            <a:spLocks noGrp="1"/>
          </p:cNvSpPr>
          <p:nvPr>
            <p:ph type="body" sz="quarter" idx="13" hasCustomPrompt="1"/>
          </p:nvPr>
        </p:nvSpPr>
        <p:spPr>
          <a:xfrm>
            <a:off x="642119" y="2306637"/>
            <a:ext cx="1205097" cy="530225"/>
          </a:xfrm>
        </p:spPr>
        <p:txBody>
          <a:bodyPr/>
          <a:lstStyle>
            <a:lvl1pPr marL="0" indent="0" algn="ctr">
              <a:buNone/>
              <a:defRPr sz="900"/>
            </a:lvl1pPr>
          </a:lstStyle>
          <a:p>
            <a:pPr lvl="0"/>
            <a:r>
              <a:rPr lang="en-CA"/>
              <a:t>Click here to add content that matches the title</a:t>
            </a:r>
          </a:p>
        </p:txBody>
      </p:sp>
      <p:sp>
        <p:nvSpPr>
          <p:cNvPr id="165" name="Text Placeholder 146">
            <a:extLst>
              <a:ext uri="{FF2B5EF4-FFF2-40B4-BE49-F238E27FC236}">
                <a16:creationId xmlns:a16="http://schemas.microsoft.com/office/drawing/2014/main" id="{A320B31D-F3B6-1BC3-7EFA-192E88DF4031}"/>
              </a:ext>
            </a:extLst>
          </p:cNvPr>
          <p:cNvSpPr>
            <a:spLocks noGrp="1"/>
          </p:cNvSpPr>
          <p:nvPr>
            <p:ph type="body" sz="quarter" idx="14" hasCustomPrompt="1"/>
          </p:nvPr>
        </p:nvSpPr>
        <p:spPr>
          <a:xfrm>
            <a:off x="4123218" y="1705328"/>
            <a:ext cx="1053401" cy="575607"/>
          </a:xfrm>
        </p:spPr>
        <p:txBody>
          <a:bodyPr/>
          <a:lstStyle>
            <a:lvl1pPr marL="0" indent="0" algn="ctr">
              <a:buNone/>
              <a:defRPr b="0">
                <a:solidFill>
                  <a:srgbClr val="45A7BE"/>
                </a:solidFill>
              </a:defRPr>
            </a:lvl1pPr>
            <a:lvl5pPr>
              <a:defRPr/>
            </a:lvl5pPr>
          </a:lstStyle>
          <a:p>
            <a:pPr lvl="0"/>
            <a:r>
              <a:rPr lang="en-CA"/>
              <a:t>76%</a:t>
            </a:r>
          </a:p>
        </p:txBody>
      </p:sp>
      <p:sp>
        <p:nvSpPr>
          <p:cNvPr id="166" name="Text Placeholder 148">
            <a:extLst>
              <a:ext uri="{FF2B5EF4-FFF2-40B4-BE49-F238E27FC236}">
                <a16:creationId xmlns:a16="http://schemas.microsoft.com/office/drawing/2014/main" id="{46EEF47A-D979-D07E-F090-CF2BB3239D32}"/>
              </a:ext>
            </a:extLst>
          </p:cNvPr>
          <p:cNvSpPr>
            <a:spLocks noGrp="1"/>
          </p:cNvSpPr>
          <p:nvPr>
            <p:ph type="body" sz="quarter" idx="15" hasCustomPrompt="1"/>
          </p:nvPr>
        </p:nvSpPr>
        <p:spPr>
          <a:xfrm>
            <a:off x="4002657" y="2305593"/>
            <a:ext cx="1205097" cy="530225"/>
          </a:xfrm>
        </p:spPr>
        <p:txBody>
          <a:bodyPr/>
          <a:lstStyle>
            <a:lvl1pPr marL="0" indent="0" algn="ctr">
              <a:buNone/>
              <a:defRPr sz="900"/>
            </a:lvl1pPr>
          </a:lstStyle>
          <a:p>
            <a:pPr lvl="0"/>
            <a:r>
              <a:rPr lang="en-CA"/>
              <a:t>Click here to add content that matches the title</a:t>
            </a:r>
          </a:p>
        </p:txBody>
      </p:sp>
      <p:sp>
        <p:nvSpPr>
          <p:cNvPr id="167" name="Text Placeholder 146">
            <a:extLst>
              <a:ext uri="{FF2B5EF4-FFF2-40B4-BE49-F238E27FC236}">
                <a16:creationId xmlns:a16="http://schemas.microsoft.com/office/drawing/2014/main" id="{76192B61-CEAD-692C-C3D8-038214C5ABF2}"/>
              </a:ext>
            </a:extLst>
          </p:cNvPr>
          <p:cNvSpPr>
            <a:spLocks noGrp="1"/>
          </p:cNvSpPr>
          <p:nvPr>
            <p:ph type="body" sz="quarter" idx="16" hasCustomPrompt="1"/>
          </p:nvPr>
        </p:nvSpPr>
        <p:spPr>
          <a:xfrm>
            <a:off x="7290115" y="1705328"/>
            <a:ext cx="1053401" cy="575607"/>
          </a:xfrm>
        </p:spPr>
        <p:txBody>
          <a:bodyPr/>
          <a:lstStyle>
            <a:lvl1pPr marL="0" indent="0" algn="ctr">
              <a:buNone/>
              <a:defRPr b="0">
                <a:solidFill>
                  <a:srgbClr val="58595B"/>
                </a:solidFill>
              </a:defRPr>
            </a:lvl1pPr>
            <a:lvl5pPr>
              <a:defRPr/>
            </a:lvl5pPr>
          </a:lstStyle>
          <a:p>
            <a:pPr lvl="0"/>
            <a:r>
              <a:rPr lang="en-CA"/>
              <a:t>47%</a:t>
            </a:r>
          </a:p>
        </p:txBody>
      </p:sp>
      <p:sp>
        <p:nvSpPr>
          <p:cNvPr id="168" name="Text Placeholder 148">
            <a:extLst>
              <a:ext uri="{FF2B5EF4-FFF2-40B4-BE49-F238E27FC236}">
                <a16:creationId xmlns:a16="http://schemas.microsoft.com/office/drawing/2014/main" id="{24E93800-6E47-F604-579E-E97C1767ECA1}"/>
              </a:ext>
            </a:extLst>
          </p:cNvPr>
          <p:cNvSpPr>
            <a:spLocks noGrp="1"/>
          </p:cNvSpPr>
          <p:nvPr>
            <p:ph type="body" sz="quarter" idx="17" hasCustomPrompt="1"/>
          </p:nvPr>
        </p:nvSpPr>
        <p:spPr>
          <a:xfrm>
            <a:off x="7169554" y="2305593"/>
            <a:ext cx="1205097" cy="530225"/>
          </a:xfrm>
        </p:spPr>
        <p:txBody>
          <a:bodyPr/>
          <a:lstStyle>
            <a:lvl1pPr marL="0" indent="0" algn="ctr">
              <a:buNone/>
              <a:defRPr sz="900"/>
            </a:lvl1pPr>
          </a:lstStyle>
          <a:p>
            <a:pPr lvl="0"/>
            <a:r>
              <a:rPr lang="en-CA"/>
              <a:t>Click here to add content that matches the title</a:t>
            </a:r>
          </a:p>
        </p:txBody>
      </p:sp>
      <p:sp>
        <p:nvSpPr>
          <p:cNvPr id="169" name="Text Placeholder 148">
            <a:extLst>
              <a:ext uri="{FF2B5EF4-FFF2-40B4-BE49-F238E27FC236}">
                <a16:creationId xmlns:a16="http://schemas.microsoft.com/office/drawing/2014/main" id="{B7DC16AB-547C-A2A3-A59D-89B1C761A9A4}"/>
              </a:ext>
            </a:extLst>
          </p:cNvPr>
          <p:cNvSpPr>
            <a:spLocks noGrp="1"/>
          </p:cNvSpPr>
          <p:nvPr>
            <p:ph type="body" sz="quarter" idx="18" hasCustomPrompt="1"/>
          </p:nvPr>
        </p:nvSpPr>
        <p:spPr>
          <a:xfrm>
            <a:off x="343185" y="3560914"/>
            <a:ext cx="1976013" cy="421532"/>
          </a:xfrm>
        </p:spPr>
        <p:txBody>
          <a:bodyPr/>
          <a:lstStyle>
            <a:lvl1pPr marL="0" indent="0" algn="ctr">
              <a:buNone/>
              <a:defRPr sz="2000" b="1"/>
            </a:lvl1pPr>
          </a:lstStyle>
          <a:p>
            <a:pPr lvl="0"/>
            <a:r>
              <a:rPr lang="en-CA"/>
              <a:t>Add title text</a:t>
            </a:r>
          </a:p>
        </p:txBody>
      </p:sp>
      <p:sp>
        <p:nvSpPr>
          <p:cNvPr id="170" name="Text Placeholder 148">
            <a:extLst>
              <a:ext uri="{FF2B5EF4-FFF2-40B4-BE49-F238E27FC236}">
                <a16:creationId xmlns:a16="http://schemas.microsoft.com/office/drawing/2014/main" id="{064AF06D-4564-2338-CE73-E9AC6AEEF43D}"/>
              </a:ext>
            </a:extLst>
          </p:cNvPr>
          <p:cNvSpPr>
            <a:spLocks noGrp="1"/>
          </p:cNvSpPr>
          <p:nvPr>
            <p:ph type="body" sz="quarter" idx="19" hasCustomPrompt="1"/>
          </p:nvPr>
        </p:nvSpPr>
        <p:spPr>
          <a:xfrm>
            <a:off x="343185" y="3982447"/>
            <a:ext cx="1976013" cy="702120"/>
          </a:xfrm>
        </p:spPr>
        <p:txBody>
          <a:bodyPr/>
          <a:lstStyle>
            <a:lvl1pPr marL="0" indent="0" algn="ctr">
              <a:buNone/>
              <a:defRPr sz="1800" b="0"/>
            </a:lvl1pPr>
          </a:lstStyle>
          <a:p>
            <a:pPr lvl="0"/>
            <a:r>
              <a:rPr lang="en-CA"/>
              <a:t>Click here to add content that matches the title</a:t>
            </a:r>
          </a:p>
        </p:txBody>
      </p:sp>
      <p:sp>
        <p:nvSpPr>
          <p:cNvPr id="171" name="Text Placeholder 148">
            <a:extLst>
              <a:ext uri="{FF2B5EF4-FFF2-40B4-BE49-F238E27FC236}">
                <a16:creationId xmlns:a16="http://schemas.microsoft.com/office/drawing/2014/main" id="{194B1015-E5D4-30A6-5C02-3AD211C5615B}"/>
              </a:ext>
            </a:extLst>
          </p:cNvPr>
          <p:cNvSpPr>
            <a:spLocks noGrp="1"/>
          </p:cNvSpPr>
          <p:nvPr>
            <p:ph type="body" sz="quarter" idx="20" hasCustomPrompt="1"/>
          </p:nvPr>
        </p:nvSpPr>
        <p:spPr>
          <a:xfrm>
            <a:off x="3659985" y="3560914"/>
            <a:ext cx="1976013" cy="421532"/>
          </a:xfrm>
        </p:spPr>
        <p:txBody>
          <a:bodyPr/>
          <a:lstStyle>
            <a:lvl1pPr marL="0" indent="0" algn="ctr">
              <a:buNone/>
              <a:defRPr sz="2000" b="1"/>
            </a:lvl1pPr>
          </a:lstStyle>
          <a:p>
            <a:pPr lvl="0"/>
            <a:r>
              <a:rPr lang="en-CA"/>
              <a:t>Add title text</a:t>
            </a:r>
          </a:p>
        </p:txBody>
      </p:sp>
      <p:sp>
        <p:nvSpPr>
          <p:cNvPr id="172" name="Text Placeholder 148">
            <a:extLst>
              <a:ext uri="{FF2B5EF4-FFF2-40B4-BE49-F238E27FC236}">
                <a16:creationId xmlns:a16="http://schemas.microsoft.com/office/drawing/2014/main" id="{95A7BC4E-F244-E204-4E26-544587AF0E86}"/>
              </a:ext>
            </a:extLst>
          </p:cNvPr>
          <p:cNvSpPr>
            <a:spLocks noGrp="1"/>
          </p:cNvSpPr>
          <p:nvPr>
            <p:ph type="body" sz="quarter" idx="21" hasCustomPrompt="1"/>
          </p:nvPr>
        </p:nvSpPr>
        <p:spPr>
          <a:xfrm>
            <a:off x="3659985" y="3982447"/>
            <a:ext cx="1976013" cy="702120"/>
          </a:xfrm>
        </p:spPr>
        <p:txBody>
          <a:bodyPr/>
          <a:lstStyle>
            <a:lvl1pPr marL="0" indent="0" algn="ctr">
              <a:buNone/>
              <a:defRPr sz="1800" b="0"/>
            </a:lvl1pPr>
          </a:lstStyle>
          <a:p>
            <a:pPr lvl="0"/>
            <a:r>
              <a:rPr lang="en-CA"/>
              <a:t>Click here to add content that matches the title</a:t>
            </a:r>
          </a:p>
        </p:txBody>
      </p:sp>
      <p:sp>
        <p:nvSpPr>
          <p:cNvPr id="173" name="Text Placeholder 148">
            <a:extLst>
              <a:ext uri="{FF2B5EF4-FFF2-40B4-BE49-F238E27FC236}">
                <a16:creationId xmlns:a16="http://schemas.microsoft.com/office/drawing/2014/main" id="{468852E8-D574-9819-1332-952989F04402}"/>
              </a:ext>
            </a:extLst>
          </p:cNvPr>
          <p:cNvSpPr>
            <a:spLocks noGrp="1"/>
          </p:cNvSpPr>
          <p:nvPr>
            <p:ph type="body" sz="quarter" idx="22" hasCustomPrompt="1"/>
          </p:nvPr>
        </p:nvSpPr>
        <p:spPr>
          <a:xfrm>
            <a:off x="6733099" y="3560913"/>
            <a:ext cx="1976013" cy="421532"/>
          </a:xfrm>
        </p:spPr>
        <p:txBody>
          <a:bodyPr/>
          <a:lstStyle>
            <a:lvl1pPr marL="0" indent="0" algn="ctr">
              <a:buNone/>
              <a:defRPr sz="2000" b="1"/>
            </a:lvl1pPr>
          </a:lstStyle>
          <a:p>
            <a:pPr lvl="0"/>
            <a:r>
              <a:rPr lang="en-CA"/>
              <a:t>Add title text</a:t>
            </a:r>
          </a:p>
        </p:txBody>
      </p:sp>
      <p:sp>
        <p:nvSpPr>
          <p:cNvPr id="174" name="Text Placeholder 148">
            <a:extLst>
              <a:ext uri="{FF2B5EF4-FFF2-40B4-BE49-F238E27FC236}">
                <a16:creationId xmlns:a16="http://schemas.microsoft.com/office/drawing/2014/main" id="{1D4AEB64-FC62-98D8-10FB-54FBC495A8CB}"/>
              </a:ext>
            </a:extLst>
          </p:cNvPr>
          <p:cNvSpPr>
            <a:spLocks noGrp="1"/>
          </p:cNvSpPr>
          <p:nvPr>
            <p:ph type="body" sz="quarter" idx="23" hasCustomPrompt="1"/>
          </p:nvPr>
        </p:nvSpPr>
        <p:spPr>
          <a:xfrm>
            <a:off x="6733099" y="3982446"/>
            <a:ext cx="1976013" cy="702120"/>
          </a:xfrm>
        </p:spPr>
        <p:txBody>
          <a:bodyPr/>
          <a:lstStyle>
            <a:lvl1pPr marL="0" indent="0" algn="ctr">
              <a:buNone/>
              <a:defRPr sz="1800" b="0"/>
            </a:lvl1pPr>
          </a:lstStyle>
          <a:p>
            <a:pPr lvl="0"/>
            <a:r>
              <a:rPr lang="en-CA"/>
              <a:t>Click here to add content that matches the title</a:t>
            </a:r>
          </a:p>
        </p:txBody>
      </p:sp>
    </p:spTree>
    <p:extLst>
      <p:ext uri="{BB962C8B-B14F-4D97-AF65-F5344CB8AC3E}">
        <p14:creationId xmlns:p14="http://schemas.microsoft.com/office/powerpoint/2010/main" val="313334594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st (Four-Poi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Alternative List Example (Four-Point)</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pic>
        <p:nvPicPr>
          <p:cNvPr id="58" name="图片 48">
            <a:extLst>
              <a:ext uri="{FF2B5EF4-FFF2-40B4-BE49-F238E27FC236}">
                <a16:creationId xmlns:a16="http://schemas.microsoft.com/office/drawing/2014/main" id="{F88BABE2-F763-ADAA-709B-7EBCE0A1A936}"/>
              </a:ext>
            </a:extLst>
          </p:cNvPr>
          <p:cNvPicPr>
            <a:picLocks noChangeAspect="1"/>
          </p:cNvPicPr>
          <p:nvPr/>
        </p:nvPicPr>
        <p:blipFill>
          <a:blip r:embed="rId2">
            <a:extLst>
              <a:ext uri="{28A0092B-C50C-407E-A947-70E740481C1C}">
                <a14:useLocalDpi xmlns:a14="http://schemas.microsoft.com/office/drawing/2010/main"/>
              </a:ext>
            </a:extLst>
          </a:blip>
          <a:srcRect t="-36423" b="23717"/>
          <a:stretch>
            <a:fillRect/>
          </a:stretch>
        </p:blipFill>
        <p:spPr>
          <a:xfrm>
            <a:off x="0" y="577516"/>
            <a:ext cx="9144000" cy="2188787"/>
          </a:xfrm>
          <a:prstGeom prst="rect">
            <a:avLst/>
          </a:prstGeom>
        </p:spPr>
      </p:pic>
      <p:sp>
        <p:nvSpPr>
          <p:cNvPr id="60" name="Text Placeholder 27">
            <a:extLst>
              <a:ext uri="{FF2B5EF4-FFF2-40B4-BE49-F238E27FC236}">
                <a16:creationId xmlns:a16="http://schemas.microsoft.com/office/drawing/2014/main" id="{DAFC0300-37C4-0F36-4FBC-3C72FA3154CF}"/>
              </a:ext>
            </a:extLst>
          </p:cNvPr>
          <p:cNvSpPr>
            <a:spLocks noGrp="1"/>
          </p:cNvSpPr>
          <p:nvPr>
            <p:ph type="body" sz="quarter" idx="12" hasCustomPrompt="1"/>
          </p:nvPr>
        </p:nvSpPr>
        <p:spPr>
          <a:xfrm>
            <a:off x="176328" y="3346098"/>
            <a:ext cx="2100964" cy="1374159"/>
          </a:xfrm>
          <a:prstGeom prst="rect">
            <a:avLst/>
          </a:prstGeom>
        </p:spPr>
        <p:txBody>
          <a:bodyPr wrap="square" lIns="91440" tIns="45720" rIns="91440" bIns="0" anchor="ctr">
            <a:spAutoFit/>
          </a:bodyPr>
          <a:lstStyle>
            <a:lvl1pPr marL="0" indent="0" algn="ctr">
              <a:buNone/>
              <a:defRPr sz="2000" b="0">
                <a:solidFill>
                  <a:schemeClr val="tx1"/>
                </a:solidFill>
                <a:latin typeface="Arial" pitchFamily="34" charset="0"/>
                <a:cs typeface="Arial" pitchFamily="34" charset="0"/>
              </a:defRPr>
            </a:lvl1pPr>
          </a:lstStyle>
          <a:p>
            <a:pPr lvl="0"/>
            <a:r>
              <a:rPr lang="en-US"/>
              <a:t>Add your detailed small paragraph text here</a:t>
            </a:r>
            <a:endParaRPr lang="en-IN"/>
          </a:p>
        </p:txBody>
      </p:sp>
      <p:sp>
        <p:nvSpPr>
          <p:cNvPr id="61" name="Text Placeholder 27">
            <a:extLst>
              <a:ext uri="{FF2B5EF4-FFF2-40B4-BE49-F238E27FC236}">
                <a16:creationId xmlns:a16="http://schemas.microsoft.com/office/drawing/2014/main" id="{729CA922-04A3-2973-832E-CF64C18C4200}"/>
              </a:ext>
            </a:extLst>
          </p:cNvPr>
          <p:cNvSpPr>
            <a:spLocks noGrp="1"/>
          </p:cNvSpPr>
          <p:nvPr>
            <p:ph type="body" sz="quarter" idx="13" hasCustomPrompt="1"/>
          </p:nvPr>
        </p:nvSpPr>
        <p:spPr>
          <a:xfrm>
            <a:off x="176328" y="2906829"/>
            <a:ext cx="2100964" cy="420884"/>
          </a:xfrm>
          <a:prstGeom prst="rect">
            <a:avLst/>
          </a:prstGeom>
        </p:spPr>
        <p:txBody>
          <a:bodyPr wrap="square" lIns="91440" tIns="45720" rIns="91440" bIns="0" anchor="ctr">
            <a:spAutoFit/>
          </a:bodyPr>
          <a:lstStyle>
            <a:lvl1pPr marL="0" indent="0" algn="ctr">
              <a:buNone/>
              <a:defRPr sz="2400" b="0">
                <a:solidFill>
                  <a:schemeClr val="tx1"/>
                </a:solidFill>
                <a:latin typeface="Arial" pitchFamily="34" charset="0"/>
                <a:cs typeface="Arial" pitchFamily="34" charset="0"/>
              </a:defRPr>
            </a:lvl1pPr>
          </a:lstStyle>
          <a:p>
            <a:pPr lvl="0"/>
            <a:r>
              <a:rPr lang="en-US"/>
              <a:t>Add a title</a:t>
            </a:r>
            <a:endParaRPr lang="en-IN"/>
          </a:p>
        </p:txBody>
      </p:sp>
      <p:sp>
        <p:nvSpPr>
          <p:cNvPr id="62" name="Text Placeholder 27">
            <a:extLst>
              <a:ext uri="{FF2B5EF4-FFF2-40B4-BE49-F238E27FC236}">
                <a16:creationId xmlns:a16="http://schemas.microsoft.com/office/drawing/2014/main" id="{0898FD81-FF1D-C72F-B367-C551F0C01FA8}"/>
              </a:ext>
            </a:extLst>
          </p:cNvPr>
          <p:cNvSpPr>
            <a:spLocks noGrp="1"/>
          </p:cNvSpPr>
          <p:nvPr>
            <p:ph type="body" sz="quarter" idx="14" hasCustomPrompt="1"/>
          </p:nvPr>
        </p:nvSpPr>
        <p:spPr>
          <a:xfrm>
            <a:off x="2278902" y="3346098"/>
            <a:ext cx="2100964" cy="1374159"/>
          </a:xfrm>
          <a:prstGeom prst="rect">
            <a:avLst/>
          </a:prstGeom>
        </p:spPr>
        <p:txBody>
          <a:bodyPr wrap="square" lIns="91440" tIns="45720" rIns="91440" bIns="0" anchor="ctr">
            <a:spAutoFit/>
          </a:bodyPr>
          <a:lstStyle>
            <a:lvl1pPr marL="0" indent="0" algn="ctr">
              <a:buNone/>
              <a:defRPr sz="2000" b="0">
                <a:solidFill>
                  <a:schemeClr val="tx1"/>
                </a:solidFill>
                <a:latin typeface="Arial" pitchFamily="34" charset="0"/>
                <a:cs typeface="Arial" pitchFamily="34" charset="0"/>
              </a:defRPr>
            </a:lvl1pPr>
          </a:lstStyle>
          <a:p>
            <a:pPr lvl="0"/>
            <a:r>
              <a:rPr lang="en-US"/>
              <a:t>Add your detailed small paragraph text here</a:t>
            </a:r>
            <a:endParaRPr lang="en-IN"/>
          </a:p>
        </p:txBody>
      </p:sp>
      <p:sp>
        <p:nvSpPr>
          <p:cNvPr id="63" name="Text Placeholder 27">
            <a:extLst>
              <a:ext uri="{FF2B5EF4-FFF2-40B4-BE49-F238E27FC236}">
                <a16:creationId xmlns:a16="http://schemas.microsoft.com/office/drawing/2014/main" id="{C75E855F-3D1C-201D-4668-04EA16F395AE}"/>
              </a:ext>
            </a:extLst>
          </p:cNvPr>
          <p:cNvSpPr>
            <a:spLocks noGrp="1"/>
          </p:cNvSpPr>
          <p:nvPr>
            <p:ph type="body" sz="quarter" idx="15" hasCustomPrompt="1"/>
          </p:nvPr>
        </p:nvSpPr>
        <p:spPr>
          <a:xfrm>
            <a:off x="2278902" y="2906829"/>
            <a:ext cx="2100964" cy="420884"/>
          </a:xfrm>
          <a:prstGeom prst="rect">
            <a:avLst/>
          </a:prstGeom>
        </p:spPr>
        <p:txBody>
          <a:bodyPr wrap="square" lIns="91440" tIns="45720" rIns="91440" bIns="0" anchor="ctr">
            <a:spAutoFit/>
          </a:bodyPr>
          <a:lstStyle>
            <a:lvl1pPr marL="0" indent="0" algn="ctr">
              <a:buNone/>
              <a:defRPr sz="2400" b="0">
                <a:solidFill>
                  <a:schemeClr val="tx1"/>
                </a:solidFill>
                <a:latin typeface="Arial" pitchFamily="34" charset="0"/>
                <a:cs typeface="Arial" pitchFamily="34" charset="0"/>
              </a:defRPr>
            </a:lvl1pPr>
          </a:lstStyle>
          <a:p>
            <a:pPr lvl="0"/>
            <a:r>
              <a:rPr lang="en-US"/>
              <a:t>Add a title</a:t>
            </a:r>
            <a:endParaRPr lang="en-IN"/>
          </a:p>
        </p:txBody>
      </p:sp>
      <p:sp>
        <p:nvSpPr>
          <p:cNvPr id="64" name="Text Placeholder 27">
            <a:extLst>
              <a:ext uri="{FF2B5EF4-FFF2-40B4-BE49-F238E27FC236}">
                <a16:creationId xmlns:a16="http://schemas.microsoft.com/office/drawing/2014/main" id="{E2337051-E878-225B-DDE2-51CD6D632662}"/>
              </a:ext>
            </a:extLst>
          </p:cNvPr>
          <p:cNvSpPr>
            <a:spLocks noGrp="1"/>
          </p:cNvSpPr>
          <p:nvPr>
            <p:ph type="body" sz="quarter" idx="16" hasCustomPrompt="1"/>
          </p:nvPr>
        </p:nvSpPr>
        <p:spPr>
          <a:xfrm>
            <a:off x="4470267" y="3346098"/>
            <a:ext cx="2100964" cy="1374159"/>
          </a:xfrm>
          <a:prstGeom prst="rect">
            <a:avLst/>
          </a:prstGeom>
        </p:spPr>
        <p:txBody>
          <a:bodyPr wrap="square" lIns="91440" tIns="45720" rIns="91440" bIns="0" anchor="ctr">
            <a:spAutoFit/>
          </a:bodyPr>
          <a:lstStyle>
            <a:lvl1pPr marL="0" indent="0" algn="ctr">
              <a:buNone/>
              <a:defRPr sz="2000" b="0">
                <a:solidFill>
                  <a:schemeClr val="tx1"/>
                </a:solidFill>
                <a:latin typeface="Arial" pitchFamily="34" charset="0"/>
                <a:cs typeface="Arial" pitchFamily="34" charset="0"/>
              </a:defRPr>
            </a:lvl1pPr>
          </a:lstStyle>
          <a:p>
            <a:pPr lvl="0"/>
            <a:r>
              <a:rPr lang="en-US"/>
              <a:t>Add your detailed small paragraph text here</a:t>
            </a:r>
            <a:endParaRPr lang="en-IN"/>
          </a:p>
        </p:txBody>
      </p:sp>
      <p:sp>
        <p:nvSpPr>
          <p:cNvPr id="65" name="Text Placeholder 27">
            <a:extLst>
              <a:ext uri="{FF2B5EF4-FFF2-40B4-BE49-F238E27FC236}">
                <a16:creationId xmlns:a16="http://schemas.microsoft.com/office/drawing/2014/main" id="{BC3A6D56-D3CD-27DC-F630-51D3D6055CF2}"/>
              </a:ext>
            </a:extLst>
          </p:cNvPr>
          <p:cNvSpPr>
            <a:spLocks noGrp="1"/>
          </p:cNvSpPr>
          <p:nvPr>
            <p:ph type="body" sz="quarter" idx="17" hasCustomPrompt="1"/>
          </p:nvPr>
        </p:nvSpPr>
        <p:spPr>
          <a:xfrm>
            <a:off x="4470267" y="2906829"/>
            <a:ext cx="2100964" cy="420884"/>
          </a:xfrm>
          <a:prstGeom prst="rect">
            <a:avLst/>
          </a:prstGeom>
        </p:spPr>
        <p:txBody>
          <a:bodyPr wrap="square" lIns="91440" tIns="45720" rIns="91440" bIns="0" anchor="ctr">
            <a:spAutoFit/>
          </a:bodyPr>
          <a:lstStyle>
            <a:lvl1pPr marL="0" indent="0" algn="ctr">
              <a:buNone/>
              <a:defRPr sz="2400" b="0">
                <a:solidFill>
                  <a:schemeClr val="tx1"/>
                </a:solidFill>
                <a:latin typeface="Arial" pitchFamily="34" charset="0"/>
                <a:cs typeface="Arial" pitchFamily="34" charset="0"/>
              </a:defRPr>
            </a:lvl1pPr>
          </a:lstStyle>
          <a:p>
            <a:pPr lvl="0"/>
            <a:r>
              <a:rPr lang="en-US"/>
              <a:t>Add a title</a:t>
            </a:r>
            <a:endParaRPr lang="en-IN"/>
          </a:p>
        </p:txBody>
      </p:sp>
      <p:sp>
        <p:nvSpPr>
          <p:cNvPr id="66" name="Text Placeholder 27">
            <a:extLst>
              <a:ext uri="{FF2B5EF4-FFF2-40B4-BE49-F238E27FC236}">
                <a16:creationId xmlns:a16="http://schemas.microsoft.com/office/drawing/2014/main" id="{E57D5D5C-5551-FFF4-0F17-4DAF6793F5BB}"/>
              </a:ext>
            </a:extLst>
          </p:cNvPr>
          <p:cNvSpPr>
            <a:spLocks noGrp="1"/>
          </p:cNvSpPr>
          <p:nvPr>
            <p:ph type="body" sz="quarter" idx="18" hasCustomPrompt="1"/>
          </p:nvPr>
        </p:nvSpPr>
        <p:spPr>
          <a:xfrm>
            <a:off x="6661632" y="3346098"/>
            <a:ext cx="2100964" cy="1374159"/>
          </a:xfrm>
          <a:prstGeom prst="rect">
            <a:avLst/>
          </a:prstGeom>
        </p:spPr>
        <p:txBody>
          <a:bodyPr wrap="square" lIns="91440" tIns="45720" rIns="91440" bIns="0" anchor="ctr">
            <a:spAutoFit/>
          </a:bodyPr>
          <a:lstStyle>
            <a:lvl1pPr marL="0" indent="0" algn="ctr">
              <a:buNone/>
              <a:defRPr sz="2000" b="0">
                <a:solidFill>
                  <a:schemeClr val="tx1"/>
                </a:solidFill>
                <a:latin typeface="Arial" pitchFamily="34" charset="0"/>
                <a:cs typeface="Arial" pitchFamily="34" charset="0"/>
              </a:defRPr>
            </a:lvl1pPr>
          </a:lstStyle>
          <a:p>
            <a:pPr lvl="0"/>
            <a:r>
              <a:rPr lang="en-US"/>
              <a:t>Add your detailed small paragraph text here</a:t>
            </a:r>
            <a:endParaRPr lang="en-IN"/>
          </a:p>
        </p:txBody>
      </p:sp>
      <p:sp>
        <p:nvSpPr>
          <p:cNvPr id="67" name="Text Placeholder 27">
            <a:extLst>
              <a:ext uri="{FF2B5EF4-FFF2-40B4-BE49-F238E27FC236}">
                <a16:creationId xmlns:a16="http://schemas.microsoft.com/office/drawing/2014/main" id="{A3A2AB80-1243-0476-7574-B30D827D7E3B}"/>
              </a:ext>
            </a:extLst>
          </p:cNvPr>
          <p:cNvSpPr>
            <a:spLocks noGrp="1"/>
          </p:cNvSpPr>
          <p:nvPr>
            <p:ph type="body" sz="quarter" idx="19" hasCustomPrompt="1"/>
          </p:nvPr>
        </p:nvSpPr>
        <p:spPr>
          <a:xfrm>
            <a:off x="6661632" y="2906829"/>
            <a:ext cx="2100964" cy="420884"/>
          </a:xfrm>
          <a:prstGeom prst="rect">
            <a:avLst/>
          </a:prstGeom>
        </p:spPr>
        <p:txBody>
          <a:bodyPr wrap="square" lIns="91440" tIns="45720" rIns="91440" bIns="0" anchor="ctr">
            <a:spAutoFit/>
          </a:bodyPr>
          <a:lstStyle>
            <a:lvl1pPr marL="0" indent="0" algn="ctr">
              <a:buNone/>
              <a:defRPr sz="2400" b="0">
                <a:solidFill>
                  <a:schemeClr val="tx1"/>
                </a:solidFill>
                <a:latin typeface="Arial" pitchFamily="34" charset="0"/>
                <a:cs typeface="Arial" pitchFamily="34" charset="0"/>
              </a:defRPr>
            </a:lvl1pPr>
          </a:lstStyle>
          <a:p>
            <a:pPr lvl="0"/>
            <a:r>
              <a:rPr lang="en-US"/>
              <a:t>Add a title</a:t>
            </a:r>
            <a:endParaRPr lang="en-IN"/>
          </a:p>
        </p:txBody>
      </p:sp>
      <p:sp>
        <p:nvSpPr>
          <p:cNvPr id="41" name="Freeform 5">
            <a:extLst>
              <a:ext uri="{FF2B5EF4-FFF2-40B4-BE49-F238E27FC236}">
                <a16:creationId xmlns:a16="http://schemas.microsoft.com/office/drawing/2014/main" id="{756DA166-0D1C-4A0B-89EB-5B97682034DE}"/>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44" name="Freeform 5">
            <a:extLst>
              <a:ext uri="{FF2B5EF4-FFF2-40B4-BE49-F238E27FC236}">
                <a16:creationId xmlns:a16="http://schemas.microsoft.com/office/drawing/2014/main" id="{2B7EDE58-1FA6-4EF0-914C-F71466901C83}"/>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3" name="Picture 2">
            <a:extLst>
              <a:ext uri="{FF2B5EF4-FFF2-40B4-BE49-F238E27FC236}">
                <a16:creationId xmlns:a16="http://schemas.microsoft.com/office/drawing/2014/main" id="{B5F70EFD-D377-E3E0-68B9-1494177A8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7" name="Freeform 5">
            <a:extLst>
              <a:ext uri="{FF2B5EF4-FFF2-40B4-BE49-F238E27FC236}">
                <a16:creationId xmlns:a16="http://schemas.microsoft.com/office/drawing/2014/main" id="{8500C012-0E0F-3008-83BF-851D65EE19DD}"/>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8" name="Freeform 5">
            <a:extLst>
              <a:ext uri="{FF2B5EF4-FFF2-40B4-BE49-F238E27FC236}">
                <a16:creationId xmlns:a16="http://schemas.microsoft.com/office/drawing/2014/main" id="{093A291D-DBD7-7B1C-3A37-D0D32B225E5E}"/>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9" name="Picture 8">
            <a:extLst>
              <a:ext uri="{FF2B5EF4-FFF2-40B4-BE49-F238E27FC236}">
                <a16:creationId xmlns:a16="http://schemas.microsoft.com/office/drawing/2014/main" id="{9DBA883F-AB26-5C05-C3EB-89078642B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grpSp>
        <p:nvGrpSpPr>
          <p:cNvPr id="119" name="Group 118">
            <a:extLst>
              <a:ext uri="{FF2B5EF4-FFF2-40B4-BE49-F238E27FC236}">
                <a16:creationId xmlns:a16="http://schemas.microsoft.com/office/drawing/2014/main" id="{D1E3C8F5-C14C-283D-3731-1228B0BA8CCA}"/>
              </a:ext>
            </a:extLst>
          </p:cNvPr>
          <p:cNvGrpSpPr>
            <a:grpSpLocks noGrp="1" noUngrp="1" noRot="1" noMove="1" noResize="1"/>
          </p:cNvGrpSpPr>
          <p:nvPr userDrawn="1"/>
        </p:nvGrpSpPr>
        <p:grpSpPr>
          <a:xfrm>
            <a:off x="-19373" y="1110321"/>
            <a:ext cx="9163373" cy="1707631"/>
            <a:chOff x="-19373" y="1110321"/>
            <a:chExt cx="9163373" cy="2116566"/>
          </a:xfrm>
        </p:grpSpPr>
        <p:pic>
          <p:nvPicPr>
            <p:cNvPr id="19" name="Picture 18" descr="A person using a computer&#10;&#10;Description automatically generated">
              <a:extLst>
                <a:ext uri="{FF2B5EF4-FFF2-40B4-BE49-F238E27FC236}">
                  <a16:creationId xmlns:a16="http://schemas.microsoft.com/office/drawing/2014/main" id="{B3B17CC9-29E3-6A80-287A-7F76390B5166}"/>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l="-211" t="22999" r="211" b="42031"/>
            <a:stretch>
              <a:fillRect/>
            </a:stretch>
          </p:blipFill>
          <p:spPr>
            <a:xfrm>
              <a:off x="-19373" y="1110321"/>
              <a:ext cx="9163373" cy="2116565"/>
            </a:xfrm>
            <a:prstGeom prst="rect">
              <a:avLst/>
            </a:prstGeom>
          </p:spPr>
        </p:pic>
        <p:sp>
          <p:nvSpPr>
            <p:cNvPr id="81" name="矩形 3">
              <a:extLst>
                <a:ext uri="{FF2B5EF4-FFF2-40B4-BE49-F238E27FC236}">
                  <a16:creationId xmlns:a16="http://schemas.microsoft.com/office/drawing/2014/main" id="{0C8D0BC3-53C5-5D96-1628-EE6B4DDBD43A}"/>
                </a:ext>
              </a:extLst>
            </p:cNvPr>
            <p:cNvSpPr>
              <a:spLocks noGrp="1" noRot="1" noMove="1" noResize="1" noEditPoints="1" noAdjustHandles="1" noChangeArrowheads="1" noChangeShapeType="1"/>
            </p:cNvSpPr>
            <p:nvPr userDrawn="1"/>
          </p:nvSpPr>
          <p:spPr>
            <a:xfrm>
              <a:off x="0" y="1110322"/>
              <a:ext cx="9143999" cy="2116565"/>
            </a:xfrm>
            <a:prstGeom prst="rect">
              <a:avLst/>
            </a:prstGeom>
            <a:solidFill>
              <a:srgbClr val="00688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lt"/>
                <a:cs typeface="+mn-ea"/>
                <a:sym typeface="+mn-lt"/>
              </a:endParaRPr>
            </a:p>
          </p:txBody>
        </p:sp>
      </p:grpSp>
      <p:sp>
        <p:nvSpPr>
          <p:cNvPr id="107" name="Freeform 5">
            <a:extLst>
              <a:ext uri="{FF2B5EF4-FFF2-40B4-BE49-F238E27FC236}">
                <a16:creationId xmlns:a16="http://schemas.microsoft.com/office/drawing/2014/main" id="{E0258C58-CD93-27E5-11E1-94CC44AF8B5A}"/>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8" name="Freeform 5">
            <a:extLst>
              <a:ext uri="{FF2B5EF4-FFF2-40B4-BE49-F238E27FC236}">
                <a16:creationId xmlns:a16="http://schemas.microsoft.com/office/drawing/2014/main" id="{C4523F2D-ECE7-5331-F386-6A442AE02D11}"/>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09" name="Picture 108">
            <a:extLst>
              <a:ext uri="{FF2B5EF4-FFF2-40B4-BE49-F238E27FC236}">
                <a16:creationId xmlns:a16="http://schemas.microsoft.com/office/drawing/2014/main" id="{AB2B126A-FBBA-725C-8399-C962D724F4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016" y="153363"/>
            <a:ext cx="662411" cy="664243"/>
          </a:xfrm>
          <a:prstGeom prst="rect">
            <a:avLst/>
          </a:prstGeom>
        </p:spPr>
      </p:pic>
      <p:sp>
        <p:nvSpPr>
          <p:cNvPr id="120" name="Content Placeholder 110">
            <a:extLst>
              <a:ext uri="{FF2B5EF4-FFF2-40B4-BE49-F238E27FC236}">
                <a16:creationId xmlns:a16="http://schemas.microsoft.com/office/drawing/2014/main" id="{64FDF256-629F-A127-E03A-0E53B8EB29B5}"/>
              </a:ext>
            </a:extLst>
          </p:cNvPr>
          <p:cNvSpPr>
            <a:spLocks noGrp="1"/>
          </p:cNvSpPr>
          <p:nvPr>
            <p:ph sz="quarter" idx="20" hasCustomPrompt="1"/>
          </p:nvPr>
        </p:nvSpPr>
        <p:spPr>
          <a:xfrm>
            <a:off x="2815732" y="1409642"/>
            <a:ext cx="1067404" cy="1016981"/>
          </a:xfrm>
        </p:spPr>
        <p:txBody>
          <a:bodyPr/>
          <a:lstStyle>
            <a:lvl1pPr marL="0" indent="0">
              <a:buNone/>
              <a:defRPr/>
            </a:lvl1pPr>
            <a:lvl2pPr marL="460375" indent="0">
              <a:buNone/>
              <a:defRPr/>
            </a:lvl2pPr>
            <a:lvl3pPr marL="914400" indent="0">
              <a:buNone/>
              <a:defRPr/>
            </a:lvl3pPr>
            <a:lvl4pPr marL="1374775" indent="0">
              <a:buNone/>
              <a:defRPr/>
            </a:lvl4pPr>
            <a:lvl5pPr marL="1828800" indent="0">
              <a:buNone/>
              <a:defRPr/>
            </a:lvl5pPr>
          </a:lstStyle>
          <a:p>
            <a:pPr lvl="2"/>
            <a:r>
              <a:rPr lang="en-CA"/>
              <a:t> </a:t>
            </a:r>
          </a:p>
        </p:txBody>
      </p:sp>
      <p:sp>
        <p:nvSpPr>
          <p:cNvPr id="121" name="Content Placeholder 110">
            <a:extLst>
              <a:ext uri="{FF2B5EF4-FFF2-40B4-BE49-F238E27FC236}">
                <a16:creationId xmlns:a16="http://schemas.microsoft.com/office/drawing/2014/main" id="{28B9295F-99A6-891C-5C6F-8809E12A6C61}"/>
              </a:ext>
            </a:extLst>
          </p:cNvPr>
          <p:cNvSpPr>
            <a:spLocks noGrp="1"/>
          </p:cNvSpPr>
          <p:nvPr>
            <p:ph sz="quarter" idx="21" hasCustomPrompt="1"/>
          </p:nvPr>
        </p:nvSpPr>
        <p:spPr>
          <a:xfrm>
            <a:off x="619768" y="1410883"/>
            <a:ext cx="1067404" cy="1016981"/>
          </a:xfrm>
        </p:spPr>
        <p:txBody>
          <a:bodyPr/>
          <a:lstStyle>
            <a:lvl1pPr marL="0" indent="0">
              <a:buNone/>
              <a:defRPr/>
            </a:lvl1pPr>
            <a:lvl2pPr marL="460375" indent="0">
              <a:buNone/>
              <a:defRPr/>
            </a:lvl2pPr>
            <a:lvl3pPr marL="914400" indent="0">
              <a:buNone/>
              <a:defRPr/>
            </a:lvl3pPr>
            <a:lvl4pPr marL="1374775" indent="0">
              <a:buNone/>
              <a:defRPr/>
            </a:lvl4pPr>
            <a:lvl5pPr marL="1828800" indent="0">
              <a:buNone/>
              <a:defRPr/>
            </a:lvl5pPr>
          </a:lstStyle>
          <a:p>
            <a:pPr lvl="2"/>
            <a:r>
              <a:rPr lang="en-CA"/>
              <a:t> </a:t>
            </a:r>
          </a:p>
        </p:txBody>
      </p:sp>
      <p:sp>
        <p:nvSpPr>
          <p:cNvPr id="122" name="Content Placeholder 110">
            <a:extLst>
              <a:ext uri="{FF2B5EF4-FFF2-40B4-BE49-F238E27FC236}">
                <a16:creationId xmlns:a16="http://schemas.microsoft.com/office/drawing/2014/main" id="{A77CB6D4-9B9C-9908-5537-869C4371BFF3}"/>
              </a:ext>
            </a:extLst>
          </p:cNvPr>
          <p:cNvSpPr>
            <a:spLocks noGrp="1"/>
          </p:cNvSpPr>
          <p:nvPr>
            <p:ph sz="quarter" idx="22" hasCustomPrompt="1"/>
          </p:nvPr>
        </p:nvSpPr>
        <p:spPr>
          <a:xfrm>
            <a:off x="5002498" y="1395122"/>
            <a:ext cx="1067404" cy="1016981"/>
          </a:xfrm>
        </p:spPr>
        <p:txBody>
          <a:bodyPr/>
          <a:lstStyle>
            <a:lvl1pPr marL="0" indent="0">
              <a:buNone/>
              <a:defRPr/>
            </a:lvl1pPr>
            <a:lvl2pPr marL="460375" indent="0">
              <a:buNone/>
              <a:defRPr/>
            </a:lvl2pPr>
            <a:lvl3pPr marL="914400" indent="0">
              <a:buNone/>
              <a:defRPr/>
            </a:lvl3pPr>
            <a:lvl4pPr marL="1374775" indent="0">
              <a:buNone/>
              <a:defRPr/>
            </a:lvl4pPr>
            <a:lvl5pPr marL="1828800" indent="0">
              <a:buNone/>
              <a:defRPr/>
            </a:lvl5pPr>
          </a:lstStyle>
          <a:p>
            <a:pPr lvl="2"/>
            <a:r>
              <a:rPr lang="en-CA"/>
              <a:t> </a:t>
            </a:r>
          </a:p>
        </p:txBody>
      </p:sp>
      <p:sp>
        <p:nvSpPr>
          <p:cNvPr id="123" name="Content Placeholder 110">
            <a:extLst>
              <a:ext uri="{FF2B5EF4-FFF2-40B4-BE49-F238E27FC236}">
                <a16:creationId xmlns:a16="http://schemas.microsoft.com/office/drawing/2014/main" id="{781FEBED-6BD2-049A-67C7-D79B65DD6B95}"/>
              </a:ext>
            </a:extLst>
          </p:cNvPr>
          <p:cNvSpPr>
            <a:spLocks noGrp="1"/>
          </p:cNvSpPr>
          <p:nvPr>
            <p:ph sz="quarter" idx="23" hasCustomPrompt="1"/>
          </p:nvPr>
        </p:nvSpPr>
        <p:spPr>
          <a:xfrm>
            <a:off x="7178412" y="1395122"/>
            <a:ext cx="1067404" cy="1016981"/>
          </a:xfrm>
        </p:spPr>
        <p:txBody>
          <a:bodyPr/>
          <a:lstStyle>
            <a:lvl1pPr marL="0" indent="0">
              <a:buNone/>
              <a:defRPr/>
            </a:lvl1pPr>
            <a:lvl2pPr marL="460375" indent="0">
              <a:buNone/>
              <a:defRPr/>
            </a:lvl2pPr>
            <a:lvl3pPr marL="914400" indent="0">
              <a:buNone/>
              <a:defRPr/>
            </a:lvl3pPr>
            <a:lvl4pPr marL="1374775" indent="0">
              <a:buNone/>
              <a:defRPr/>
            </a:lvl4pPr>
            <a:lvl5pPr marL="1828800" indent="0">
              <a:buNone/>
              <a:defRPr/>
            </a:lvl5pPr>
          </a:lstStyle>
          <a:p>
            <a:pPr lvl="2"/>
            <a:r>
              <a:rPr lang="en-CA"/>
              <a:t> </a:t>
            </a:r>
          </a:p>
        </p:txBody>
      </p:sp>
    </p:spTree>
    <p:extLst>
      <p:ext uri="{BB962C8B-B14F-4D97-AF65-F5344CB8AC3E}">
        <p14:creationId xmlns:p14="http://schemas.microsoft.com/office/powerpoint/2010/main" val="58083562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owth Slide with Ic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r>
              <a:rPr lang="en-CA" b="1"/>
              <a:t>Growth Slide with Icons</a:t>
            </a:r>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165" name="Group 164">
            <a:extLst>
              <a:ext uri="{FF2B5EF4-FFF2-40B4-BE49-F238E27FC236}">
                <a16:creationId xmlns:a16="http://schemas.microsoft.com/office/drawing/2014/main" id="{037B19D9-A8CA-7F6D-C8E9-F44A42C16D87}"/>
              </a:ext>
            </a:extLst>
          </p:cNvPr>
          <p:cNvGrpSpPr/>
          <p:nvPr userDrawn="1"/>
        </p:nvGrpSpPr>
        <p:grpSpPr>
          <a:xfrm>
            <a:off x="573677" y="743327"/>
            <a:ext cx="7910919" cy="4279676"/>
            <a:chOff x="377077" y="654518"/>
            <a:chExt cx="7910919" cy="4279676"/>
          </a:xfrm>
        </p:grpSpPr>
        <p:sp>
          <p:nvSpPr>
            <p:cNvPr id="87" name="20">
              <a:extLst>
                <a:ext uri="{FF2B5EF4-FFF2-40B4-BE49-F238E27FC236}">
                  <a16:creationId xmlns:a16="http://schemas.microsoft.com/office/drawing/2014/main" id="{03AF699F-A23D-4725-2DA2-DE7367B3CE8B}"/>
                </a:ext>
              </a:extLst>
            </p:cNvPr>
            <p:cNvSpPr/>
            <p:nvPr userDrawn="1"/>
          </p:nvSpPr>
          <p:spPr>
            <a:xfrm>
              <a:off x="1641749" y="3643381"/>
              <a:ext cx="1361183" cy="1290813"/>
            </a:xfrm>
            <a:prstGeom prst="ellipse">
              <a:avLst/>
            </a:prstGeom>
            <a:gradFill flip="none" rotWithShape="1">
              <a:gsLst>
                <a:gs pos="100000">
                  <a:schemeClr val="bg1">
                    <a:lumMod val="79000"/>
                  </a:schemeClr>
                </a:gs>
                <a:gs pos="0">
                  <a:schemeClr val="bg1">
                    <a:lumMod val="93000"/>
                  </a:schemeClr>
                </a:gs>
              </a:gsLst>
              <a:lin ang="2700000" scaled="1"/>
            </a:gradFill>
            <a:ln>
              <a:noFill/>
            </a:ln>
            <a:effectLst>
              <a:outerShdw blurRad="203200" dist="88900" dir="2700000" algn="tl" rotWithShape="0">
                <a:prstClr val="black">
                  <a:alpha val="35000"/>
                </a:prstClr>
              </a:outerShdw>
            </a:effectLst>
            <a:scene3d>
              <a:camera prst="orthographicFront"/>
              <a:lightRig rig="threePt" dir="t"/>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lumMod val="50000"/>
                    <a:lumOff val="50000"/>
                  </a:schemeClr>
                </a:solidFill>
                <a:cs typeface="+mn-ea"/>
                <a:sym typeface="+mn-lt"/>
              </a:endParaRPr>
            </a:p>
          </p:txBody>
        </p:sp>
        <p:sp>
          <p:nvSpPr>
            <p:cNvPr id="88" name="21">
              <a:extLst>
                <a:ext uri="{FF2B5EF4-FFF2-40B4-BE49-F238E27FC236}">
                  <a16:creationId xmlns:a16="http://schemas.microsoft.com/office/drawing/2014/main" id="{AA5B5349-DE69-411C-48FB-D92FC0932F9A}"/>
                </a:ext>
              </a:extLst>
            </p:cNvPr>
            <p:cNvSpPr/>
            <p:nvPr/>
          </p:nvSpPr>
          <p:spPr>
            <a:xfrm>
              <a:off x="2871953" y="2654240"/>
              <a:ext cx="1361183" cy="1290813"/>
            </a:xfrm>
            <a:prstGeom prst="ellipse">
              <a:avLst/>
            </a:prstGeom>
            <a:gradFill flip="none" rotWithShape="1">
              <a:gsLst>
                <a:gs pos="100000">
                  <a:schemeClr val="bg1">
                    <a:lumMod val="79000"/>
                  </a:schemeClr>
                </a:gs>
                <a:gs pos="0">
                  <a:schemeClr val="bg1">
                    <a:lumMod val="93000"/>
                  </a:schemeClr>
                </a:gs>
              </a:gsLst>
              <a:lin ang="2700000" scaled="1"/>
            </a:gradFill>
            <a:ln>
              <a:noFill/>
            </a:ln>
            <a:effectLst>
              <a:outerShdw blurRad="203200" dist="88900" dir="2700000" algn="tl" rotWithShape="0">
                <a:prstClr val="black">
                  <a:alpha val="35000"/>
                </a:prstClr>
              </a:outerShdw>
            </a:effectLst>
            <a:scene3d>
              <a:camera prst="orthographicFront"/>
              <a:lightRig rig="threePt" dir="t"/>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lumMod val="50000"/>
                    <a:lumOff val="50000"/>
                  </a:schemeClr>
                </a:solidFill>
                <a:cs typeface="+mn-ea"/>
                <a:sym typeface="+mn-lt"/>
              </a:endParaRPr>
            </a:p>
          </p:txBody>
        </p:sp>
        <p:sp>
          <p:nvSpPr>
            <p:cNvPr id="89" name="22">
              <a:extLst>
                <a:ext uri="{FF2B5EF4-FFF2-40B4-BE49-F238E27FC236}">
                  <a16:creationId xmlns:a16="http://schemas.microsoft.com/office/drawing/2014/main" id="{09A9AF96-9F96-977A-89FC-8AFCA2C1973E}"/>
                </a:ext>
              </a:extLst>
            </p:cNvPr>
            <p:cNvSpPr/>
            <p:nvPr/>
          </p:nvSpPr>
          <p:spPr>
            <a:xfrm>
              <a:off x="3929878" y="1654379"/>
              <a:ext cx="1361183" cy="1290813"/>
            </a:xfrm>
            <a:prstGeom prst="ellipse">
              <a:avLst/>
            </a:prstGeom>
            <a:gradFill flip="none" rotWithShape="1">
              <a:gsLst>
                <a:gs pos="100000">
                  <a:schemeClr val="bg1">
                    <a:lumMod val="79000"/>
                  </a:schemeClr>
                </a:gs>
                <a:gs pos="0">
                  <a:schemeClr val="bg1">
                    <a:lumMod val="93000"/>
                  </a:schemeClr>
                </a:gs>
              </a:gsLst>
              <a:lin ang="2700000" scaled="1"/>
            </a:gradFill>
            <a:ln>
              <a:noFill/>
            </a:ln>
            <a:effectLst>
              <a:outerShdw blurRad="203200" dist="88900" dir="2700000" algn="tl" rotWithShape="0">
                <a:prstClr val="black">
                  <a:alpha val="35000"/>
                </a:prstClr>
              </a:outerShdw>
            </a:effectLst>
            <a:scene3d>
              <a:camera prst="orthographicFront"/>
              <a:lightRig rig="threePt" dir="t"/>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lumMod val="50000"/>
                    <a:lumOff val="50000"/>
                  </a:schemeClr>
                </a:solidFill>
                <a:cs typeface="+mn-ea"/>
                <a:sym typeface="+mn-lt"/>
              </a:endParaRPr>
            </a:p>
          </p:txBody>
        </p:sp>
        <p:sp>
          <p:nvSpPr>
            <p:cNvPr id="90" name="23">
              <a:extLst>
                <a:ext uri="{FF2B5EF4-FFF2-40B4-BE49-F238E27FC236}">
                  <a16:creationId xmlns:a16="http://schemas.microsoft.com/office/drawing/2014/main" id="{4F7FE3A1-373C-50FC-3DE1-27A3A3CD7416}"/>
                </a:ext>
              </a:extLst>
            </p:cNvPr>
            <p:cNvSpPr/>
            <p:nvPr/>
          </p:nvSpPr>
          <p:spPr>
            <a:xfrm>
              <a:off x="4987803" y="654518"/>
              <a:ext cx="1361183" cy="1290813"/>
            </a:xfrm>
            <a:prstGeom prst="ellipse">
              <a:avLst/>
            </a:prstGeom>
            <a:gradFill flip="none" rotWithShape="1">
              <a:gsLst>
                <a:gs pos="100000">
                  <a:schemeClr val="bg1">
                    <a:lumMod val="79000"/>
                  </a:schemeClr>
                </a:gs>
                <a:gs pos="0">
                  <a:schemeClr val="bg1">
                    <a:lumMod val="93000"/>
                  </a:schemeClr>
                </a:gs>
              </a:gsLst>
              <a:lin ang="2700000" scaled="1"/>
            </a:gradFill>
            <a:ln>
              <a:noFill/>
            </a:ln>
            <a:effectLst>
              <a:outerShdw blurRad="203200" dist="88900" dir="2700000" algn="tl" rotWithShape="0">
                <a:prstClr val="black">
                  <a:alpha val="35000"/>
                </a:prstClr>
              </a:outerShdw>
            </a:effectLst>
            <a:scene3d>
              <a:camera prst="orthographicFront"/>
              <a:lightRig rig="threePt" dir="t"/>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lumMod val="50000"/>
                    <a:lumOff val="50000"/>
                  </a:schemeClr>
                </a:solidFill>
                <a:cs typeface="+mn-ea"/>
                <a:sym typeface="+mn-lt"/>
              </a:endParaRPr>
            </a:p>
          </p:txBody>
        </p:sp>
        <p:sp>
          <p:nvSpPr>
            <p:cNvPr id="95" name="25">
              <a:extLst>
                <a:ext uri="{FF2B5EF4-FFF2-40B4-BE49-F238E27FC236}">
                  <a16:creationId xmlns:a16="http://schemas.microsoft.com/office/drawing/2014/main" id="{EEF2243E-D618-2BBF-2E26-AF96597E8CC9}"/>
                </a:ext>
              </a:extLst>
            </p:cNvPr>
            <p:cNvSpPr/>
            <p:nvPr/>
          </p:nvSpPr>
          <p:spPr>
            <a:xfrm flipH="1" flipV="1">
              <a:off x="4016780" y="1646518"/>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96" name="40">
              <a:extLst>
                <a:ext uri="{FF2B5EF4-FFF2-40B4-BE49-F238E27FC236}">
                  <a16:creationId xmlns:a16="http://schemas.microsoft.com/office/drawing/2014/main" id="{D22C978E-39F1-9613-F003-019893502AAA}"/>
                </a:ext>
              </a:extLst>
            </p:cNvPr>
            <p:cNvSpPr/>
            <p:nvPr/>
          </p:nvSpPr>
          <p:spPr>
            <a:xfrm flipH="1" flipV="1">
              <a:off x="2276732" y="1186128"/>
              <a:ext cx="176217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97" name="75">
              <a:extLst>
                <a:ext uri="{FF2B5EF4-FFF2-40B4-BE49-F238E27FC236}">
                  <a16:creationId xmlns:a16="http://schemas.microsoft.com/office/drawing/2014/main" id="{BF1FCD6B-610B-3FD7-2339-81ED10E81E1A}"/>
                </a:ext>
              </a:extLst>
            </p:cNvPr>
            <p:cNvSpPr/>
            <p:nvPr/>
          </p:nvSpPr>
          <p:spPr>
            <a:xfrm>
              <a:off x="6458981" y="1545148"/>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98" name="89">
              <a:extLst>
                <a:ext uri="{FF2B5EF4-FFF2-40B4-BE49-F238E27FC236}">
                  <a16:creationId xmlns:a16="http://schemas.microsoft.com/office/drawing/2014/main" id="{6814EAFB-0EDF-CAD0-B7F3-304B20029FF8}"/>
                </a:ext>
              </a:extLst>
            </p:cNvPr>
            <p:cNvSpPr/>
            <p:nvPr/>
          </p:nvSpPr>
          <p:spPr>
            <a:xfrm>
              <a:off x="6525825" y="1615534"/>
              <a:ext cx="176217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99" name="78">
              <a:extLst>
                <a:ext uri="{FF2B5EF4-FFF2-40B4-BE49-F238E27FC236}">
                  <a16:creationId xmlns:a16="http://schemas.microsoft.com/office/drawing/2014/main" id="{50AA8D00-8741-3B44-20E7-60C01AB820B4}"/>
                </a:ext>
              </a:extLst>
            </p:cNvPr>
            <p:cNvSpPr/>
            <p:nvPr/>
          </p:nvSpPr>
          <p:spPr>
            <a:xfrm>
              <a:off x="4343131" y="3637586"/>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00" name="94">
              <a:extLst>
                <a:ext uri="{FF2B5EF4-FFF2-40B4-BE49-F238E27FC236}">
                  <a16:creationId xmlns:a16="http://schemas.microsoft.com/office/drawing/2014/main" id="{03A74E5D-1BDF-7C9E-8463-60D16F0408B1}"/>
                </a:ext>
              </a:extLst>
            </p:cNvPr>
            <p:cNvSpPr/>
            <p:nvPr/>
          </p:nvSpPr>
          <p:spPr>
            <a:xfrm>
              <a:off x="4409975" y="3707972"/>
              <a:ext cx="176217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01" name="81">
              <a:extLst>
                <a:ext uri="{FF2B5EF4-FFF2-40B4-BE49-F238E27FC236}">
                  <a16:creationId xmlns:a16="http://schemas.microsoft.com/office/drawing/2014/main" id="{86F34010-5CD4-8C40-8E87-094CA51619C4}"/>
                </a:ext>
              </a:extLst>
            </p:cNvPr>
            <p:cNvSpPr/>
            <p:nvPr/>
          </p:nvSpPr>
          <p:spPr>
            <a:xfrm flipH="1" flipV="1">
              <a:off x="2117125" y="3504962"/>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02" name="99">
              <a:extLst>
                <a:ext uri="{FF2B5EF4-FFF2-40B4-BE49-F238E27FC236}">
                  <a16:creationId xmlns:a16="http://schemas.microsoft.com/office/drawing/2014/main" id="{921CB3A2-AF40-49CB-087C-0DD414E8583B}"/>
                </a:ext>
              </a:extLst>
            </p:cNvPr>
            <p:cNvSpPr/>
            <p:nvPr/>
          </p:nvSpPr>
          <p:spPr>
            <a:xfrm flipH="1" flipV="1">
              <a:off x="377077" y="3044572"/>
              <a:ext cx="176217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grpSp>
          <p:nvGrpSpPr>
            <p:cNvPr id="113" name="Group 112">
              <a:extLst>
                <a:ext uri="{FF2B5EF4-FFF2-40B4-BE49-F238E27FC236}">
                  <a16:creationId xmlns:a16="http://schemas.microsoft.com/office/drawing/2014/main" id="{F78D2069-7BD9-81D4-3B8F-5685D77BA149}"/>
                </a:ext>
              </a:extLst>
            </p:cNvPr>
            <p:cNvGrpSpPr>
              <a:grpSpLocks noChangeAspect="1"/>
            </p:cNvGrpSpPr>
            <p:nvPr/>
          </p:nvGrpSpPr>
          <p:grpSpPr>
            <a:xfrm>
              <a:off x="3205269" y="2992062"/>
              <a:ext cx="587545" cy="469126"/>
              <a:chOff x="3775" y="2110"/>
              <a:chExt cx="129" cy="103"/>
            </a:xfrm>
            <a:solidFill>
              <a:srgbClr val="404040"/>
            </a:solidFill>
            <a:effectLst>
              <a:reflection blurRad="6350" stA="50000" endA="300" endPos="55000" dir="5400000" sy="-100000" algn="bl" rotWithShape="0"/>
            </a:effectLst>
          </p:grpSpPr>
          <p:sp>
            <p:nvSpPr>
              <p:cNvPr id="114" name="Freeform 63">
                <a:extLst>
                  <a:ext uri="{FF2B5EF4-FFF2-40B4-BE49-F238E27FC236}">
                    <a16:creationId xmlns:a16="http://schemas.microsoft.com/office/drawing/2014/main" id="{1D900797-BC7E-C477-71F8-2269E574765A}"/>
                  </a:ext>
                </a:extLst>
              </p:cNvPr>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15" name="Freeform 64">
                <a:extLst>
                  <a:ext uri="{FF2B5EF4-FFF2-40B4-BE49-F238E27FC236}">
                    <a16:creationId xmlns:a16="http://schemas.microsoft.com/office/drawing/2014/main" id="{5E9BECC9-F83C-5493-3F1E-3C11E92CAD98}"/>
                  </a:ext>
                </a:extLst>
              </p:cNvPr>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16" name="Freeform 65">
                <a:extLst>
                  <a:ext uri="{FF2B5EF4-FFF2-40B4-BE49-F238E27FC236}">
                    <a16:creationId xmlns:a16="http://schemas.microsoft.com/office/drawing/2014/main" id="{C76AD8BB-D5D5-AB1D-56FD-B8B096BFE953}"/>
                  </a:ext>
                </a:extLst>
              </p:cNvPr>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grpSp>
        <p:grpSp>
          <p:nvGrpSpPr>
            <p:cNvPr id="132" name="Group 131">
              <a:extLst>
                <a:ext uri="{FF2B5EF4-FFF2-40B4-BE49-F238E27FC236}">
                  <a16:creationId xmlns:a16="http://schemas.microsoft.com/office/drawing/2014/main" id="{2418B744-9EE9-0A50-1306-CA1812EEFAA5}"/>
                </a:ext>
              </a:extLst>
            </p:cNvPr>
            <p:cNvGrpSpPr/>
            <p:nvPr/>
          </p:nvGrpSpPr>
          <p:grpSpPr>
            <a:xfrm>
              <a:off x="4267507" y="1945331"/>
              <a:ext cx="685924" cy="680010"/>
              <a:chOff x="4349123" y="2029564"/>
              <a:chExt cx="458887" cy="454931"/>
            </a:xfrm>
          </p:grpSpPr>
          <p:sp>
            <p:nvSpPr>
              <p:cNvPr id="126" name="Freeform 53">
                <a:extLst>
                  <a:ext uri="{FF2B5EF4-FFF2-40B4-BE49-F238E27FC236}">
                    <a16:creationId xmlns:a16="http://schemas.microsoft.com/office/drawing/2014/main" id="{4E2488AD-F903-24FD-C4E0-3BB39A65F952}"/>
                  </a:ext>
                </a:extLst>
              </p:cNvPr>
              <p:cNvSpPr>
                <a:spLocks noEditPoints="1"/>
              </p:cNvSpPr>
              <p:nvPr/>
            </p:nvSpPr>
            <p:spPr bwMode="auto">
              <a:xfrm>
                <a:off x="4349123" y="2029564"/>
                <a:ext cx="458887" cy="454931"/>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27" name="Freeform 55">
                <a:extLst>
                  <a:ext uri="{FF2B5EF4-FFF2-40B4-BE49-F238E27FC236}">
                    <a16:creationId xmlns:a16="http://schemas.microsoft.com/office/drawing/2014/main" id="{8EDD49CA-96D4-EB12-411C-2FB0B9C86BE2}"/>
                  </a:ext>
                </a:extLst>
              </p:cNvPr>
              <p:cNvSpPr/>
              <p:nvPr/>
            </p:nvSpPr>
            <p:spPr bwMode="auto">
              <a:xfrm>
                <a:off x="4570655" y="2080991"/>
                <a:ext cx="27691" cy="39559"/>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28" name="Freeform 56">
                <a:extLst>
                  <a:ext uri="{FF2B5EF4-FFF2-40B4-BE49-F238E27FC236}">
                    <a16:creationId xmlns:a16="http://schemas.microsoft.com/office/drawing/2014/main" id="{BF76B445-45C1-5C0B-436F-A94096DF9625}"/>
                  </a:ext>
                </a:extLst>
              </p:cNvPr>
              <p:cNvSpPr/>
              <p:nvPr/>
            </p:nvSpPr>
            <p:spPr bwMode="auto">
              <a:xfrm>
                <a:off x="4570655" y="2397465"/>
                <a:ext cx="27691" cy="39559"/>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29" name="Freeform 57">
                <a:extLst>
                  <a:ext uri="{FF2B5EF4-FFF2-40B4-BE49-F238E27FC236}">
                    <a16:creationId xmlns:a16="http://schemas.microsoft.com/office/drawing/2014/main" id="{6B55C6E0-AE95-0020-E0A3-E4D161E50BF1}"/>
                  </a:ext>
                </a:extLst>
              </p:cNvPr>
              <p:cNvSpPr/>
              <p:nvPr/>
            </p:nvSpPr>
            <p:spPr bwMode="auto">
              <a:xfrm>
                <a:off x="4400550" y="2239228"/>
                <a:ext cx="39559" cy="39559"/>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30" name="Freeform 58">
                <a:extLst>
                  <a:ext uri="{FF2B5EF4-FFF2-40B4-BE49-F238E27FC236}">
                    <a16:creationId xmlns:a16="http://schemas.microsoft.com/office/drawing/2014/main" id="{8F556CD1-1950-E05C-EBCC-70E811EE2987}"/>
                  </a:ext>
                </a:extLst>
              </p:cNvPr>
              <p:cNvSpPr/>
              <p:nvPr/>
            </p:nvSpPr>
            <p:spPr bwMode="auto">
              <a:xfrm>
                <a:off x="4720980" y="2239228"/>
                <a:ext cx="39559" cy="39559"/>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31" name="Freeform 59">
                <a:extLst>
                  <a:ext uri="{FF2B5EF4-FFF2-40B4-BE49-F238E27FC236}">
                    <a16:creationId xmlns:a16="http://schemas.microsoft.com/office/drawing/2014/main" id="{C1F401EA-00CD-B0DC-0124-79923CD17D59}"/>
                  </a:ext>
                </a:extLst>
              </p:cNvPr>
              <p:cNvSpPr/>
              <p:nvPr/>
            </p:nvSpPr>
            <p:spPr bwMode="auto">
              <a:xfrm>
                <a:off x="4467801" y="2128462"/>
                <a:ext cx="130545" cy="150325"/>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grpSp>
        <p:grpSp>
          <p:nvGrpSpPr>
            <p:cNvPr id="164" name="Group 163">
              <a:extLst>
                <a:ext uri="{FF2B5EF4-FFF2-40B4-BE49-F238E27FC236}">
                  <a16:creationId xmlns:a16="http://schemas.microsoft.com/office/drawing/2014/main" id="{F87055C2-B4B3-2938-7A12-49E0554C2446}"/>
                </a:ext>
              </a:extLst>
            </p:cNvPr>
            <p:cNvGrpSpPr/>
            <p:nvPr/>
          </p:nvGrpSpPr>
          <p:grpSpPr>
            <a:xfrm>
              <a:off x="5334302" y="951490"/>
              <a:ext cx="668184" cy="635843"/>
              <a:chOff x="5446905" y="1409802"/>
              <a:chExt cx="417923" cy="397695"/>
            </a:xfrm>
          </p:grpSpPr>
          <p:sp>
            <p:nvSpPr>
              <p:cNvPr id="153" name="Freeform 69">
                <a:extLst>
                  <a:ext uri="{FF2B5EF4-FFF2-40B4-BE49-F238E27FC236}">
                    <a16:creationId xmlns:a16="http://schemas.microsoft.com/office/drawing/2014/main" id="{7EFCA1AE-0B36-74D7-7F11-EC4F3F67D7C8}"/>
                  </a:ext>
                </a:extLst>
              </p:cNvPr>
              <p:cNvSpPr/>
              <p:nvPr/>
            </p:nvSpPr>
            <p:spPr bwMode="auto">
              <a:xfrm>
                <a:off x="5446905" y="1694627"/>
                <a:ext cx="417923" cy="112870"/>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54" name="Freeform 70">
                <a:extLst>
                  <a:ext uri="{FF2B5EF4-FFF2-40B4-BE49-F238E27FC236}">
                    <a16:creationId xmlns:a16="http://schemas.microsoft.com/office/drawing/2014/main" id="{FB0AE40F-61CB-86B3-0949-FB5F5FE2AA0C}"/>
                  </a:ext>
                </a:extLst>
              </p:cNvPr>
              <p:cNvSpPr/>
              <p:nvPr/>
            </p:nvSpPr>
            <p:spPr bwMode="auto">
              <a:xfrm>
                <a:off x="5599427" y="1474988"/>
                <a:ext cx="112870" cy="210488"/>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55" name="Freeform 72">
                <a:extLst>
                  <a:ext uri="{FF2B5EF4-FFF2-40B4-BE49-F238E27FC236}">
                    <a16:creationId xmlns:a16="http://schemas.microsoft.com/office/drawing/2014/main" id="{A2000985-CB16-E539-5056-4294070B5242}"/>
                  </a:ext>
                </a:extLst>
              </p:cNvPr>
              <p:cNvSpPr/>
              <p:nvPr/>
            </p:nvSpPr>
            <p:spPr bwMode="auto">
              <a:xfrm>
                <a:off x="5747621" y="1524630"/>
                <a:ext cx="106769" cy="198287"/>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56" name="Freeform 74">
                <a:extLst>
                  <a:ext uri="{FF2B5EF4-FFF2-40B4-BE49-F238E27FC236}">
                    <a16:creationId xmlns:a16="http://schemas.microsoft.com/office/drawing/2014/main" id="{BDFBD910-EBE4-EA2D-4C47-DE470A36D8C8}"/>
                  </a:ext>
                </a:extLst>
              </p:cNvPr>
              <p:cNvSpPr/>
              <p:nvPr/>
            </p:nvSpPr>
            <p:spPr bwMode="auto">
              <a:xfrm>
                <a:off x="5471303" y="1526848"/>
                <a:ext cx="106770" cy="198287"/>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57" name="Isosceles Triangle 156">
                <a:extLst>
                  <a:ext uri="{FF2B5EF4-FFF2-40B4-BE49-F238E27FC236}">
                    <a16:creationId xmlns:a16="http://schemas.microsoft.com/office/drawing/2014/main" id="{38E9EE53-FEB0-6A9F-D7F0-4AE32DDE2CC6}"/>
                  </a:ext>
                </a:extLst>
              </p:cNvPr>
              <p:cNvSpPr/>
              <p:nvPr/>
            </p:nvSpPr>
            <p:spPr>
              <a:xfrm flipH="1">
                <a:off x="5474289" y="1581898"/>
                <a:ext cx="87140" cy="81299"/>
              </a:xfrm>
              <a:prstGeom prst="triangle">
                <a:avLst/>
              </a:prstGeom>
              <a:solidFill>
                <a:schemeClr val="tx1">
                  <a:lumMod val="75000"/>
                  <a:lumOff val="25000"/>
                </a:schemeClr>
              </a:solidFill>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CA">
                  <a:latin typeface="Arial" pitchFamily="34" charset="0"/>
                  <a:cs typeface="Arial" pitchFamily="34" charset="0"/>
                </a:endParaRPr>
              </a:p>
            </p:txBody>
          </p:sp>
          <p:sp>
            <p:nvSpPr>
              <p:cNvPr id="158" name="Rectangle 157">
                <a:extLst>
                  <a:ext uri="{FF2B5EF4-FFF2-40B4-BE49-F238E27FC236}">
                    <a16:creationId xmlns:a16="http://schemas.microsoft.com/office/drawing/2014/main" id="{D2EDF75D-C12B-5F40-E15F-89DA70E3EC5F}"/>
                  </a:ext>
                </a:extLst>
              </p:cNvPr>
              <p:cNvSpPr/>
              <p:nvPr/>
            </p:nvSpPr>
            <p:spPr>
              <a:xfrm>
                <a:off x="5504567" y="1534512"/>
                <a:ext cx="32529" cy="9144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CA">
                  <a:latin typeface="Arial" pitchFamily="34" charset="0"/>
                  <a:cs typeface="Arial" pitchFamily="34" charset="0"/>
                </a:endParaRPr>
              </a:p>
            </p:txBody>
          </p:sp>
          <p:sp>
            <p:nvSpPr>
              <p:cNvPr id="159" name="Isosceles Triangle 158">
                <a:extLst>
                  <a:ext uri="{FF2B5EF4-FFF2-40B4-BE49-F238E27FC236}">
                    <a16:creationId xmlns:a16="http://schemas.microsoft.com/office/drawing/2014/main" id="{15692968-6C49-CC86-A0EE-E478C96167E1}"/>
                  </a:ext>
                </a:extLst>
              </p:cNvPr>
              <p:cNvSpPr/>
              <p:nvPr/>
            </p:nvSpPr>
            <p:spPr>
              <a:xfrm flipH="1">
                <a:off x="5608581" y="1535115"/>
                <a:ext cx="87140" cy="81299"/>
              </a:xfrm>
              <a:prstGeom prst="triangle">
                <a:avLst/>
              </a:prstGeom>
              <a:solidFill>
                <a:schemeClr val="tx1">
                  <a:lumMod val="75000"/>
                  <a:lumOff val="25000"/>
                </a:schemeClr>
              </a:solidFill>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CA">
                  <a:latin typeface="Arial" pitchFamily="34" charset="0"/>
                  <a:cs typeface="Arial" pitchFamily="34" charset="0"/>
                </a:endParaRPr>
              </a:p>
            </p:txBody>
          </p:sp>
          <p:sp>
            <p:nvSpPr>
              <p:cNvPr id="160" name="Rectangle 159">
                <a:extLst>
                  <a:ext uri="{FF2B5EF4-FFF2-40B4-BE49-F238E27FC236}">
                    <a16:creationId xmlns:a16="http://schemas.microsoft.com/office/drawing/2014/main" id="{E4D748AF-4E36-6474-C041-75579DC62871}"/>
                  </a:ext>
                </a:extLst>
              </p:cNvPr>
              <p:cNvSpPr/>
              <p:nvPr/>
            </p:nvSpPr>
            <p:spPr>
              <a:xfrm>
                <a:off x="5645141" y="1481128"/>
                <a:ext cx="28863" cy="9144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CA">
                  <a:latin typeface="Arial" pitchFamily="34" charset="0"/>
                  <a:cs typeface="Arial" pitchFamily="34" charset="0"/>
                </a:endParaRPr>
              </a:p>
            </p:txBody>
          </p:sp>
          <p:sp>
            <p:nvSpPr>
              <p:cNvPr id="161" name="Oval 160">
                <a:extLst>
                  <a:ext uri="{FF2B5EF4-FFF2-40B4-BE49-F238E27FC236}">
                    <a16:creationId xmlns:a16="http://schemas.microsoft.com/office/drawing/2014/main" id="{ED2F81A7-1ECB-4F2E-283C-DDD9FDECA0E4}"/>
                  </a:ext>
                </a:extLst>
              </p:cNvPr>
              <p:cNvSpPr/>
              <p:nvPr/>
            </p:nvSpPr>
            <p:spPr>
              <a:xfrm>
                <a:off x="5776567" y="1465911"/>
                <a:ext cx="32597" cy="43462"/>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CA">
                  <a:latin typeface="Arial" pitchFamily="34" charset="0"/>
                  <a:cs typeface="Arial" pitchFamily="34" charset="0"/>
                </a:endParaRPr>
              </a:p>
            </p:txBody>
          </p:sp>
          <p:sp>
            <p:nvSpPr>
              <p:cNvPr id="162" name="Oval 161">
                <a:extLst>
                  <a:ext uri="{FF2B5EF4-FFF2-40B4-BE49-F238E27FC236}">
                    <a16:creationId xmlns:a16="http://schemas.microsoft.com/office/drawing/2014/main" id="{A0132231-EA11-389C-E515-347F94DFA93E}"/>
                  </a:ext>
                </a:extLst>
              </p:cNvPr>
              <p:cNvSpPr/>
              <p:nvPr/>
            </p:nvSpPr>
            <p:spPr>
              <a:xfrm>
                <a:off x="5642729" y="1409802"/>
                <a:ext cx="32597" cy="43462"/>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CA">
                  <a:latin typeface="Arial" pitchFamily="34" charset="0"/>
                  <a:cs typeface="Arial" pitchFamily="34" charset="0"/>
                </a:endParaRPr>
              </a:p>
            </p:txBody>
          </p:sp>
          <p:sp>
            <p:nvSpPr>
              <p:cNvPr id="163" name="Oval 162">
                <a:extLst>
                  <a:ext uri="{FF2B5EF4-FFF2-40B4-BE49-F238E27FC236}">
                    <a16:creationId xmlns:a16="http://schemas.microsoft.com/office/drawing/2014/main" id="{6ACE4BC9-EA4A-E5AC-8759-878D049AB608}"/>
                  </a:ext>
                </a:extLst>
              </p:cNvPr>
              <p:cNvSpPr/>
              <p:nvPr/>
            </p:nvSpPr>
            <p:spPr>
              <a:xfrm>
                <a:off x="5502628" y="1465911"/>
                <a:ext cx="32597" cy="43462"/>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CA">
                  <a:latin typeface="Arial" pitchFamily="34" charset="0"/>
                  <a:cs typeface="Arial" pitchFamily="34" charset="0"/>
                </a:endParaRPr>
              </a:p>
            </p:txBody>
          </p:sp>
        </p:grpSp>
      </p:grpSp>
      <p:pic>
        <p:nvPicPr>
          <p:cNvPr id="203" name="Picture 202">
            <a:extLst>
              <a:ext uri="{FF2B5EF4-FFF2-40B4-BE49-F238E27FC236}">
                <a16:creationId xmlns:a16="http://schemas.microsoft.com/office/drawing/2014/main" id="{83AA7338-21D0-697C-8232-5DC95FC3F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FF01DB91-36FE-E5CA-3B92-2BF8AE234737}"/>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D01CB20E-0AEB-A256-4138-46778A5B6B13}"/>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44" name="Picture 143">
            <a:extLst>
              <a:ext uri="{FF2B5EF4-FFF2-40B4-BE49-F238E27FC236}">
                <a16:creationId xmlns:a16="http://schemas.microsoft.com/office/drawing/2014/main" id="{B56691D1-0CE4-7A68-971F-37B69F357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6" name="Freeform 5">
            <a:extLst>
              <a:ext uri="{FF2B5EF4-FFF2-40B4-BE49-F238E27FC236}">
                <a16:creationId xmlns:a16="http://schemas.microsoft.com/office/drawing/2014/main" id="{8EA649A0-4FCF-8766-DA04-744BA0C39090}"/>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47" name="Freeform 5">
            <a:extLst>
              <a:ext uri="{FF2B5EF4-FFF2-40B4-BE49-F238E27FC236}">
                <a16:creationId xmlns:a16="http://schemas.microsoft.com/office/drawing/2014/main" id="{76A74EA2-6356-1D58-16D7-882AC9AA6B82}"/>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50" name="21">
            <a:extLst>
              <a:ext uri="{FF2B5EF4-FFF2-40B4-BE49-F238E27FC236}">
                <a16:creationId xmlns:a16="http://schemas.microsoft.com/office/drawing/2014/main" id="{7BEEE379-4989-10DF-29A9-2F1B1662565B}"/>
              </a:ext>
            </a:extLst>
          </p:cNvPr>
          <p:cNvSpPr/>
          <p:nvPr userDrawn="1"/>
        </p:nvSpPr>
        <p:spPr>
          <a:xfrm>
            <a:off x="3068553" y="2743049"/>
            <a:ext cx="1361183" cy="1290813"/>
          </a:xfrm>
          <a:prstGeom prst="ellipse">
            <a:avLst/>
          </a:prstGeom>
          <a:gradFill flip="none" rotWithShape="1">
            <a:gsLst>
              <a:gs pos="100000">
                <a:schemeClr val="bg1">
                  <a:lumMod val="79000"/>
                </a:schemeClr>
              </a:gs>
              <a:gs pos="0">
                <a:schemeClr val="bg1">
                  <a:lumMod val="93000"/>
                </a:schemeClr>
              </a:gs>
            </a:gsLst>
            <a:lin ang="2700000" scaled="1"/>
          </a:gradFill>
          <a:ln>
            <a:noFill/>
          </a:ln>
          <a:effectLst>
            <a:outerShdw blurRad="203200" dist="88900" dir="2700000" algn="tl" rotWithShape="0">
              <a:prstClr val="black">
                <a:alpha val="35000"/>
              </a:prstClr>
            </a:outerShdw>
          </a:effectLst>
          <a:scene3d>
            <a:camera prst="orthographicFront"/>
            <a:lightRig rig="threePt" dir="t"/>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lumMod val="50000"/>
                  <a:lumOff val="50000"/>
                </a:schemeClr>
              </a:solidFill>
              <a:cs typeface="+mn-ea"/>
              <a:sym typeface="+mn-lt"/>
            </a:endParaRPr>
          </a:p>
        </p:txBody>
      </p:sp>
      <p:sp>
        <p:nvSpPr>
          <p:cNvPr id="151" name="22">
            <a:extLst>
              <a:ext uri="{FF2B5EF4-FFF2-40B4-BE49-F238E27FC236}">
                <a16:creationId xmlns:a16="http://schemas.microsoft.com/office/drawing/2014/main" id="{77FE397A-99DF-89D2-A4F1-4DB5107FDEC0}"/>
              </a:ext>
            </a:extLst>
          </p:cNvPr>
          <p:cNvSpPr/>
          <p:nvPr userDrawn="1"/>
        </p:nvSpPr>
        <p:spPr>
          <a:xfrm>
            <a:off x="4126478" y="1743188"/>
            <a:ext cx="1361183" cy="1290813"/>
          </a:xfrm>
          <a:prstGeom prst="ellipse">
            <a:avLst/>
          </a:prstGeom>
          <a:gradFill flip="none" rotWithShape="1">
            <a:gsLst>
              <a:gs pos="100000">
                <a:schemeClr val="bg1">
                  <a:lumMod val="79000"/>
                </a:schemeClr>
              </a:gs>
              <a:gs pos="0">
                <a:schemeClr val="bg1">
                  <a:lumMod val="93000"/>
                </a:schemeClr>
              </a:gs>
            </a:gsLst>
            <a:lin ang="2700000" scaled="1"/>
          </a:gradFill>
          <a:ln>
            <a:noFill/>
          </a:ln>
          <a:effectLst>
            <a:outerShdw blurRad="203200" dist="88900" dir="2700000" algn="tl" rotWithShape="0">
              <a:prstClr val="black">
                <a:alpha val="35000"/>
              </a:prstClr>
            </a:outerShdw>
          </a:effectLst>
          <a:scene3d>
            <a:camera prst="orthographicFront"/>
            <a:lightRig rig="threePt" dir="t"/>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lumMod val="50000"/>
                  <a:lumOff val="50000"/>
                </a:schemeClr>
              </a:solidFill>
              <a:cs typeface="+mn-ea"/>
              <a:sym typeface="+mn-lt"/>
            </a:endParaRPr>
          </a:p>
        </p:txBody>
      </p:sp>
      <p:sp>
        <p:nvSpPr>
          <p:cNvPr id="152" name="23">
            <a:extLst>
              <a:ext uri="{FF2B5EF4-FFF2-40B4-BE49-F238E27FC236}">
                <a16:creationId xmlns:a16="http://schemas.microsoft.com/office/drawing/2014/main" id="{FD1A1CBF-4172-787F-5002-AEBD950A2367}"/>
              </a:ext>
            </a:extLst>
          </p:cNvPr>
          <p:cNvSpPr/>
          <p:nvPr userDrawn="1"/>
        </p:nvSpPr>
        <p:spPr>
          <a:xfrm>
            <a:off x="5184403" y="743327"/>
            <a:ext cx="1361183" cy="1290813"/>
          </a:xfrm>
          <a:prstGeom prst="ellipse">
            <a:avLst/>
          </a:prstGeom>
          <a:gradFill flip="none" rotWithShape="1">
            <a:gsLst>
              <a:gs pos="100000">
                <a:schemeClr val="bg1">
                  <a:lumMod val="79000"/>
                </a:schemeClr>
              </a:gs>
              <a:gs pos="0">
                <a:schemeClr val="bg1">
                  <a:lumMod val="93000"/>
                </a:schemeClr>
              </a:gs>
            </a:gsLst>
            <a:lin ang="2700000" scaled="1"/>
          </a:gradFill>
          <a:ln>
            <a:noFill/>
          </a:ln>
          <a:effectLst>
            <a:outerShdw blurRad="203200" dist="88900" dir="2700000" algn="tl" rotWithShape="0">
              <a:prstClr val="black">
                <a:alpha val="35000"/>
              </a:prstClr>
            </a:outerShdw>
          </a:effectLst>
          <a:scene3d>
            <a:camera prst="orthographicFront"/>
            <a:lightRig rig="threePt" dir="t"/>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lumMod val="50000"/>
                  <a:lumOff val="50000"/>
                </a:schemeClr>
              </a:solidFill>
              <a:cs typeface="+mn-ea"/>
              <a:sym typeface="+mn-lt"/>
            </a:endParaRPr>
          </a:p>
        </p:txBody>
      </p:sp>
      <p:sp>
        <p:nvSpPr>
          <p:cNvPr id="173" name="25">
            <a:extLst>
              <a:ext uri="{FF2B5EF4-FFF2-40B4-BE49-F238E27FC236}">
                <a16:creationId xmlns:a16="http://schemas.microsoft.com/office/drawing/2014/main" id="{83FB8628-0B2B-B142-9527-1E6FBB215373}"/>
              </a:ext>
            </a:extLst>
          </p:cNvPr>
          <p:cNvSpPr/>
          <p:nvPr userDrawn="1"/>
        </p:nvSpPr>
        <p:spPr>
          <a:xfrm flipH="1" flipV="1">
            <a:off x="4213380" y="1735327"/>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79" name="40">
            <a:extLst>
              <a:ext uri="{FF2B5EF4-FFF2-40B4-BE49-F238E27FC236}">
                <a16:creationId xmlns:a16="http://schemas.microsoft.com/office/drawing/2014/main" id="{04F6BF2E-4677-409A-ECAB-379D4E1F5164}"/>
              </a:ext>
            </a:extLst>
          </p:cNvPr>
          <p:cNvSpPr/>
          <p:nvPr userDrawn="1"/>
        </p:nvSpPr>
        <p:spPr>
          <a:xfrm flipH="1" flipV="1">
            <a:off x="2473332" y="1274937"/>
            <a:ext cx="176217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80" name="75">
            <a:extLst>
              <a:ext uri="{FF2B5EF4-FFF2-40B4-BE49-F238E27FC236}">
                <a16:creationId xmlns:a16="http://schemas.microsoft.com/office/drawing/2014/main" id="{C4D2E889-3FC8-6004-C09A-38FAD15924C1}"/>
              </a:ext>
            </a:extLst>
          </p:cNvPr>
          <p:cNvSpPr/>
          <p:nvPr userDrawn="1"/>
        </p:nvSpPr>
        <p:spPr>
          <a:xfrm>
            <a:off x="6655581" y="1633957"/>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82" name="89">
            <a:extLst>
              <a:ext uri="{FF2B5EF4-FFF2-40B4-BE49-F238E27FC236}">
                <a16:creationId xmlns:a16="http://schemas.microsoft.com/office/drawing/2014/main" id="{F6ED1C1C-AF8E-27A6-548B-F50563010BE1}"/>
              </a:ext>
            </a:extLst>
          </p:cNvPr>
          <p:cNvSpPr/>
          <p:nvPr userDrawn="1"/>
        </p:nvSpPr>
        <p:spPr>
          <a:xfrm>
            <a:off x="6722425" y="1704343"/>
            <a:ext cx="176217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83" name="78">
            <a:extLst>
              <a:ext uri="{FF2B5EF4-FFF2-40B4-BE49-F238E27FC236}">
                <a16:creationId xmlns:a16="http://schemas.microsoft.com/office/drawing/2014/main" id="{A7B1285F-20A0-9CF3-471A-3DB84E414201}"/>
              </a:ext>
            </a:extLst>
          </p:cNvPr>
          <p:cNvSpPr/>
          <p:nvPr userDrawn="1"/>
        </p:nvSpPr>
        <p:spPr>
          <a:xfrm>
            <a:off x="4539731" y="3726395"/>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84" name="94">
            <a:extLst>
              <a:ext uri="{FF2B5EF4-FFF2-40B4-BE49-F238E27FC236}">
                <a16:creationId xmlns:a16="http://schemas.microsoft.com/office/drawing/2014/main" id="{9C93D37F-2B68-1AB1-3408-3D76E952B6C3}"/>
              </a:ext>
            </a:extLst>
          </p:cNvPr>
          <p:cNvSpPr/>
          <p:nvPr userDrawn="1"/>
        </p:nvSpPr>
        <p:spPr>
          <a:xfrm>
            <a:off x="4606575" y="3796781"/>
            <a:ext cx="176217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85" name="81">
            <a:extLst>
              <a:ext uri="{FF2B5EF4-FFF2-40B4-BE49-F238E27FC236}">
                <a16:creationId xmlns:a16="http://schemas.microsoft.com/office/drawing/2014/main" id="{AD703978-9665-34BF-242C-FB9D55B40E68}"/>
              </a:ext>
            </a:extLst>
          </p:cNvPr>
          <p:cNvSpPr/>
          <p:nvPr userDrawn="1"/>
        </p:nvSpPr>
        <p:spPr>
          <a:xfrm flipH="1" flipV="1">
            <a:off x="2313725" y="3593771"/>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86" name="99">
            <a:extLst>
              <a:ext uri="{FF2B5EF4-FFF2-40B4-BE49-F238E27FC236}">
                <a16:creationId xmlns:a16="http://schemas.microsoft.com/office/drawing/2014/main" id="{7D1DA4D9-6183-82A4-90F6-B947123009BD}"/>
              </a:ext>
            </a:extLst>
          </p:cNvPr>
          <p:cNvSpPr/>
          <p:nvPr userDrawn="1"/>
        </p:nvSpPr>
        <p:spPr>
          <a:xfrm flipH="1" flipV="1">
            <a:off x="573677" y="3133381"/>
            <a:ext cx="176217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pic>
        <p:nvPicPr>
          <p:cNvPr id="257" name="Picture 256">
            <a:extLst>
              <a:ext uri="{FF2B5EF4-FFF2-40B4-BE49-F238E27FC236}">
                <a16:creationId xmlns:a16="http://schemas.microsoft.com/office/drawing/2014/main" id="{19E653BB-4EEF-7FBF-3595-0EBFD9AB9C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58" name="Text Placeholder 142">
            <a:extLst>
              <a:ext uri="{FF2B5EF4-FFF2-40B4-BE49-F238E27FC236}">
                <a16:creationId xmlns:a16="http://schemas.microsoft.com/office/drawing/2014/main" id="{2D35E560-6FD5-7AC3-31B2-AA5B3C42DF8C}"/>
              </a:ext>
            </a:extLst>
          </p:cNvPr>
          <p:cNvSpPr>
            <a:spLocks noGrp="1"/>
          </p:cNvSpPr>
          <p:nvPr userDrawn="1">
            <p:ph type="body" sz="quarter" idx="27" hasCustomPrompt="1"/>
          </p:nvPr>
        </p:nvSpPr>
        <p:spPr>
          <a:xfrm>
            <a:off x="2466619" y="870582"/>
            <a:ext cx="1310510" cy="375877"/>
          </a:xfrm>
        </p:spPr>
        <p:txBody>
          <a:bodyPr/>
          <a:lstStyle>
            <a:lvl1pPr marL="0" indent="0" algn="l">
              <a:buNone/>
              <a:defRPr sz="1200" b="1">
                <a:solidFill>
                  <a:schemeClr val="tx1"/>
                </a:solidFill>
              </a:defRPr>
            </a:lvl1pPr>
            <a:lvl5pPr>
              <a:defRPr/>
            </a:lvl5pPr>
          </a:lstStyle>
          <a:p>
            <a:pPr lvl="0"/>
            <a:r>
              <a:rPr lang="en-US"/>
              <a:t>Add title text</a:t>
            </a:r>
            <a:endParaRPr lang="en-CA"/>
          </a:p>
        </p:txBody>
      </p:sp>
      <p:sp>
        <p:nvSpPr>
          <p:cNvPr id="259" name="Text Placeholder 142">
            <a:extLst>
              <a:ext uri="{FF2B5EF4-FFF2-40B4-BE49-F238E27FC236}">
                <a16:creationId xmlns:a16="http://schemas.microsoft.com/office/drawing/2014/main" id="{095A6C64-23EC-8E0E-BB18-269913DDCCC8}"/>
              </a:ext>
            </a:extLst>
          </p:cNvPr>
          <p:cNvSpPr>
            <a:spLocks noGrp="1"/>
          </p:cNvSpPr>
          <p:nvPr userDrawn="1">
            <p:ph type="body" sz="quarter" idx="28" hasCustomPrompt="1"/>
          </p:nvPr>
        </p:nvSpPr>
        <p:spPr>
          <a:xfrm>
            <a:off x="2465380" y="1309298"/>
            <a:ext cx="1310510" cy="662884"/>
          </a:xfrm>
        </p:spPr>
        <p:txBody>
          <a:bodyPr/>
          <a:lstStyle>
            <a:lvl1pPr marL="0" indent="0" algn="l">
              <a:buNone/>
              <a:defRPr sz="1000" b="0">
                <a:solidFill>
                  <a:schemeClr val="tx1"/>
                </a:solidFill>
              </a:defRPr>
            </a:lvl1pPr>
            <a:lvl5pPr>
              <a:defRPr/>
            </a:lvl5pPr>
          </a:lstStyle>
          <a:p>
            <a:pPr lvl="0"/>
            <a:r>
              <a:rPr lang="en-US"/>
              <a:t>Click here to add content that matches the title</a:t>
            </a:r>
            <a:endParaRPr lang="en-CA"/>
          </a:p>
        </p:txBody>
      </p:sp>
      <p:sp>
        <p:nvSpPr>
          <p:cNvPr id="264" name="Text Placeholder 142">
            <a:extLst>
              <a:ext uri="{FF2B5EF4-FFF2-40B4-BE49-F238E27FC236}">
                <a16:creationId xmlns:a16="http://schemas.microsoft.com/office/drawing/2014/main" id="{9E3C4FDB-D2FA-26AB-5695-AB2869A86F34}"/>
              </a:ext>
            </a:extLst>
          </p:cNvPr>
          <p:cNvSpPr>
            <a:spLocks noGrp="1"/>
          </p:cNvSpPr>
          <p:nvPr userDrawn="1">
            <p:ph type="body" sz="quarter" idx="32" hasCustomPrompt="1"/>
          </p:nvPr>
        </p:nvSpPr>
        <p:spPr>
          <a:xfrm>
            <a:off x="564495" y="2717948"/>
            <a:ext cx="1310510" cy="375877"/>
          </a:xfrm>
        </p:spPr>
        <p:txBody>
          <a:bodyPr/>
          <a:lstStyle>
            <a:lvl1pPr marL="0" indent="0" algn="l">
              <a:buNone/>
              <a:defRPr sz="1200" b="1">
                <a:solidFill>
                  <a:schemeClr val="tx1"/>
                </a:solidFill>
              </a:defRPr>
            </a:lvl1pPr>
            <a:lvl5pPr>
              <a:defRPr/>
            </a:lvl5pPr>
          </a:lstStyle>
          <a:p>
            <a:pPr lvl="0"/>
            <a:r>
              <a:rPr lang="en-US"/>
              <a:t>Add title text</a:t>
            </a:r>
            <a:endParaRPr lang="en-CA"/>
          </a:p>
        </p:txBody>
      </p:sp>
      <p:sp>
        <p:nvSpPr>
          <p:cNvPr id="265" name="Text Placeholder 142">
            <a:extLst>
              <a:ext uri="{FF2B5EF4-FFF2-40B4-BE49-F238E27FC236}">
                <a16:creationId xmlns:a16="http://schemas.microsoft.com/office/drawing/2014/main" id="{5EF49542-2CC5-1F88-4375-23AB3B1F9EA7}"/>
              </a:ext>
            </a:extLst>
          </p:cNvPr>
          <p:cNvSpPr>
            <a:spLocks noGrp="1"/>
          </p:cNvSpPr>
          <p:nvPr userDrawn="1">
            <p:ph type="body" sz="quarter" idx="33" hasCustomPrompt="1"/>
          </p:nvPr>
        </p:nvSpPr>
        <p:spPr>
          <a:xfrm>
            <a:off x="563256" y="3156664"/>
            <a:ext cx="1310510" cy="662884"/>
          </a:xfrm>
        </p:spPr>
        <p:txBody>
          <a:bodyPr/>
          <a:lstStyle>
            <a:lvl1pPr marL="0" indent="0" algn="l">
              <a:buNone/>
              <a:defRPr sz="1000" b="0">
                <a:solidFill>
                  <a:schemeClr val="tx1"/>
                </a:solidFill>
              </a:defRPr>
            </a:lvl1pPr>
            <a:lvl5pPr>
              <a:defRPr/>
            </a:lvl5pPr>
          </a:lstStyle>
          <a:p>
            <a:pPr lvl="0"/>
            <a:r>
              <a:rPr lang="en-US"/>
              <a:t>Click here to add content that matches the title </a:t>
            </a:r>
            <a:endParaRPr lang="en-CA"/>
          </a:p>
        </p:txBody>
      </p:sp>
      <p:sp>
        <p:nvSpPr>
          <p:cNvPr id="267" name="Text Placeholder 142">
            <a:extLst>
              <a:ext uri="{FF2B5EF4-FFF2-40B4-BE49-F238E27FC236}">
                <a16:creationId xmlns:a16="http://schemas.microsoft.com/office/drawing/2014/main" id="{B50171AC-0143-73CB-AEE6-DD9E4E4E4E48}"/>
              </a:ext>
            </a:extLst>
          </p:cNvPr>
          <p:cNvSpPr>
            <a:spLocks noGrp="1"/>
          </p:cNvSpPr>
          <p:nvPr userDrawn="1">
            <p:ph type="body" sz="quarter" idx="50" hasCustomPrompt="1"/>
          </p:nvPr>
        </p:nvSpPr>
        <p:spPr>
          <a:xfrm>
            <a:off x="5058236" y="3853629"/>
            <a:ext cx="1310510" cy="375877"/>
          </a:xfrm>
        </p:spPr>
        <p:txBody>
          <a:bodyPr/>
          <a:lstStyle>
            <a:lvl1pPr marL="0" indent="0" algn="r">
              <a:buNone/>
              <a:defRPr sz="1200" b="1">
                <a:solidFill>
                  <a:schemeClr val="tx1"/>
                </a:solidFill>
              </a:defRPr>
            </a:lvl1pPr>
            <a:lvl5pPr>
              <a:defRPr/>
            </a:lvl5pPr>
          </a:lstStyle>
          <a:p>
            <a:pPr lvl="0"/>
            <a:r>
              <a:rPr lang="en-US"/>
              <a:t>Add title text</a:t>
            </a:r>
            <a:endParaRPr lang="en-CA"/>
          </a:p>
        </p:txBody>
      </p:sp>
      <p:sp>
        <p:nvSpPr>
          <p:cNvPr id="268" name="Text Placeholder 142">
            <a:extLst>
              <a:ext uri="{FF2B5EF4-FFF2-40B4-BE49-F238E27FC236}">
                <a16:creationId xmlns:a16="http://schemas.microsoft.com/office/drawing/2014/main" id="{E9BBF2F9-3F00-4DD2-B3FD-7B4FF03BB738}"/>
              </a:ext>
            </a:extLst>
          </p:cNvPr>
          <p:cNvSpPr>
            <a:spLocks noGrp="1"/>
          </p:cNvSpPr>
          <p:nvPr userDrawn="1">
            <p:ph type="body" sz="quarter" idx="51" hasCustomPrompt="1"/>
          </p:nvPr>
        </p:nvSpPr>
        <p:spPr>
          <a:xfrm>
            <a:off x="5058236" y="4309329"/>
            <a:ext cx="1310510" cy="662884"/>
          </a:xfrm>
        </p:spPr>
        <p:txBody>
          <a:bodyPr/>
          <a:lstStyle>
            <a:lvl1pPr marL="0" indent="0" algn="r">
              <a:buNone/>
              <a:defRPr sz="1000" b="0">
                <a:solidFill>
                  <a:schemeClr val="tx1"/>
                </a:solidFill>
              </a:defRPr>
            </a:lvl1pPr>
            <a:lvl5pPr>
              <a:defRPr/>
            </a:lvl5pPr>
          </a:lstStyle>
          <a:p>
            <a:pPr lvl="0"/>
            <a:r>
              <a:rPr lang="en-US"/>
              <a:t>Click here to add content that matches the title</a:t>
            </a:r>
            <a:endParaRPr lang="en-CA"/>
          </a:p>
        </p:txBody>
      </p:sp>
      <p:sp>
        <p:nvSpPr>
          <p:cNvPr id="270" name="Text Placeholder 142">
            <a:extLst>
              <a:ext uri="{FF2B5EF4-FFF2-40B4-BE49-F238E27FC236}">
                <a16:creationId xmlns:a16="http://schemas.microsoft.com/office/drawing/2014/main" id="{F870D52D-95F9-C2DB-691E-75D9E7A513F4}"/>
              </a:ext>
            </a:extLst>
          </p:cNvPr>
          <p:cNvSpPr>
            <a:spLocks noGrp="1"/>
          </p:cNvSpPr>
          <p:nvPr userDrawn="1">
            <p:ph type="body" sz="quarter" idx="35" hasCustomPrompt="1"/>
          </p:nvPr>
        </p:nvSpPr>
        <p:spPr>
          <a:xfrm>
            <a:off x="7174086" y="1768300"/>
            <a:ext cx="1310510" cy="375877"/>
          </a:xfrm>
        </p:spPr>
        <p:txBody>
          <a:bodyPr/>
          <a:lstStyle>
            <a:lvl1pPr marL="0" indent="0" algn="r">
              <a:buNone/>
              <a:defRPr sz="1200" b="1">
                <a:solidFill>
                  <a:schemeClr val="tx1"/>
                </a:solidFill>
              </a:defRPr>
            </a:lvl1pPr>
            <a:lvl5pPr>
              <a:defRPr/>
            </a:lvl5pPr>
          </a:lstStyle>
          <a:p>
            <a:pPr lvl="0"/>
            <a:r>
              <a:rPr lang="en-US"/>
              <a:t>Add title text</a:t>
            </a:r>
            <a:endParaRPr lang="en-CA"/>
          </a:p>
        </p:txBody>
      </p:sp>
      <p:sp>
        <p:nvSpPr>
          <p:cNvPr id="271" name="Text Placeholder 142">
            <a:extLst>
              <a:ext uri="{FF2B5EF4-FFF2-40B4-BE49-F238E27FC236}">
                <a16:creationId xmlns:a16="http://schemas.microsoft.com/office/drawing/2014/main" id="{639D6356-A7E1-5F93-C7E6-25671E8E1596}"/>
              </a:ext>
            </a:extLst>
          </p:cNvPr>
          <p:cNvSpPr>
            <a:spLocks noGrp="1"/>
          </p:cNvSpPr>
          <p:nvPr userDrawn="1">
            <p:ph type="body" sz="quarter" idx="36" hasCustomPrompt="1"/>
          </p:nvPr>
        </p:nvSpPr>
        <p:spPr>
          <a:xfrm>
            <a:off x="7174086" y="2224000"/>
            <a:ext cx="1310510" cy="662884"/>
          </a:xfrm>
        </p:spPr>
        <p:txBody>
          <a:bodyPr/>
          <a:lstStyle>
            <a:lvl1pPr marL="0" indent="0" algn="r">
              <a:buNone/>
              <a:defRPr sz="1000" b="0">
                <a:solidFill>
                  <a:schemeClr val="tx1"/>
                </a:solidFill>
              </a:defRPr>
            </a:lvl1pPr>
            <a:lvl5pPr>
              <a:defRPr/>
            </a:lvl5pPr>
          </a:lstStyle>
          <a:p>
            <a:pPr lvl="0"/>
            <a:r>
              <a:rPr lang="en-US"/>
              <a:t>Click here to add content that matches the title</a:t>
            </a:r>
            <a:endParaRPr lang="en-CA"/>
          </a:p>
        </p:txBody>
      </p:sp>
      <p:sp>
        <p:nvSpPr>
          <p:cNvPr id="240" name="Content Placeholder 239">
            <a:extLst>
              <a:ext uri="{FF2B5EF4-FFF2-40B4-BE49-F238E27FC236}">
                <a16:creationId xmlns:a16="http://schemas.microsoft.com/office/drawing/2014/main" id="{C10EAF83-2340-9688-5940-9F1622E0ED77}"/>
              </a:ext>
            </a:extLst>
          </p:cNvPr>
          <p:cNvSpPr>
            <a:spLocks noGrp="1"/>
          </p:cNvSpPr>
          <p:nvPr>
            <p:ph sz="quarter" idx="42" hasCustomPrompt="1"/>
          </p:nvPr>
        </p:nvSpPr>
        <p:spPr>
          <a:xfrm>
            <a:off x="58083" y="2717949"/>
            <a:ext cx="437326" cy="375876"/>
          </a:xfrm>
        </p:spPr>
        <p:txBody>
          <a:bodyPr/>
          <a:lstStyle>
            <a:lvl1pPr marL="0" indent="0">
              <a:buNone/>
              <a:defRPr/>
            </a:lvl1pPr>
          </a:lstStyle>
          <a:p>
            <a:pPr lvl="0"/>
            <a:r>
              <a:rPr lang="en-CA"/>
              <a:t> </a:t>
            </a:r>
          </a:p>
        </p:txBody>
      </p:sp>
      <p:sp>
        <p:nvSpPr>
          <p:cNvPr id="241" name="Content Placeholder 239">
            <a:extLst>
              <a:ext uri="{FF2B5EF4-FFF2-40B4-BE49-F238E27FC236}">
                <a16:creationId xmlns:a16="http://schemas.microsoft.com/office/drawing/2014/main" id="{D3D0244B-7450-97BB-A442-8F26D32449EF}"/>
              </a:ext>
            </a:extLst>
          </p:cNvPr>
          <p:cNvSpPr>
            <a:spLocks noGrp="1"/>
          </p:cNvSpPr>
          <p:nvPr>
            <p:ph sz="quarter" idx="43" hasCustomPrompt="1"/>
          </p:nvPr>
        </p:nvSpPr>
        <p:spPr>
          <a:xfrm>
            <a:off x="1976879" y="863812"/>
            <a:ext cx="437326" cy="375876"/>
          </a:xfrm>
        </p:spPr>
        <p:txBody>
          <a:bodyPr/>
          <a:lstStyle>
            <a:lvl1pPr marL="0" indent="0">
              <a:buNone/>
              <a:defRPr/>
            </a:lvl1pPr>
          </a:lstStyle>
          <a:p>
            <a:pPr lvl="0"/>
            <a:r>
              <a:rPr lang="en-CA"/>
              <a:t> </a:t>
            </a:r>
          </a:p>
        </p:txBody>
      </p:sp>
      <p:sp>
        <p:nvSpPr>
          <p:cNvPr id="242" name="Content Placeholder 239">
            <a:extLst>
              <a:ext uri="{FF2B5EF4-FFF2-40B4-BE49-F238E27FC236}">
                <a16:creationId xmlns:a16="http://schemas.microsoft.com/office/drawing/2014/main" id="{4E532FAF-ABBA-EF9C-79F9-7D89894ACB24}"/>
              </a:ext>
            </a:extLst>
          </p:cNvPr>
          <p:cNvSpPr>
            <a:spLocks noGrp="1"/>
          </p:cNvSpPr>
          <p:nvPr>
            <p:ph sz="quarter" idx="44" hasCustomPrompt="1"/>
          </p:nvPr>
        </p:nvSpPr>
        <p:spPr>
          <a:xfrm>
            <a:off x="6427855" y="3853630"/>
            <a:ext cx="437326" cy="375876"/>
          </a:xfrm>
        </p:spPr>
        <p:txBody>
          <a:bodyPr/>
          <a:lstStyle>
            <a:lvl1pPr marL="0" indent="0">
              <a:buNone/>
              <a:defRPr/>
            </a:lvl1pPr>
          </a:lstStyle>
          <a:p>
            <a:pPr lvl="0"/>
            <a:r>
              <a:rPr lang="en-CA"/>
              <a:t> </a:t>
            </a:r>
          </a:p>
        </p:txBody>
      </p:sp>
      <p:sp>
        <p:nvSpPr>
          <p:cNvPr id="243" name="Content Placeholder 239">
            <a:extLst>
              <a:ext uri="{FF2B5EF4-FFF2-40B4-BE49-F238E27FC236}">
                <a16:creationId xmlns:a16="http://schemas.microsoft.com/office/drawing/2014/main" id="{9B7EB852-34F1-B966-631D-4471B5FEE55A}"/>
              </a:ext>
            </a:extLst>
          </p:cNvPr>
          <p:cNvSpPr>
            <a:spLocks noGrp="1"/>
          </p:cNvSpPr>
          <p:nvPr>
            <p:ph sz="quarter" idx="45" hasCustomPrompt="1"/>
          </p:nvPr>
        </p:nvSpPr>
        <p:spPr>
          <a:xfrm>
            <a:off x="8551440" y="1768300"/>
            <a:ext cx="437326" cy="375876"/>
          </a:xfrm>
        </p:spPr>
        <p:txBody>
          <a:bodyPr/>
          <a:lstStyle>
            <a:lvl1pPr marL="0" indent="0">
              <a:buNone/>
              <a:defRPr/>
            </a:lvl1pPr>
          </a:lstStyle>
          <a:p>
            <a:pPr lvl="0"/>
            <a:r>
              <a:rPr lang="en-CA"/>
              <a:t> </a:t>
            </a:r>
          </a:p>
        </p:txBody>
      </p:sp>
      <p:sp>
        <p:nvSpPr>
          <p:cNvPr id="244" name="Content Placeholder 239">
            <a:extLst>
              <a:ext uri="{FF2B5EF4-FFF2-40B4-BE49-F238E27FC236}">
                <a16:creationId xmlns:a16="http://schemas.microsoft.com/office/drawing/2014/main" id="{22870BB6-E267-83FF-85A0-98233A681FFD}"/>
              </a:ext>
            </a:extLst>
          </p:cNvPr>
          <p:cNvSpPr>
            <a:spLocks noGrp="1"/>
          </p:cNvSpPr>
          <p:nvPr>
            <p:ph sz="quarter" idx="46" hasCustomPrompt="1"/>
          </p:nvPr>
        </p:nvSpPr>
        <p:spPr>
          <a:xfrm>
            <a:off x="1966829" y="3968641"/>
            <a:ext cx="1101724" cy="853126"/>
          </a:xfrm>
        </p:spPr>
        <p:txBody>
          <a:bodyPr/>
          <a:lstStyle>
            <a:lvl1pPr marL="0" indent="0">
              <a:buNone/>
              <a:defRPr/>
            </a:lvl1pPr>
          </a:lstStyle>
          <a:p>
            <a:pPr lvl="0"/>
            <a:r>
              <a:rPr lang="en-CA"/>
              <a:t> </a:t>
            </a:r>
          </a:p>
        </p:txBody>
      </p:sp>
      <p:sp>
        <p:nvSpPr>
          <p:cNvPr id="245" name="Content Placeholder 239">
            <a:extLst>
              <a:ext uri="{FF2B5EF4-FFF2-40B4-BE49-F238E27FC236}">
                <a16:creationId xmlns:a16="http://schemas.microsoft.com/office/drawing/2014/main" id="{225C3CCD-BDEE-79B7-4920-1D5AEE99E92D}"/>
              </a:ext>
            </a:extLst>
          </p:cNvPr>
          <p:cNvSpPr>
            <a:spLocks noGrp="1"/>
          </p:cNvSpPr>
          <p:nvPr>
            <p:ph sz="quarter" idx="47" hasCustomPrompt="1"/>
          </p:nvPr>
        </p:nvSpPr>
        <p:spPr>
          <a:xfrm>
            <a:off x="3177633" y="2971811"/>
            <a:ext cx="1101724" cy="853126"/>
          </a:xfrm>
        </p:spPr>
        <p:txBody>
          <a:bodyPr/>
          <a:lstStyle>
            <a:lvl1pPr marL="0" indent="0">
              <a:buNone/>
              <a:defRPr/>
            </a:lvl1pPr>
          </a:lstStyle>
          <a:p>
            <a:pPr lvl="0"/>
            <a:r>
              <a:rPr lang="en-CA"/>
              <a:t> </a:t>
            </a:r>
          </a:p>
        </p:txBody>
      </p:sp>
      <p:sp>
        <p:nvSpPr>
          <p:cNvPr id="246" name="Content Placeholder 239">
            <a:extLst>
              <a:ext uri="{FF2B5EF4-FFF2-40B4-BE49-F238E27FC236}">
                <a16:creationId xmlns:a16="http://schemas.microsoft.com/office/drawing/2014/main" id="{4C7F9DFB-78AA-A4C0-8AA7-E6BD399026CD}"/>
              </a:ext>
            </a:extLst>
          </p:cNvPr>
          <p:cNvSpPr>
            <a:spLocks noGrp="1"/>
          </p:cNvSpPr>
          <p:nvPr>
            <p:ph sz="quarter" idx="48" hasCustomPrompt="1"/>
          </p:nvPr>
        </p:nvSpPr>
        <p:spPr>
          <a:xfrm>
            <a:off x="4248057" y="2001530"/>
            <a:ext cx="1101724" cy="853126"/>
          </a:xfrm>
        </p:spPr>
        <p:txBody>
          <a:bodyPr/>
          <a:lstStyle>
            <a:lvl1pPr marL="0" indent="0">
              <a:buNone/>
              <a:defRPr/>
            </a:lvl1pPr>
          </a:lstStyle>
          <a:p>
            <a:pPr lvl="0"/>
            <a:r>
              <a:rPr lang="en-CA"/>
              <a:t> </a:t>
            </a:r>
          </a:p>
        </p:txBody>
      </p:sp>
      <p:sp>
        <p:nvSpPr>
          <p:cNvPr id="247" name="Content Placeholder 239">
            <a:extLst>
              <a:ext uri="{FF2B5EF4-FFF2-40B4-BE49-F238E27FC236}">
                <a16:creationId xmlns:a16="http://schemas.microsoft.com/office/drawing/2014/main" id="{A6AC7B09-2942-0CF4-00DF-FE7F44AD3A66}"/>
              </a:ext>
            </a:extLst>
          </p:cNvPr>
          <p:cNvSpPr>
            <a:spLocks noGrp="1"/>
          </p:cNvSpPr>
          <p:nvPr>
            <p:ph sz="quarter" idx="49" hasCustomPrompt="1"/>
          </p:nvPr>
        </p:nvSpPr>
        <p:spPr>
          <a:xfrm>
            <a:off x="5308191" y="959321"/>
            <a:ext cx="1101724" cy="853126"/>
          </a:xfrm>
        </p:spPr>
        <p:txBody>
          <a:bodyPr/>
          <a:lstStyle>
            <a:lvl1pPr marL="0" indent="0">
              <a:buNone/>
              <a:defRPr/>
            </a:lvl1pPr>
          </a:lstStyle>
          <a:p>
            <a:pPr lvl="0"/>
            <a:r>
              <a:rPr lang="en-CA"/>
              <a:t> </a:t>
            </a:r>
          </a:p>
        </p:txBody>
      </p:sp>
    </p:spTree>
    <p:extLst>
      <p:ext uri="{BB962C8B-B14F-4D97-AF65-F5344CB8AC3E}">
        <p14:creationId xmlns:p14="http://schemas.microsoft.com/office/powerpoint/2010/main" val="31880662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rocess Slide (Four-Poi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Four-Point Process/Phase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4" name="Group 3">
            <a:extLst>
              <a:ext uri="{FF2B5EF4-FFF2-40B4-BE49-F238E27FC236}">
                <a16:creationId xmlns:a16="http://schemas.microsoft.com/office/drawing/2014/main" id="{FAA05E46-232F-C9B1-E7B0-867AEEF386FE}"/>
              </a:ext>
            </a:extLst>
          </p:cNvPr>
          <p:cNvGrpSpPr/>
          <p:nvPr/>
        </p:nvGrpSpPr>
        <p:grpSpPr>
          <a:xfrm>
            <a:off x="1510005" y="1293195"/>
            <a:ext cx="6038250" cy="3352260"/>
            <a:chOff x="1510005" y="1293195"/>
            <a:chExt cx="6038250" cy="3352260"/>
          </a:xfrm>
        </p:grpSpPr>
        <p:grpSp>
          <p:nvGrpSpPr>
            <p:cNvPr id="7" name="39">
              <a:extLst>
                <a:ext uri="{FF2B5EF4-FFF2-40B4-BE49-F238E27FC236}">
                  <a16:creationId xmlns:a16="http://schemas.microsoft.com/office/drawing/2014/main" id="{14B5CBA0-39E7-CEBA-FF00-F82452FB52A5}"/>
                </a:ext>
              </a:extLst>
            </p:cNvPr>
            <p:cNvGrpSpPr/>
            <p:nvPr/>
          </p:nvGrpSpPr>
          <p:grpSpPr>
            <a:xfrm>
              <a:off x="2375538" y="3107727"/>
              <a:ext cx="1154390" cy="443042"/>
              <a:chOff x="2796988" y="3525699"/>
              <a:chExt cx="1763196" cy="676694"/>
            </a:xfrm>
          </p:grpSpPr>
          <p:sp>
            <p:nvSpPr>
              <p:cNvPr id="57" name="20">
                <a:extLst>
                  <a:ext uri="{FF2B5EF4-FFF2-40B4-BE49-F238E27FC236}">
                    <a16:creationId xmlns:a16="http://schemas.microsoft.com/office/drawing/2014/main" id="{397EFC6A-B120-C512-A755-25FFF4A50D5E}"/>
                  </a:ext>
                </a:extLst>
              </p:cNvPr>
              <p:cNvSpPr/>
              <p:nvPr/>
            </p:nvSpPr>
            <p:spPr>
              <a:xfrm>
                <a:off x="2796988" y="3525699"/>
                <a:ext cx="1675952" cy="581482"/>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58" name="41">
                <a:extLst>
                  <a:ext uri="{FF2B5EF4-FFF2-40B4-BE49-F238E27FC236}">
                    <a16:creationId xmlns:a16="http://schemas.microsoft.com/office/drawing/2014/main" id="{07CE17B4-EF9E-048C-8A7C-10E505066997}"/>
                  </a:ext>
                </a:extLst>
              </p:cNvPr>
              <p:cNvSpPr/>
              <p:nvPr/>
            </p:nvSpPr>
            <p:spPr>
              <a:xfrm>
                <a:off x="4404048" y="4046257"/>
                <a:ext cx="156136" cy="156136"/>
              </a:xfrm>
              <a:prstGeom prst="ellipse">
                <a:avLst/>
              </a:prstGeom>
              <a:solidFill>
                <a:schemeClr val="accent1"/>
              </a:solidFill>
              <a:ln w="9525">
                <a:solidFill>
                  <a:schemeClr val="bg1">
                    <a:lumMod val="75000"/>
                  </a:schemeClr>
                </a:solidFill>
                <a:prstDash val="sysDash"/>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9" name="42">
              <a:extLst>
                <a:ext uri="{FF2B5EF4-FFF2-40B4-BE49-F238E27FC236}">
                  <a16:creationId xmlns:a16="http://schemas.microsoft.com/office/drawing/2014/main" id="{08F7B593-3FAB-67A5-586E-7CA7962BE0AE}"/>
                </a:ext>
              </a:extLst>
            </p:cNvPr>
            <p:cNvGrpSpPr/>
            <p:nvPr/>
          </p:nvGrpSpPr>
          <p:grpSpPr>
            <a:xfrm flipH="1">
              <a:off x="5510643" y="3151218"/>
              <a:ext cx="1129511" cy="390172"/>
              <a:chOff x="2834988" y="3606451"/>
              <a:chExt cx="1725196" cy="595942"/>
            </a:xfrm>
          </p:grpSpPr>
          <p:sp>
            <p:nvSpPr>
              <p:cNvPr id="55" name="23">
                <a:extLst>
                  <a:ext uri="{FF2B5EF4-FFF2-40B4-BE49-F238E27FC236}">
                    <a16:creationId xmlns:a16="http://schemas.microsoft.com/office/drawing/2014/main" id="{F9E795AE-4C91-4C79-B6DE-720F87625E8B}"/>
                  </a:ext>
                </a:extLst>
              </p:cNvPr>
              <p:cNvSpPr/>
              <p:nvPr/>
            </p:nvSpPr>
            <p:spPr>
              <a:xfrm>
                <a:off x="2834988" y="3606451"/>
                <a:ext cx="1637953" cy="500729"/>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56" name="44">
                <a:extLst>
                  <a:ext uri="{FF2B5EF4-FFF2-40B4-BE49-F238E27FC236}">
                    <a16:creationId xmlns:a16="http://schemas.microsoft.com/office/drawing/2014/main" id="{FFD0B994-5B8D-E13A-6FB4-2EF43914F5A7}"/>
                  </a:ext>
                </a:extLst>
              </p:cNvPr>
              <p:cNvSpPr/>
              <p:nvPr/>
            </p:nvSpPr>
            <p:spPr>
              <a:xfrm>
                <a:off x="4404048" y="4046257"/>
                <a:ext cx="156136" cy="156136"/>
              </a:xfrm>
              <a:prstGeom prst="ellipse">
                <a:avLst/>
              </a:prstGeom>
              <a:solidFill>
                <a:schemeClr val="accent5"/>
              </a:solidFill>
              <a:ln w="9525">
                <a:solidFill>
                  <a:schemeClr val="bg1">
                    <a:lumMod val="75000"/>
                  </a:schemeClr>
                </a:solidFill>
                <a:prstDash val="sysDash"/>
              </a:ln>
              <a:effectLst>
                <a:innerShdw blurRad="50800" dist="254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12" name="45">
              <a:extLst>
                <a:ext uri="{FF2B5EF4-FFF2-40B4-BE49-F238E27FC236}">
                  <a16:creationId xmlns:a16="http://schemas.microsoft.com/office/drawing/2014/main" id="{D24BFE2E-89FD-13B1-847D-EB51C025584D}"/>
                </a:ext>
              </a:extLst>
            </p:cNvPr>
            <p:cNvGrpSpPr/>
            <p:nvPr/>
          </p:nvGrpSpPr>
          <p:grpSpPr>
            <a:xfrm>
              <a:off x="3359718" y="1581615"/>
              <a:ext cx="677877" cy="782141"/>
              <a:chOff x="3524807" y="3007764"/>
              <a:chExt cx="1035377" cy="1194629"/>
            </a:xfrm>
          </p:grpSpPr>
          <p:sp>
            <p:nvSpPr>
              <p:cNvPr id="53" name="26">
                <a:extLst>
                  <a:ext uri="{FF2B5EF4-FFF2-40B4-BE49-F238E27FC236}">
                    <a16:creationId xmlns:a16="http://schemas.microsoft.com/office/drawing/2014/main" id="{2105F8D1-6E46-FF2E-E599-1975BBEE5DEA}"/>
                  </a:ext>
                </a:extLst>
              </p:cNvPr>
              <p:cNvSpPr/>
              <p:nvPr/>
            </p:nvSpPr>
            <p:spPr>
              <a:xfrm>
                <a:off x="3524807" y="3007764"/>
                <a:ext cx="948133" cy="1099417"/>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54" name="47">
                <a:extLst>
                  <a:ext uri="{FF2B5EF4-FFF2-40B4-BE49-F238E27FC236}">
                    <a16:creationId xmlns:a16="http://schemas.microsoft.com/office/drawing/2014/main" id="{8800CA7A-D6DB-2DD0-063A-046ED230A19D}"/>
                  </a:ext>
                </a:extLst>
              </p:cNvPr>
              <p:cNvSpPr/>
              <p:nvPr/>
            </p:nvSpPr>
            <p:spPr>
              <a:xfrm>
                <a:off x="4404048" y="4046257"/>
                <a:ext cx="156136" cy="156136"/>
              </a:xfrm>
              <a:prstGeom prst="ellipse">
                <a:avLst/>
              </a:prstGeom>
              <a:solidFill>
                <a:schemeClr val="accent2"/>
              </a:solidFill>
              <a:ln w="9525">
                <a:solidFill>
                  <a:schemeClr val="bg1">
                    <a:lumMod val="75000"/>
                  </a:schemeClr>
                </a:solidFill>
                <a:prstDash val="sysDash"/>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13" name="48">
              <a:extLst>
                <a:ext uri="{FF2B5EF4-FFF2-40B4-BE49-F238E27FC236}">
                  <a16:creationId xmlns:a16="http://schemas.microsoft.com/office/drawing/2014/main" id="{4FB52F42-0651-3EEA-F598-45A41D122AC1}"/>
                </a:ext>
              </a:extLst>
            </p:cNvPr>
            <p:cNvGrpSpPr/>
            <p:nvPr/>
          </p:nvGrpSpPr>
          <p:grpSpPr>
            <a:xfrm flipH="1">
              <a:off x="5019941" y="1667811"/>
              <a:ext cx="688461" cy="684009"/>
              <a:chOff x="3508641" y="3157650"/>
              <a:chExt cx="1051543" cy="1044743"/>
            </a:xfrm>
          </p:grpSpPr>
          <p:sp>
            <p:nvSpPr>
              <p:cNvPr id="51" name="32">
                <a:extLst>
                  <a:ext uri="{FF2B5EF4-FFF2-40B4-BE49-F238E27FC236}">
                    <a16:creationId xmlns:a16="http://schemas.microsoft.com/office/drawing/2014/main" id="{61062E1B-2258-19EA-CE60-08EBE7E4E547}"/>
                  </a:ext>
                </a:extLst>
              </p:cNvPr>
              <p:cNvSpPr/>
              <p:nvPr/>
            </p:nvSpPr>
            <p:spPr>
              <a:xfrm>
                <a:off x="3508641" y="3157650"/>
                <a:ext cx="964300" cy="949531"/>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52" name="50">
                <a:extLst>
                  <a:ext uri="{FF2B5EF4-FFF2-40B4-BE49-F238E27FC236}">
                    <a16:creationId xmlns:a16="http://schemas.microsoft.com/office/drawing/2014/main" id="{41343CDA-9900-70D1-BB6F-477DA00C1166}"/>
                  </a:ext>
                </a:extLst>
              </p:cNvPr>
              <p:cNvSpPr/>
              <p:nvPr/>
            </p:nvSpPr>
            <p:spPr>
              <a:xfrm>
                <a:off x="4404048" y="4046257"/>
                <a:ext cx="156136" cy="156136"/>
              </a:xfrm>
              <a:prstGeom prst="ellipse">
                <a:avLst/>
              </a:prstGeom>
              <a:solidFill>
                <a:schemeClr val="accent4"/>
              </a:solidFill>
              <a:ln w="9525">
                <a:solidFill>
                  <a:schemeClr val="bg1">
                    <a:lumMod val="75000"/>
                  </a:schemeClr>
                </a:solidFill>
                <a:prstDash val="sysDash"/>
              </a:ln>
              <a:effectLst>
                <a:innerShdw blurRad="50800" dist="254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14" name="Group 13">
              <a:extLst>
                <a:ext uri="{FF2B5EF4-FFF2-40B4-BE49-F238E27FC236}">
                  <a16:creationId xmlns:a16="http://schemas.microsoft.com/office/drawing/2014/main" id="{997F3F79-1E3F-7127-9A3C-4E55A06AD84C}"/>
                </a:ext>
              </a:extLst>
            </p:cNvPr>
            <p:cNvGrpSpPr/>
            <p:nvPr/>
          </p:nvGrpSpPr>
          <p:grpSpPr>
            <a:xfrm>
              <a:off x="1510005" y="1293195"/>
              <a:ext cx="6038250" cy="3352260"/>
              <a:chOff x="1510005" y="1293195"/>
              <a:chExt cx="6038250" cy="3352260"/>
            </a:xfrm>
          </p:grpSpPr>
          <p:grpSp>
            <p:nvGrpSpPr>
              <p:cNvPr id="15" name="23">
                <a:extLst>
                  <a:ext uri="{FF2B5EF4-FFF2-40B4-BE49-F238E27FC236}">
                    <a16:creationId xmlns:a16="http://schemas.microsoft.com/office/drawing/2014/main" id="{BB964039-BC2E-BFAA-93FA-A0106F5850FB}"/>
                  </a:ext>
                </a:extLst>
              </p:cNvPr>
              <p:cNvGrpSpPr/>
              <p:nvPr/>
            </p:nvGrpSpPr>
            <p:grpSpPr>
              <a:xfrm>
                <a:off x="3097931" y="1783057"/>
                <a:ext cx="2862398" cy="2862398"/>
                <a:chOff x="3910012" y="1938337"/>
                <a:chExt cx="4371976" cy="4371976"/>
              </a:xfrm>
            </p:grpSpPr>
            <p:sp>
              <p:nvSpPr>
                <p:cNvPr id="38" name="26">
                  <a:extLst>
                    <a:ext uri="{FF2B5EF4-FFF2-40B4-BE49-F238E27FC236}">
                      <a16:creationId xmlns:a16="http://schemas.microsoft.com/office/drawing/2014/main" id="{8B62EDCA-A9B2-1A6F-872F-24447184AE1B}"/>
                    </a:ext>
                  </a:extLst>
                </p:cNvPr>
                <p:cNvSpPr/>
                <p:nvPr/>
              </p:nvSpPr>
              <p:spPr>
                <a:xfrm>
                  <a:off x="4283982" y="2312307"/>
                  <a:ext cx="3624036" cy="3624036"/>
                </a:xfrm>
                <a:prstGeom prst="ellipse">
                  <a:avLst/>
                </a:prstGeom>
                <a:gradFill>
                  <a:gsLst>
                    <a:gs pos="100000">
                      <a:schemeClr val="bg1"/>
                    </a:gs>
                    <a:gs pos="0">
                      <a:srgbClr val="B2B2B2"/>
                    </a:gs>
                  </a:gsLst>
                  <a:lin ang="2700000" scaled="1"/>
                </a:gradFill>
                <a:ln w="25400">
                  <a:gradFill flip="none" rotWithShape="1">
                    <a:gsLst>
                      <a:gs pos="0">
                        <a:schemeClr val="bg1"/>
                      </a:gs>
                      <a:gs pos="100000">
                        <a:schemeClr val="bg1">
                          <a:lumMod val="65000"/>
                        </a:schemeClr>
                      </a:gs>
                    </a:gsLst>
                    <a:lin ang="2700000" scaled="1"/>
                  </a:gradFill>
                </a:ln>
                <a:effectLst>
                  <a:outerShdw blurRad="419100" dist="1397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39" name="5">
                  <a:extLst>
                    <a:ext uri="{FF2B5EF4-FFF2-40B4-BE49-F238E27FC236}">
                      <a16:creationId xmlns:a16="http://schemas.microsoft.com/office/drawing/2014/main" id="{91E2CA49-BAD2-7F44-C249-E65D5D0BD58B}"/>
                    </a:ext>
                  </a:extLst>
                </p:cNvPr>
                <p:cNvSpPr/>
                <p:nvPr/>
              </p:nvSpPr>
              <p:spPr>
                <a:xfrm>
                  <a:off x="3910012" y="1938337"/>
                  <a:ext cx="4371976" cy="4371976"/>
                </a:xfrm>
                <a:custGeom>
                  <a:avLst/>
                  <a:gdLst>
                    <a:gd name="connsiteX0" fmla="*/ 2442936 w 4885872"/>
                    <a:gd name="connsiteY0" fmla="*/ 198521 h 4885872"/>
                    <a:gd name="connsiteX1" fmla="*/ 198521 w 4885872"/>
                    <a:gd name="connsiteY1" fmla="*/ 2442936 h 4885872"/>
                    <a:gd name="connsiteX2" fmla="*/ 2442936 w 4885872"/>
                    <a:gd name="connsiteY2" fmla="*/ 4687351 h 4885872"/>
                    <a:gd name="connsiteX3" fmla="*/ 4687351 w 4885872"/>
                    <a:gd name="connsiteY3" fmla="*/ 2442936 h 4885872"/>
                    <a:gd name="connsiteX4" fmla="*/ 2442936 w 4885872"/>
                    <a:gd name="connsiteY4" fmla="*/ 198521 h 4885872"/>
                    <a:gd name="connsiteX5" fmla="*/ 2442936 w 4885872"/>
                    <a:gd name="connsiteY5" fmla="*/ 0 h 4885872"/>
                    <a:gd name="connsiteX6" fmla="*/ 4885872 w 4885872"/>
                    <a:gd name="connsiteY6" fmla="*/ 2442936 h 4885872"/>
                    <a:gd name="connsiteX7" fmla="*/ 2442936 w 4885872"/>
                    <a:gd name="connsiteY7" fmla="*/ 4885872 h 4885872"/>
                    <a:gd name="connsiteX8" fmla="*/ 0 w 4885872"/>
                    <a:gd name="connsiteY8" fmla="*/ 2442936 h 4885872"/>
                    <a:gd name="connsiteX9" fmla="*/ 2442936 w 4885872"/>
                    <a:gd name="connsiteY9" fmla="*/ 0 h 488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5872" h="4885872">
                      <a:moveTo>
                        <a:pt x="2442936" y="198521"/>
                      </a:moveTo>
                      <a:cubicBezTo>
                        <a:pt x="1203380" y="198521"/>
                        <a:pt x="198521" y="1203380"/>
                        <a:pt x="198521" y="2442936"/>
                      </a:cubicBezTo>
                      <a:cubicBezTo>
                        <a:pt x="198521" y="3682492"/>
                        <a:pt x="1203380" y="4687351"/>
                        <a:pt x="2442936" y="4687351"/>
                      </a:cubicBezTo>
                      <a:cubicBezTo>
                        <a:pt x="3682492" y="4687351"/>
                        <a:pt x="4687351" y="3682492"/>
                        <a:pt x="4687351" y="2442936"/>
                      </a:cubicBezTo>
                      <a:cubicBezTo>
                        <a:pt x="4687351" y="1203380"/>
                        <a:pt x="3682492" y="198521"/>
                        <a:pt x="2442936" y="198521"/>
                      </a:cubicBezTo>
                      <a:close/>
                      <a:moveTo>
                        <a:pt x="2442936" y="0"/>
                      </a:moveTo>
                      <a:cubicBezTo>
                        <a:pt x="3792132" y="0"/>
                        <a:pt x="4885872" y="1093740"/>
                        <a:pt x="4885872" y="2442936"/>
                      </a:cubicBezTo>
                      <a:cubicBezTo>
                        <a:pt x="4885872" y="3792132"/>
                        <a:pt x="3792132" y="4885872"/>
                        <a:pt x="2442936" y="4885872"/>
                      </a:cubicBezTo>
                      <a:cubicBezTo>
                        <a:pt x="1093740" y="4885872"/>
                        <a:pt x="0" y="3792132"/>
                        <a:pt x="0" y="2442936"/>
                      </a:cubicBezTo>
                      <a:cubicBezTo>
                        <a:pt x="0" y="1093740"/>
                        <a:pt x="1093740" y="0"/>
                        <a:pt x="2442936" y="0"/>
                      </a:cubicBezTo>
                      <a:close/>
                    </a:path>
                  </a:pathLst>
                </a:custGeom>
                <a:solidFill>
                  <a:schemeClr val="bg1">
                    <a:alpha val="69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40" name="28">
                  <a:extLst>
                    <a:ext uri="{FF2B5EF4-FFF2-40B4-BE49-F238E27FC236}">
                      <a16:creationId xmlns:a16="http://schemas.microsoft.com/office/drawing/2014/main" id="{76A37226-B7B1-8282-3464-145E3F3414F8}"/>
                    </a:ext>
                  </a:extLst>
                </p:cNvPr>
                <p:cNvSpPr/>
                <p:nvPr/>
              </p:nvSpPr>
              <p:spPr>
                <a:xfrm>
                  <a:off x="4667250" y="2695575"/>
                  <a:ext cx="2857500" cy="2857500"/>
                </a:xfrm>
                <a:prstGeom prst="ellipse">
                  <a:avLst/>
                </a:prstGeom>
                <a:gradFill>
                  <a:gsLst>
                    <a:gs pos="0">
                      <a:srgbClr val="F7F7F7"/>
                    </a:gs>
                    <a:gs pos="100000">
                      <a:srgbClr val="B2B2B2"/>
                    </a:gs>
                  </a:gsLst>
                  <a:lin ang="2700000" scaled="1"/>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41" name="Group 35">
                  <a:extLst>
                    <a:ext uri="{FF2B5EF4-FFF2-40B4-BE49-F238E27FC236}">
                      <a16:creationId xmlns:a16="http://schemas.microsoft.com/office/drawing/2014/main" id="{8AE053AD-F26A-1DB8-6011-F37C36E34C2D}"/>
                    </a:ext>
                  </a:extLst>
                </p:cNvPr>
                <p:cNvGrpSpPr>
                  <a:grpSpLocks noChangeAspect="1"/>
                </p:cNvGrpSpPr>
                <p:nvPr/>
              </p:nvGrpSpPr>
              <p:grpSpPr>
                <a:xfrm>
                  <a:off x="4819650" y="2722834"/>
                  <a:ext cx="2609850" cy="2530764"/>
                  <a:chOff x="3477" y="1809"/>
                  <a:chExt cx="726" cy="704"/>
                </a:xfrm>
                <a:noFill/>
              </p:grpSpPr>
              <p:sp>
                <p:nvSpPr>
                  <p:cNvPr id="42" name="Freeform 36">
                    <a:extLst>
                      <a:ext uri="{FF2B5EF4-FFF2-40B4-BE49-F238E27FC236}">
                        <a16:creationId xmlns:a16="http://schemas.microsoft.com/office/drawing/2014/main" id="{2529EA53-BC08-DB21-DC87-F8BC7D2610C1}"/>
                      </a:ext>
                    </a:extLst>
                  </p:cNvPr>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43" name="Freeform 37">
                    <a:extLst>
                      <a:ext uri="{FF2B5EF4-FFF2-40B4-BE49-F238E27FC236}">
                        <a16:creationId xmlns:a16="http://schemas.microsoft.com/office/drawing/2014/main" id="{7A60E3C7-A156-31F4-F91E-B70809DE4416}"/>
                      </a:ext>
                    </a:extLst>
                  </p:cNvPr>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44" name="Freeform 38">
                    <a:extLst>
                      <a:ext uri="{FF2B5EF4-FFF2-40B4-BE49-F238E27FC236}">
                        <a16:creationId xmlns:a16="http://schemas.microsoft.com/office/drawing/2014/main" id="{11BAC63B-1010-21C4-F697-04AF9E068BA8}"/>
                      </a:ext>
                    </a:extLst>
                  </p:cNvPr>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45" name="Freeform 39">
                    <a:extLst>
                      <a:ext uri="{FF2B5EF4-FFF2-40B4-BE49-F238E27FC236}">
                        <a16:creationId xmlns:a16="http://schemas.microsoft.com/office/drawing/2014/main" id="{249B64E3-2F95-94CF-AF19-95BDAF28F027}"/>
                      </a:ext>
                    </a:extLst>
                  </p:cNvPr>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46" name="Freeform 40">
                    <a:extLst>
                      <a:ext uri="{FF2B5EF4-FFF2-40B4-BE49-F238E27FC236}">
                        <a16:creationId xmlns:a16="http://schemas.microsoft.com/office/drawing/2014/main" id="{223A161E-9894-DF0F-EC20-4CC294446E6B}"/>
                      </a:ext>
                    </a:extLst>
                  </p:cNvPr>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47" name="Freeform 41">
                    <a:extLst>
                      <a:ext uri="{FF2B5EF4-FFF2-40B4-BE49-F238E27FC236}">
                        <a16:creationId xmlns:a16="http://schemas.microsoft.com/office/drawing/2014/main" id="{AD9F61BC-B4B8-2BC6-5CCA-82BED412E53F}"/>
                      </a:ext>
                    </a:extLst>
                  </p:cNvPr>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48" name="Freeform 42">
                    <a:extLst>
                      <a:ext uri="{FF2B5EF4-FFF2-40B4-BE49-F238E27FC236}">
                        <a16:creationId xmlns:a16="http://schemas.microsoft.com/office/drawing/2014/main" id="{7A70497D-7081-323C-617D-E2924DA2C2F5}"/>
                      </a:ext>
                    </a:extLst>
                  </p:cNvPr>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49" name="Freeform 43">
                    <a:extLst>
                      <a:ext uri="{FF2B5EF4-FFF2-40B4-BE49-F238E27FC236}">
                        <a16:creationId xmlns:a16="http://schemas.microsoft.com/office/drawing/2014/main" id="{B237EBC7-FDA9-CEFF-4E97-B80D6497572C}"/>
                      </a:ext>
                    </a:extLst>
                  </p:cNvPr>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50" name="Freeform 44">
                    <a:extLst>
                      <a:ext uri="{FF2B5EF4-FFF2-40B4-BE49-F238E27FC236}">
                        <a16:creationId xmlns:a16="http://schemas.microsoft.com/office/drawing/2014/main" id="{9DA1A55B-2D27-894E-2D38-852859B4D721}"/>
                      </a:ext>
                    </a:extLst>
                  </p:cNvPr>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grpSp>
          </p:grpSp>
          <p:sp>
            <p:nvSpPr>
              <p:cNvPr id="16" name="椭圆 52">
                <a:extLst>
                  <a:ext uri="{FF2B5EF4-FFF2-40B4-BE49-F238E27FC236}">
                    <a16:creationId xmlns:a16="http://schemas.microsoft.com/office/drawing/2014/main" id="{6F707AF9-0B37-6427-2D38-EEFFF3B4F174}"/>
                  </a:ext>
                </a:extLst>
              </p:cNvPr>
              <p:cNvSpPr/>
              <p:nvPr/>
            </p:nvSpPr>
            <p:spPr>
              <a:xfrm>
                <a:off x="2557845" y="1293195"/>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7" name="椭圆 53">
                <a:extLst>
                  <a:ext uri="{FF2B5EF4-FFF2-40B4-BE49-F238E27FC236}">
                    <a16:creationId xmlns:a16="http://schemas.microsoft.com/office/drawing/2014/main" id="{5C7B9700-42D9-6FB9-BB14-C303EE024B93}"/>
                  </a:ext>
                </a:extLst>
              </p:cNvPr>
              <p:cNvSpPr/>
              <p:nvPr/>
            </p:nvSpPr>
            <p:spPr>
              <a:xfrm>
                <a:off x="2649843" y="1392088"/>
                <a:ext cx="667454" cy="6674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18" name="64">
                <a:extLst>
                  <a:ext uri="{FF2B5EF4-FFF2-40B4-BE49-F238E27FC236}">
                    <a16:creationId xmlns:a16="http://schemas.microsoft.com/office/drawing/2014/main" id="{F6F8FB25-0F2A-463B-6175-441D577C0D63}"/>
                  </a:ext>
                </a:extLst>
              </p:cNvPr>
              <p:cNvGrpSpPr/>
              <p:nvPr/>
            </p:nvGrpSpPr>
            <p:grpSpPr>
              <a:xfrm>
                <a:off x="5672321" y="1293195"/>
                <a:ext cx="849999" cy="849999"/>
                <a:chOff x="7274139" y="1415575"/>
                <a:chExt cx="1133332" cy="1133332"/>
              </a:xfrm>
            </p:grpSpPr>
            <p:sp>
              <p:nvSpPr>
                <p:cNvPr id="27" name="65">
                  <a:extLst>
                    <a:ext uri="{FF2B5EF4-FFF2-40B4-BE49-F238E27FC236}">
                      <a16:creationId xmlns:a16="http://schemas.microsoft.com/office/drawing/2014/main" id="{A4506026-A6D2-19A3-C955-4B62733FC0E9}"/>
                    </a:ext>
                  </a:extLst>
                </p:cNvPr>
                <p:cNvSpPr/>
                <p:nvPr/>
              </p:nvSpPr>
              <p:spPr>
                <a:xfrm>
                  <a:off x="7274139" y="1415575"/>
                  <a:ext cx="1133332" cy="1133332"/>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28" name="66">
                  <a:extLst>
                    <a:ext uri="{FF2B5EF4-FFF2-40B4-BE49-F238E27FC236}">
                      <a16:creationId xmlns:a16="http://schemas.microsoft.com/office/drawing/2014/main" id="{328E3DCB-F45C-5D8F-DC45-5A71F3D83AA8}"/>
                    </a:ext>
                  </a:extLst>
                </p:cNvPr>
                <p:cNvSpPr/>
                <p:nvPr/>
              </p:nvSpPr>
              <p:spPr>
                <a:xfrm>
                  <a:off x="7395836" y="1537272"/>
                  <a:ext cx="889938" cy="8899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29" name="67">
                  <a:extLst>
                    <a:ext uri="{FF2B5EF4-FFF2-40B4-BE49-F238E27FC236}">
                      <a16:creationId xmlns:a16="http://schemas.microsoft.com/office/drawing/2014/main" id="{65073F42-BD8E-CE69-7E66-3005C374898E}"/>
                    </a:ext>
                  </a:extLst>
                </p:cNvPr>
                <p:cNvSpPr/>
                <p:nvPr/>
              </p:nvSpPr>
              <p:spPr>
                <a:xfrm>
                  <a:off x="7477043" y="153727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30" name="Group 52">
                  <a:extLst>
                    <a:ext uri="{FF2B5EF4-FFF2-40B4-BE49-F238E27FC236}">
                      <a16:creationId xmlns:a16="http://schemas.microsoft.com/office/drawing/2014/main" id="{7D9C10F5-F512-9AC5-D298-2D55D7923220}"/>
                    </a:ext>
                  </a:extLst>
                </p:cNvPr>
                <p:cNvGrpSpPr>
                  <a:grpSpLocks noChangeAspect="1"/>
                </p:cNvGrpSpPr>
                <p:nvPr/>
              </p:nvGrpSpPr>
              <p:grpSpPr>
                <a:xfrm>
                  <a:off x="7626021" y="1759790"/>
                  <a:ext cx="426136" cy="422462"/>
                  <a:chOff x="3783" y="2102"/>
                  <a:chExt cx="116" cy="115"/>
                </a:xfrm>
                <a:solidFill>
                  <a:schemeClr val="bg1"/>
                </a:solidFill>
                <a:effectLst/>
              </p:grpSpPr>
              <p:sp>
                <p:nvSpPr>
                  <p:cNvPr id="31" name="Freeform 53">
                    <a:extLst>
                      <a:ext uri="{FF2B5EF4-FFF2-40B4-BE49-F238E27FC236}">
                        <a16:creationId xmlns:a16="http://schemas.microsoft.com/office/drawing/2014/main" id="{B5930A69-5C55-4621-3B4E-B80375085AD2}"/>
                      </a:ext>
                    </a:extLst>
                  </p:cNvPr>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32" name="Freeform 54">
                    <a:extLst>
                      <a:ext uri="{FF2B5EF4-FFF2-40B4-BE49-F238E27FC236}">
                        <a16:creationId xmlns:a16="http://schemas.microsoft.com/office/drawing/2014/main" id="{5D703909-C630-113C-3860-1C7895F36734}"/>
                      </a:ext>
                    </a:extLst>
                  </p:cNvPr>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33" name="Freeform 55">
                    <a:extLst>
                      <a:ext uri="{FF2B5EF4-FFF2-40B4-BE49-F238E27FC236}">
                        <a16:creationId xmlns:a16="http://schemas.microsoft.com/office/drawing/2014/main" id="{6C05AC52-D173-C9AF-EEBD-D7E2076D6070}"/>
                      </a:ext>
                    </a:extLst>
                  </p:cNvPr>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34" name="Freeform 56">
                    <a:extLst>
                      <a:ext uri="{FF2B5EF4-FFF2-40B4-BE49-F238E27FC236}">
                        <a16:creationId xmlns:a16="http://schemas.microsoft.com/office/drawing/2014/main" id="{56454FDD-32FE-C41F-596D-C5CEDA5053F2}"/>
                      </a:ext>
                    </a:extLst>
                  </p:cNvPr>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35" name="Freeform 57">
                    <a:extLst>
                      <a:ext uri="{FF2B5EF4-FFF2-40B4-BE49-F238E27FC236}">
                        <a16:creationId xmlns:a16="http://schemas.microsoft.com/office/drawing/2014/main" id="{052311CC-098D-1020-FF53-6C8952C1A999}"/>
                      </a:ext>
                    </a:extLst>
                  </p:cNvPr>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36" name="Freeform 58">
                    <a:extLst>
                      <a:ext uri="{FF2B5EF4-FFF2-40B4-BE49-F238E27FC236}">
                        <a16:creationId xmlns:a16="http://schemas.microsoft.com/office/drawing/2014/main" id="{C112C1C2-8825-40B1-1F57-8AC0D836E603}"/>
                      </a:ext>
                    </a:extLst>
                  </p:cNvPr>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37" name="Freeform 59">
                    <a:extLst>
                      <a:ext uri="{FF2B5EF4-FFF2-40B4-BE49-F238E27FC236}">
                        <a16:creationId xmlns:a16="http://schemas.microsoft.com/office/drawing/2014/main" id="{C97EC85A-219C-AA22-D402-0C720BB0D50F}"/>
                      </a:ext>
                    </a:extLst>
                  </p:cNvPr>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grpSp>
          </p:grpSp>
          <p:sp>
            <p:nvSpPr>
              <p:cNvPr id="19" name="77">
                <a:extLst>
                  <a:ext uri="{FF2B5EF4-FFF2-40B4-BE49-F238E27FC236}">
                    <a16:creationId xmlns:a16="http://schemas.microsoft.com/office/drawing/2014/main" id="{DCBC9A24-1583-FCC7-BCDA-E58610352FB6}"/>
                  </a:ext>
                </a:extLst>
              </p:cNvPr>
              <p:cNvSpPr/>
              <p:nvPr/>
            </p:nvSpPr>
            <p:spPr>
              <a:xfrm>
                <a:off x="1510005" y="2761570"/>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20" name="78">
                <a:extLst>
                  <a:ext uri="{FF2B5EF4-FFF2-40B4-BE49-F238E27FC236}">
                    <a16:creationId xmlns:a16="http://schemas.microsoft.com/office/drawing/2014/main" id="{49D0E905-8169-7C45-A83F-0CCB648467EE}"/>
                  </a:ext>
                </a:extLst>
              </p:cNvPr>
              <p:cNvGrpSpPr/>
              <p:nvPr/>
            </p:nvGrpSpPr>
            <p:grpSpPr>
              <a:xfrm>
                <a:off x="1599806" y="2854407"/>
                <a:ext cx="667454" cy="667454"/>
                <a:chOff x="2598032" y="2695682"/>
                <a:chExt cx="889938" cy="889938"/>
              </a:xfrm>
            </p:grpSpPr>
            <p:sp>
              <p:nvSpPr>
                <p:cNvPr id="25" name="83">
                  <a:extLst>
                    <a:ext uri="{FF2B5EF4-FFF2-40B4-BE49-F238E27FC236}">
                      <a16:creationId xmlns:a16="http://schemas.microsoft.com/office/drawing/2014/main" id="{B90F4ABB-AB62-3ADC-B319-A34EFDADE288}"/>
                    </a:ext>
                  </a:extLst>
                </p:cNvPr>
                <p:cNvSpPr/>
                <p:nvPr/>
              </p:nvSpPr>
              <p:spPr>
                <a:xfrm>
                  <a:off x="2598032" y="2695682"/>
                  <a:ext cx="889938" cy="889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26" name="84">
                  <a:extLst>
                    <a:ext uri="{FF2B5EF4-FFF2-40B4-BE49-F238E27FC236}">
                      <a16:creationId xmlns:a16="http://schemas.microsoft.com/office/drawing/2014/main" id="{9368B425-2998-6596-7CBF-AE50CF6D52A7}"/>
                    </a:ext>
                  </a:extLst>
                </p:cNvPr>
                <p:cNvSpPr/>
                <p:nvPr/>
              </p:nvSpPr>
              <p:spPr>
                <a:xfrm>
                  <a:off x="2679239" y="269568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sp>
            <p:nvSpPr>
              <p:cNvPr id="21" name="86">
                <a:extLst>
                  <a:ext uri="{FF2B5EF4-FFF2-40B4-BE49-F238E27FC236}">
                    <a16:creationId xmlns:a16="http://schemas.microsoft.com/office/drawing/2014/main" id="{4E5F5F2C-AFEA-ED93-0C28-476ABE936BAD}"/>
                  </a:ext>
                </a:extLst>
              </p:cNvPr>
              <p:cNvSpPr/>
              <p:nvPr/>
            </p:nvSpPr>
            <p:spPr>
              <a:xfrm>
                <a:off x="6698256" y="2839238"/>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22" name="89">
                <a:extLst>
                  <a:ext uri="{FF2B5EF4-FFF2-40B4-BE49-F238E27FC236}">
                    <a16:creationId xmlns:a16="http://schemas.microsoft.com/office/drawing/2014/main" id="{D5656247-D501-80AB-A440-EB070881653F}"/>
                  </a:ext>
                </a:extLst>
              </p:cNvPr>
              <p:cNvGrpSpPr/>
              <p:nvPr/>
            </p:nvGrpSpPr>
            <p:grpSpPr>
              <a:xfrm>
                <a:off x="6784230" y="2932075"/>
                <a:ext cx="667454" cy="667454"/>
                <a:chOff x="2598032" y="2695682"/>
                <a:chExt cx="889938" cy="889938"/>
              </a:xfrm>
            </p:grpSpPr>
            <p:sp>
              <p:nvSpPr>
                <p:cNvPr id="23" name="98">
                  <a:extLst>
                    <a:ext uri="{FF2B5EF4-FFF2-40B4-BE49-F238E27FC236}">
                      <a16:creationId xmlns:a16="http://schemas.microsoft.com/office/drawing/2014/main" id="{AC724CD7-CA2C-F2C8-533A-0380FF8D0A01}"/>
                    </a:ext>
                  </a:extLst>
                </p:cNvPr>
                <p:cNvSpPr/>
                <p:nvPr/>
              </p:nvSpPr>
              <p:spPr>
                <a:xfrm>
                  <a:off x="2598032" y="2695682"/>
                  <a:ext cx="889938" cy="8899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24" name="99">
                  <a:extLst>
                    <a:ext uri="{FF2B5EF4-FFF2-40B4-BE49-F238E27FC236}">
                      <a16:creationId xmlns:a16="http://schemas.microsoft.com/office/drawing/2014/main" id="{11AE6349-6B2E-E5D0-8BA2-DCDD996BEC8D}"/>
                    </a:ext>
                  </a:extLst>
                </p:cNvPr>
                <p:cNvSpPr/>
                <p:nvPr/>
              </p:nvSpPr>
              <p:spPr>
                <a:xfrm>
                  <a:off x="2679239" y="269568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grpSp>
      <p:pic>
        <p:nvPicPr>
          <p:cNvPr id="67" name="Picture 66">
            <a:extLst>
              <a:ext uri="{FF2B5EF4-FFF2-40B4-BE49-F238E27FC236}">
                <a16:creationId xmlns:a16="http://schemas.microsoft.com/office/drawing/2014/main" id="{E57BA4B8-AE62-4C67-3C93-E818E0167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1" name="Freeform 5">
            <a:extLst>
              <a:ext uri="{FF2B5EF4-FFF2-40B4-BE49-F238E27FC236}">
                <a16:creationId xmlns:a16="http://schemas.microsoft.com/office/drawing/2014/main" id="{3D85FFAB-E9B7-19F8-DE5E-DF45EE4E6643}"/>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68" name="Freeform 5">
            <a:extLst>
              <a:ext uri="{FF2B5EF4-FFF2-40B4-BE49-F238E27FC236}">
                <a16:creationId xmlns:a16="http://schemas.microsoft.com/office/drawing/2014/main" id="{F4CA9C20-D3EA-22B7-EEC8-ADDEF3CF2602}"/>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69" name="Group 68">
            <a:extLst>
              <a:ext uri="{FF2B5EF4-FFF2-40B4-BE49-F238E27FC236}">
                <a16:creationId xmlns:a16="http://schemas.microsoft.com/office/drawing/2014/main" id="{986D2150-F5F0-7830-656B-FA5639E403B0}"/>
              </a:ext>
            </a:extLst>
          </p:cNvPr>
          <p:cNvGrpSpPr/>
          <p:nvPr userDrawn="1"/>
        </p:nvGrpSpPr>
        <p:grpSpPr>
          <a:xfrm>
            <a:off x="1510005" y="1293195"/>
            <a:ext cx="6038250" cy="3352260"/>
            <a:chOff x="1510005" y="1293195"/>
            <a:chExt cx="6038250" cy="3352260"/>
          </a:xfrm>
        </p:grpSpPr>
        <p:grpSp>
          <p:nvGrpSpPr>
            <p:cNvPr id="70" name="39">
              <a:extLst>
                <a:ext uri="{FF2B5EF4-FFF2-40B4-BE49-F238E27FC236}">
                  <a16:creationId xmlns:a16="http://schemas.microsoft.com/office/drawing/2014/main" id="{43C8D0B9-7A10-0242-6A68-81BAD5E2690F}"/>
                </a:ext>
              </a:extLst>
            </p:cNvPr>
            <p:cNvGrpSpPr/>
            <p:nvPr/>
          </p:nvGrpSpPr>
          <p:grpSpPr>
            <a:xfrm>
              <a:off x="2375538" y="3107727"/>
              <a:ext cx="1154390" cy="443042"/>
              <a:chOff x="2796988" y="3525699"/>
              <a:chExt cx="1763196" cy="676694"/>
            </a:xfrm>
          </p:grpSpPr>
          <p:sp>
            <p:nvSpPr>
              <p:cNvPr id="117" name="20">
                <a:extLst>
                  <a:ext uri="{FF2B5EF4-FFF2-40B4-BE49-F238E27FC236}">
                    <a16:creationId xmlns:a16="http://schemas.microsoft.com/office/drawing/2014/main" id="{1B5C4066-8061-CEA8-3558-0A9B8A1E018B}"/>
                  </a:ext>
                </a:extLst>
              </p:cNvPr>
              <p:cNvSpPr/>
              <p:nvPr/>
            </p:nvSpPr>
            <p:spPr>
              <a:xfrm>
                <a:off x="2796988" y="3525699"/>
                <a:ext cx="1675952" cy="581482"/>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18" name="41">
                <a:extLst>
                  <a:ext uri="{FF2B5EF4-FFF2-40B4-BE49-F238E27FC236}">
                    <a16:creationId xmlns:a16="http://schemas.microsoft.com/office/drawing/2014/main" id="{2B7EF9A3-B173-110B-1447-3B174AB720A1}"/>
                  </a:ext>
                </a:extLst>
              </p:cNvPr>
              <p:cNvSpPr/>
              <p:nvPr/>
            </p:nvSpPr>
            <p:spPr>
              <a:xfrm>
                <a:off x="4404048" y="4046257"/>
                <a:ext cx="156136" cy="156136"/>
              </a:xfrm>
              <a:prstGeom prst="ellipse">
                <a:avLst/>
              </a:prstGeom>
              <a:solidFill>
                <a:schemeClr val="accent1"/>
              </a:solidFill>
              <a:ln w="9525">
                <a:solidFill>
                  <a:schemeClr val="bg1">
                    <a:lumMod val="75000"/>
                  </a:schemeClr>
                </a:solidFill>
                <a:prstDash val="sysDash"/>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71" name="42">
              <a:extLst>
                <a:ext uri="{FF2B5EF4-FFF2-40B4-BE49-F238E27FC236}">
                  <a16:creationId xmlns:a16="http://schemas.microsoft.com/office/drawing/2014/main" id="{FF86093E-4879-2557-F02C-0DE84051EFD9}"/>
                </a:ext>
              </a:extLst>
            </p:cNvPr>
            <p:cNvGrpSpPr/>
            <p:nvPr/>
          </p:nvGrpSpPr>
          <p:grpSpPr>
            <a:xfrm flipH="1">
              <a:off x="5510643" y="3151218"/>
              <a:ext cx="1129511" cy="390172"/>
              <a:chOff x="2834988" y="3606451"/>
              <a:chExt cx="1725196" cy="595942"/>
            </a:xfrm>
          </p:grpSpPr>
          <p:sp>
            <p:nvSpPr>
              <p:cNvPr id="115" name="23">
                <a:extLst>
                  <a:ext uri="{FF2B5EF4-FFF2-40B4-BE49-F238E27FC236}">
                    <a16:creationId xmlns:a16="http://schemas.microsoft.com/office/drawing/2014/main" id="{3A340382-6618-584D-D670-AE4822655C9A}"/>
                  </a:ext>
                </a:extLst>
              </p:cNvPr>
              <p:cNvSpPr/>
              <p:nvPr/>
            </p:nvSpPr>
            <p:spPr>
              <a:xfrm>
                <a:off x="2834988" y="3606451"/>
                <a:ext cx="1637953" cy="500729"/>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16" name="44">
                <a:extLst>
                  <a:ext uri="{FF2B5EF4-FFF2-40B4-BE49-F238E27FC236}">
                    <a16:creationId xmlns:a16="http://schemas.microsoft.com/office/drawing/2014/main" id="{F9A001A6-FE30-8372-FBDB-FB1B8C94C8D6}"/>
                  </a:ext>
                </a:extLst>
              </p:cNvPr>
              <p:cNvSpPr/>
              <p:nvPr/>
            </p:nvSpPr>
            <p:spPr>
              <a:xfrm>
                <a:off x="4404048" y="4046257"/>
                <a:ext cx="156136" cy="156136"/>
              </a:xfrm>
              <a:prstGeom prst="ellipse">
                <a:avLst/>
              </a:prstGeom>
              <a:solidFill>
                <a:schemeClr val="accent5"/>
              </a:solidFill>
              <a:ln w="9525">
                <a:solidFill>
                  <a:schemeClr val="bg1">
                    <a:lumMod val="75000"/>
                  </a:schemeClr>
                </a:solidFill>
                <a:prstDash val="sysDash"/>
              </a:ln>
              <a:effectLst>
                <a:innerShdw blurRad="50800" dist="254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72" name="45">
              <a:extLst>
                <a:ext uri="{FF2B5EF4-FFF2-40B4-BE49-F238E27FC236}">
                  <a16:creationId xmlns:a16="http://schemas.microsoft.com/office/drawing/2014/main" id="{DBEA5C32-937E-337E-E2F8-A700A6D36F08}"/>
                </a:ext>
              </a:extLst>
            </p:cNvPr>
            <p:cNvGrpSpPr/>
            <p:nvPr/>
          </p:nvGrpSpPr>
          <p:grpSpPr>
            <a:xfrm>
              <a:off x="3359718" y="1581615"/>
              <a:ext cx="677877" cy="782141"/>
              <a:chOff x="3524807" y="3007764"/>
              <a:chExt cx="1035377" cy="1194629"/>
            </a:xfrm>
          </p:grpSpPr>
          <p:sp>
            <p:nvSpPr>
              <p:cNvPr id="113" name="26">
                <a:extLst>
                  <a:ext uri="{FF2B5EF4-FFF2-40B4-BE49-F238E27FC236}">
                    <a16:creationId xmlns:a16="http://schemas.microsoft.com/office/drawing/2014/main" id="{81A05657-C81A-9E06-1A26-18D14B5666A5}"/>
                  </a:ext>
                </a:extLst>
              </p:cNvPr>
              <p:cNvSpPr/>
              <p:nvPr/>
            </p:nvSpPr>
            <p:spPr>
              <a:xfrm>
                <a:off x="3524807" y="3007764"/>
                <a:ext cx="948133" cy="1099417"/>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14" name="47">
                <a:extLst>
                  <a:ext uri="{FF2B5EF4-FFF2-40B4-BE49-F238E27FC236}">
                    <a16:creationId xmlns:a16="http://schemas.microsoft.com/office/drawing/2014/main" id="{61FF7740-1C56-BDA3-24DC-7D752D4E2052}"/>
                  </a:ext>
                </a:extLst>
              </p:cNvPr>
              <p:cNvSpPr/>
              <p:nvPr/>
            </p:nvSpPr>
            <p:spPr>
              <a:xfrm>
                <a:off x="4404048" y="4046257"/>
                <a:ext cx="156136" cy="156136"/>
              </a:xfrm>
              <a:prstGeom prst="ellipse">
                <a:avLst/>
              </a:prstGeom>
              <a:solidFill>
                <a:schemeClr val="accent2"/>
              </a:solidFill>
              <a:ln w="9525">
                <a:solidFill>
                  <a:schemeClr val="bg1">
                    <a:lumMod val="75000"/>
                  </a:schemeClr>
                </a:solidFill>
                <a:prstDash val="sysDash"/>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73" name="48">
              <a:extLst>
                <a:ext uri="{FF2B5EF4-FFF2-40B4-BE49-F238E27FC236}">
                  <a16:creationId xmlns:a16="http://schemas.microsoft.com/office/drawing/2014/main" id="{5B189AA7-1442-AA7F-1377-DE3461204E6C}"/>
                </a:ext>
              </a:extLst>
            </p:cNvPr>
            <p:cNvGrpSpPr/>
            <p:nvPr/>
          </p:nvGrpSpPr>
          <p:grpSpPr>
            <a:xfrm flipH="1">
              <a:off x="5019941" y="1667811"/>
              <a:ext cx="688461" cy="684009"/>
              <a:chOff x="3508641" y="3157650"/>
              <a:chExt cx="1051543" cy="1044743"/>
            </a:xfrm>
          </p:grpSpPr>
          <p:sp>
            <p:nvSpPr>
              <p:cNvPr id="111" name="32">
                <a:extLst>
                  <a:ext uri="{FF2B5EF4-FFF2-40B4-BE49-F238E27FC236}">
                    <a16:creationId xmlns:a16="http://schemas.microsoft.com/office/drawing/2014/main" id="{E1860F4D-A3A1-7834-031E-0467F069402A}"/>
                  </a:ext>
                </a:extLst>
              </p:cNvPr>
              <p:cNvSpPr/>
              <p:nvPr/>
            </p:nvSpPr>
            <p:spPr>
              <a:xfrm>
                <a:off x="3508641" y="3157650"/>
                <a:ext cx="964300" cy="949531"/>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12" name="50">
                <a:extLst>
                  <a:ext uri="{FF2B5EF4-FFF2-40B4-BE49-F238E27FC236}">
                    <a16:creationId xmlns:a16="http://schemas.microsoft.com/office/drawing/2014/main" id="{C53D7081-D347-6454-7A82-E9CC82722D68}"/>
                  </a:ext>
                </a:extLst>
              </p:cNvPr>
              <p:cNvSpPr/>
              <p:nvPr/>
            </p:nvSpPr>
            <p:spPr>
              <a:xfrm>
                <a:off x="4404048" y="4046257"/>
                <a:ext cx="156136" cy="156136"/>
              </a:xfrm>
              <a:prstGeom prst="ellipse">
                <a:avLst/>
              </a:prstGeom>
              <a:solidFill>
                <a:schemeClr val="accent4"/>
              </a:solidFill>
              <a:ln w="9525">
                <a:solidFill>
                  <a:schemeClr val="bg1">
                    <a:lumMod val="75000"/>
                  </a:schemeClr>
                </a:solidFill>
                <a:prstDash val="sysDash"/>
              </a:ln>
              <a:effectLst>
                <a:innerShdw blurRad="50800" dist="254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74" name="Group 73">
              <a:extLst>
                <a:ext uri="{FF2B5EF4-FFF2-40B4-BE49-F238E27FC236}">
                  <a16:creationId xmlns:a16="http://schemas.microsoft.com/office/drawing/2014/main" id="{36A50E8B-D5AF-9C8A-44EA-980FDE9F7A6F}"/>
                </a:ext>
              </a:extLst>
            </p:cNvPr>
            <p:cNvGrpSpPr/>
            <p:nvPr/>
          </p:nvGrpSpPr>
          <p:grpSpPr>
            <a:xfrm>
              <a:off x="1510005" y="1293195"/>
              <a:ext cx="6038250" cy="3352260"/>
              <a:chOff x="1510005" y="1293195"/>
              <a:chExt cx="6038250" cy="3352260"/>
            </a:xfrm>
          </p:grpSpPr>
          <p:grpSp>
            <p:nvGrpSpPr>
              <p:cNvPr id="75" name="23">
                <a:extLst>
                  <a:ext uri="{FF2B5EF4-FFF2-40B4-BE49-F238E27FC236}">
                    <a16:creationId xmlns:a16="http://schemas.microsoft.com/office/drawing/2014/main" id="{CC045E1D-7E68-3F83-075B-B9D1F2299120}"/>
                  </a:ext>
                </a:extLst>
              </p:cNvPr>
              <p:cNvGrpSpPr/>
              <p:nvPr/>
            </p:nvGrpSpPr>
            <p:grpSpPr>
              <a:xfrm>
                <a:off x="3097931" y="1783057"/>
                <a:ext cx="2862398" cy="2862398"/>
                <a:chOff x="3910012" y="1938337"/>
                <a:chExt cx="4371976" cy="4371976"/>
              </a:xfrm>
            </p:grpSpPr>
            <p:sp>
              <p:nvSpPr>
                <p:cNvPr id="98" name="26">
                  <a:extLst>
                    <a:ext uri="{FF2B5EF4-FFF2-40B4-BE49-F238E27FC236}">
                      <a16:creationId xmlns:a16="http://schemas.microsoft.com/office/drawing/2014/main" id="{0F21E352-E925-3625-9C25-35B50357E3B6}"/>
                    </a:ext>
                  </a:extLst>
                </p:cNvPr>
                <p:cNvSpPr/>
                <p:nvPr/>
              </p:nvSpPr>
              <p:spPr>
                <a:xfrm>
                  <a:off x="4283982" y="2312307"/>
                  <a:ext cx="3624036" cy="3624036"/>
                </a:xfrm>
                <a:prstGeom prst="ellipse">
                  <a:avLst/>
                </a:prstGeom>
                <a:gradFill>
                  <a:gsLst>
                    <a:gs pos="100000">
                      <a:schemeClr val="bg1"/>
                    </a:gs>
                    <a:gs pos="0">
                      <a:srgbClr val="B2B2B2"/>
                    </a:gs>
                  </a:gsLst>
                  <a:lin ang="2700000" scaled="1"/>
                </a:gradFill>
                <a:ln w="25400">
                  <a:gradFill flip="none" rotWithShape="1">
                    <a:gsLst>
                      <a:gs pos="0">
                        <a:schemeClr val="bg1"/>
                      </a:gs>
                      <a:gs pos="100000">
                        <a:schemeClr val="bg1">
                          <a:lumMod val="65000"/>
                        </a:schemeClr>
                      </a:gs>
                    </a:gsLst>
                    <a:lin ang="2700000" scaled="1"/>
                  </a:gradFill>
                </a:ln>
                <a:effectLst>
                  <a:outerShdw blurRad="419100" dist="1397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99" name="5">
                  <a:extLst>
                    <a:ext uri="{FF2B5EF4-FFF2-40B4-BE49-F238E27FC236}">
                      <a16:creationId xmlns:a16="http://schemas.microsoft.com/office/drawing/2014/main" id="{F7BD73F2-A10A-5E74-1DC1-D886DE31AFAE}"/>
                    </a:ext>
                  </a:extLst>
                </p:cNvPr>
                <p:cNvSpPr/>
                <p:nvPr/>
              </p:nvSpPr>
              <p:spPr>
                <a:xfrm>
                  <a:off x="3910012" y="1938337"/>
                  <a:ext cx="4371976" cy="4371976"/>
                </a:xfrm>
                <a:custGeom>
                  <a:avLst/>
                  <a:gdLst>
                    <a:gd name="connsiteX0" fmla="*/ 2442936 w 4885872"/>
                    <a:gd name="connsiteY0" fmla="*/ 198521 h 4885872"/>
                    <a:gd name="connsiteX1" fmla="*/ 198521 w 4885872"/>
                    <a:gd name="connsiteY1" fmla="*/ 2442936 h 4885872"/>
                    <a:gd name="connsiteX2" fmla="*/ 2442936 w 4885872"/>
                    <a:gd name="connsiteY2" fmla="*/ 4687351 h 4885872"/>
                    <a:gd name="connsiteX3" fmla="*/ 4687351 w 4885872"/>
                    <a:gd name="connsiteY3" fmla="*/ 2442936 h 4885872"/>
                    <a:gd name="connsiteX4" fmla="*/ 2442936 w 4885872"/>
                    <a:gd name="connsiteY4" fmla="*/ 198521 h 4885872"/>
                    <a:gd name="connsiteX5" fmla="*/ 2442936 w 4885872"/>
                    <a:gd name="connsiteY5" fmla="*/ 0 h 4885872"/>
                    <a:gd name="connsiteX6" fmla="*/ 4885872 w 4885872"/>
                    <a:gd name="connsiteY6" fmla="*/ 2442936 h 4885872"/>
                    <a:gd name="connsiteX7" fmla="*/ 2442936 w 4885872"/>
                    <a:gd name="connsiteY7" fmla="*/ 4885872 h 4885872"/>
                    <a:gd name="connsiteX8" fmla="*/ 0 w 4885872"/>
                    <a:gd name="connsiteY8" fmla="*/ 2442936 h 4885872"/>
                    <a:gd name="connsiteX9" fmla="*/ 2442936 w 4885872"/>
                    <a:gd name="connsiteY9" fmla="*/ 0 h 488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5872" h="4885872">
                      <a:moveTo>
                        <a:pt x="2442936" y="198521"/>
                      </a:moveTo>
                      <a:cubicBezTo>
                        <a:pt x="1203380" y="198521"/>
                        <a:pt x="198521" y="1203380"/>
                        <a:pt x="198521" y="2442936"/>
                      </a:cubicBezTo>
                      <a:cubicBezTo>
                        <a:pt x="198521" y="3682492"/>
                        <a:pt x="1203380" y="4687351"/>
                        <a:pt x="2442936" y="4687351"/>
                      </a:cubicBezTo>
                      <a:cubicBezTo>
                        <a:pt x="3682492" y="4687351"/>
                        <a:pt x="4687351" y="3682492"/>
                        <a:pt x="4687351" y="2442936"/>
                      </a:cubicBezTo>
                      <a:cubicBezTo>
                        <a:pt x="4687351" y="1203380"/>
                        <a:pt x="3682492" y="198521"/>
                        <a:pt x="2442936" y="198521"/>
                      </a:cubicBezTo>
                      <a:close/>
                      <a:moveTo>
                        <a:pt x="2442936" y="0"/>
                      </a:moveTo>
                      <a:cubicBezTo>
                        <a:pt x="3792132" y="0"/>
                        <a:pt x="4885872" y="1093740"/>
                        <a:pt x="4885872" y="2442936"/>
                      </a:cubicBezTo>
                      <a:cubicBezTo>
                        <a:pt x="4885872" y="3792132"/>
                        <a:pt x="3792132" y="4885872"/>
                        <a:pt x="2442936" y="4885872"/>
                      </a:cubicBezTo>
                      <a:cubicBezTo>
                        <a:pt x="1093740" y="4885872"/>
                        <a:pt x="0" y="3792132"/>
                        <a:pt x="0" y="2442936"/>
                      </a:cubicBezTo>
                      <a:cubicBezTo>
                        <a:pt x="0" y="1093740"/>
                        <a:pt x="1093740" y="0"/>
                        <a:pt x="2442936" y="0"/>
                      </a:cubicBezTo>
                      <a:close/>
                    </a:path>
                  </a:pathLst>
                </a:custGeom>
                <a:solidFill>
                  <a:schemeClr val="bg1">
                    <a:alpha val="69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00" name="28">
                  <a:extLst>
                    <a:ext uri="{FF2B5EF4-FFF2-40B4-BE49-F238E27FC236}">
                      <a16:creationId xmlns:a16="http://schemas.microsoft.com/office/drawing/2014/main" id="{D85C4138-1130-9AF7-D879-853FF797B71F}"/>
                    </a:ext>
                  </a:extLst>
                </p:cNvPr>
                <p:cNvSpPr/>
                <p:nvPr/>
              </p:nvSpPr>
              <p:spPr>
                <a:xfrm>
                  <a:off x="4667250" y="2695575"/>
                  <a:ext cx="2857500" cy="2857500"/>
                </a:xfrm>
                <a:prstGeom prst="ellipse">
                  <a:avLst/>
                </a:prstGeom>
                <a:gradFill>
                  <a:gsLst>
                    <a:gs pos="0">
                      <a:srgbClr val="F7F7F7"/>
                    </a:gs>
                    <a:gs pos="100000">
                      <a:srgbClr val="B2B2B2"/>
                    </a:gs>
                  </a:gsLst>
                  <a:lin ang="2700000" scaled="1"/>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101" name="Group 35">
                  <a:extLst>
                    <a:ext uri="{FF2B5EF4-FFF2-40B4-BE49-F238E27FC236}">
                      <a16:creationId xmlns:a16="http://schemas.microsoft.com/office/drawing/2014/main" id="{53FFE344-3F2C-5E4A-D13C-6DEDC73BBBA5}"/>
                    </a:ext>
                  </a:extLst>
                </p:cNvPr>
                <p:cNvGrpSpPr>
                  <a:grpSpLocks noChangeAspect="1"/>
                </p:cNvGrpSpPr>
                <p:nvPr/>
              </p:nvGrpSpPr>
              <p:grpSpPr>
                <a:xfrm>
                  <a:off x="4819650" y="2722834"/>
                  <a:ext cx="2609850" cy="2530764"/>
                  <a:chOff x="3477" y="1809"/>
                  <a:chExt cx="726" cy="704"/>
                </a:xfrm>
                <a:noFill/>
              </p:grpSpPr>
              <p:sp>
                <p:nvSpPr>
                  <p:cNvPr id="102" name="Freeform 36">
                    <a:extLst>
                      <a:ext uri="{FF2B5EF4-FFF2-40B4-BE49-F238E27FC236}">
                        <a16:creationId xmlns:a16="http://schemas.microsoft.com/office/drawing/2014/main" id="{9C45AE74-62A2-E00B-4CE0-B6F63C16F5A6}"/>
                      </a:ext>
                    </a:extLst>
                  </p:cNvPr>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03" name="Freeform 37">
                    <a:extLst>
                      <a:ext uri="{FF2B5EF4-FFF2-40B4-BE49-F238E27FC236}">
                        <a16:creationId xmlns:a16="http://schemas.microsoft.com/office/drawing/2014/main" id="{D0FC65BD-04A7-6121-BBC8-23BF884E7F73}"/>
                      </a:ext>
                    </a:extLst>
                  </p:cNvPr>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04" name="Freeform 38">
                    <a:extLst>
                      <a:ext uri="{FF2B5EF4-FFF2-40B4-BE49-F238E27FC236}">
                        <a16:creationId xmlns:a16="http://schemas.microsoft.com/office/drawing/2014/main" id="{60FDDF3D-0A37-73C0-E41F-6ABBE4F34B1B}"/>
                      </a:ext>
                    </a:extLst>
                  </p:cNvPr>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05" name="Freeform 39">
                    <a:extLst>
                      <a:ext uri="{FF2B5EF4-FFF2-40B4-BE49-F238E27FC236}">
                        <a16:creationId xmlns:a16="http://schemas.microsoft.com/office/drawing/2014/main" id="{3FA44D4F-A2E9-AD1D-065D-F50DA266E855}"/>
                      </a:ext>
                    </a:extLst>
                  </p:cNvPr>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06" name="Freeform 40">
                    <a:extLst>
                      <a:ext uri="{FF2B5EF4-FFF2-40B4-BE49-F238E27FC236}">
                        <a16:creationId xmlns:a16="http://schemas.microsoft.com/office/drawing/2014/main" id="{287BFCF7-7257-E55D-32E2-C0D67FDEE81C}"/>
                      </a:ext>
                    </a:extLst>
                  </p:cNvPr>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07" name="Freeform 41">
                    <a:extLst>
                      <a:ext uri="{FF2B5EF4-FFF2-40B4-BE49-F238E27FC236}">
                        <a16:creationId xmlns:a16="http://schemas.microsoft.com/office/drawing/2014/main" id="{021ECD5A-30C0-FA7B-259D-AFDC4D8A8C06}"/>
                      </a:ext>
                    </a:extLst>
                  </p:cNvPr>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08" name="Freeform 42">
                    <a:extLst>
                      <a:ext uri="{FF2B5EF4-FFF2-40B4-BE49-F238E27FC236}">
                        <a16:creationId xmlns:a16="http://schemas.microsoft.com/office/drawing/2014/main" id="{1FFB790E-8CB8-5239-427F-B00810721F93}"/>
                      </a:ext>
                    </a:extLst>
                  </p:cNvPr>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09" name="Freeform 43">
                    <a:extLst>
                      <a:ext uri="{FF2B5EF4-FFF2-40B4-BE49-F238E27FC236}">
                        <a16:creationId xmlns:a16="http://schemas.microsoft.com/office/drawing/2014/main" id="{578419F0-B5EC-6EF6-EE4C-D7A4C844CBF6}"/>
                      </a:ext>
                    </a:extLst>
                  </p:cNvPr>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10" name="Freeform 44">
                    <a:extLst>
                      <a:ext uri="{FF2B5EF4-FFF2-40B4-BE49-F238E27FC236}">
                        <a16:creationId xmlns:a16="http://schemas.microsoft.com/office/drawing/2014/main" id="{3B3187B5-1EC8-D644-CB49-D95C2D846C9A}"/>
                      </a:ext>
                    </a:extLst>
                  </p:cNvPr>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grpSp>
          </p:grpSp>
          <p:sp>
            <p:nvSpPr>
              <p:cNvPr id="76" name="椭圆 52">
                <a:extLst>
                  <a:ext uri="{FF2B5EF4-FFF2-40B4-BE49-F238E27FC236}">
                    <a16:creationId xmlns:a16="http://schemas.microsoft.com/office/drawing/2014/main" id="{031FFCC8-F080-5CE0-54B9-E2B3C0B6110D}"/>
                  </a:ext>
                </a:extLst>
              </p:cNvPr>
              <p:cNvSpPr/>
              <p:nvPr/>
            </p:nvSpPr>
            <p:spPr>
              <a:xfrm>
                <a:off x="2557845" y="1293195"/>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77" name="椭圆 53">
                <a:extLst>
                  <a:ext uri="{FF2B5EF4-FFF2-40B4-BE49-F238E27FC236}">
                    <a16:creationId xmlns:a16="http://schemas.microsoft.com/office/drawing/2014/main" id="{7EAFF142-96AB-A0AE-A2A3-A2E0D4AE7B49}"/>
                  </a:ext>
                </a:extLst>
              </p:cNvPr>
              <p:cNvSpPr/>
              <p:nvPr/>
            </p:nvSpPr>
            <p:spPr>
              <a:xfrm>
                <a:off x="2649843" y="1392088"/>
                <a:ext cx="667454" cy="6674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78" name="64">
                <a:extLst>
                  <a:ext uri="{FF2B5EF4-FFF2-40B4-BE49-F238E27FC236}">
                    <a16:creationId xmlns:a16="http://schemas.microsoft.com/office/drawing/2014/main" id="{0E401C99-2F07-AF5F-ECF6-B8331975C8AF}"/>
                  </a:ext>
                </a:extLst>
              </p:cNvPr>
              <p:cNvGrpSpPr/>
              <p:nvPr/>
            </p:nvGrpSpPr>
            <p:grpSpPr>
              <a:xfrm>
                <a:off x="5672321" y="1293195"/>
                <a:ext cx="849999" cy="849999"/>
                <a:chOff x="7274139" y="1415575"/>
                <a:chExt cx="1133332" cy="1133332"/>
              </a:xfrm>
            </p:grpSpPr>
            <p:sp>
              <p:nvSpPr>
                <p:cNvPr id="87" name="65">
                  <a:extLst>
                    <a:ext uri="{FF2B5EF4-FFF2-40B4-BE49-F238E27FC236}">
                      <a16:creationId xmlns:a16="http://schemas.microsoft.com/office/drawing/2014/main" id="{B7D2D21E-C3A0-77D5-8A9E-2F51063DC057}"/>
                    </a:ext>
                  </a:extLst>
                </p:cNvPr>
                <p:cNvSpPr/>
                <p:nvPr/>
              </p:nvSpPr>
              <p:spPr>
                <a:xfrm>
                  <a:off x="7274139" y="1415575"/>
                  <a:ext cx="1133332" cy="1133332"/>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88" name="66">
                  <a:extLst>
                    <a:ext uri="{FF2B5EF4-FFF2-40B4-BE49-F238E27FC236}">
                      <a16:creationId xmlns:a16="http://schemas.microsoft.com/office/drawing/2014/main" id="{83E29309-DCC2-3F1B-CEA8-C198655513C3}"/>
                    </a:ext>
                  </a:extLst>
                </p:cNvPr>
                <p:cNvSpPr/>
                <p:nvPr/>
              </p:nvSpPr>
              <p:spPr>
                <a:xfrm>
                  <a:off x="7395836" y="1537272"/>
                  <a:ext cx="889938" cy="8899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89" name="67">
                  <a:extLst>
                    <a:ext uri="{FF2B5EF4-FFF2-40B4-BE49-F238E27FC236}">
                      <a16:creationId xmlns:a16="http://schemas.microsoft.com/office/drawing/2014/main" id="{0F059D05-6F6B-E97E-9CAB-41185D5A8C27}"/>
                    </a:ext>
                  </a:extLst>
                </p:cNvPr>
                <p:cNvSpPr/>
                <p:nvPr/>
              </p:nvSpPr>
              <p:spPr>
                <a:xfrm>
                  <a:off x="7477043" y="153727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90" name="Group 52">
                  <a:extLst>
                    <a:ext uri="{FF2B5EF4-FFF2-40B4-BE49-F238E27FC236}">
                      <a16:creationId xmlns:a16="http://schemas.microsoft.com/office/drawing/2014/main" id="{83F2795E-FB61-5AE3-B625-3C427372F5E5}"/>
                    </a:ext>
                  </a:extLst>
                </p:cNvPr>
                <p:cNvGrpSpPr>
                  <a:grpSpLocks noChangeAspect="1"/>
                </p:cNvGrpSpPr>
                <p:nvPr/>
              </p:nvGrpSpPr>
              <p:grpSpPr>
                <a:xfrm>
                  <a:off x="7626021" y="1759790"/>
                  <a:ext cx="426136" cy="422462"/>
                  <a:chOff x="3783" y="2102"/>
                  <a:chExt cx="116" cy="115"/>
                </a:xfrm>
                <a:solidFill>
                  <a:schemeClr val="bg1"/>
                </a:solidFill>
                <a:effectLst/>
              </p:grpSpPr>
              <p:sp>
                <p:nvSpPr>
                  <p:cNvPr id="91" name="Freeform 53">
                    <a:extLst>
                      <a:ext uri="{FF2B5EF4-FFF2-40B4-BE49-F238E27FC236}">
                        <a16:creationId xmlns:a16="http://schemas.microsoft.com/office/drawing/2014/main" id="{A9812318-4AFA-4E45-9C4C-E16D00EC70D5}"/>
                      </a:ext>
                    </a:extLst>
                  </p:cNvPr>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92" name="Freeform 54">
                    <a:extLst>
                      <a:ext uri="{FF2B5EF4-FFF2-40B4-BE49-F238E27FC236}">
                        <a16:creationId xmlns:a16="http://schemas.microsoft.com/office/drawing/2014/main" id="{6C2C4FBB-9560-78FB-49C9-5C8CEAFE234D}"/>
                      </a:ext>
                    </a:extLst>
                  </p:cNvPr>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93" name="Freeform 55">
                    <a:extLst>
                      <a:ext uri="{FF2B5EF4-FFF2-40B4-BE49-F238E27FC236}">
                        <a16:creationId xmlns:a16="http://schemas.microsoft.com/office/drawing/2014/main" id="{7662E114-0937-D311-827B-BD7CDE7E5F1C}"/>
                      </a:ext>
                    </a:extLst>
                  </p:cNvPr>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94" name="Freeform 56">
                    <a:extLst>
                      <a:ext uri="{FF2B5EF4-FFF2-40B4-BE49-F238E27FC236}">
                        <a16:creationId xmlns:a16="http://schemas.microsoft.com/office/drawing/2014/main" id="{2DF8C9C6-70A0-5FE7-791B-01C6C103EBE7}"/>
                      </a:ext>
                    </a:extLst>
                  </p:cNvPr>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95" name="Freeform 57">
                    <a:extLst>
                      <a:ext uri="{FF2B5EF4-FFF2-40B4-BE49-F238E27FC236}">
                        <a16:creationId xmlns:a16="http://schemas.microsoft.com/office/drawing/2014/main" id="{1ABC18A5-891F-9A45-7852-4F095D75352C}"/>
                      </a:ext>
                    </a:extLst>
                  </p:cNvPr>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96" name="Freeform 58">
                    <a:extLst>
                      <a:ext uri="{FF2B5EF4-FFF2-40B4-BE49-F238E27FC236}">
                        <a16:creationId xmlns:a16="http://schemas.microsoft.com/office/drawing/2014/main" id="{9C617F8F-CDF5-ACD5-6CC0-FD0BD0634445}"/>
                      </a:ext>
                    </a:extLst>
                  </p:cNvPr>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97" name="Freeform 59">
                    <a:extLst>
                      <a:ext uri="{FF2B5EF4-FFF2-40B4-BE49-F238E27FC236}">
                        <a16:creationId xmlns:a16="http://schemas.microsoft.com/office/drawing/2014/main" id="{972C27E7-3FA2-7BE9-DA09-C9C76A7F7DC5}"/>
                      </a:ext>
                    </a:extLst>
                  </p:cNvPr>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grpSp>
          </p:grpSp>
          <p:sp>
            <p:nvSpPr>
              <p:cNvPr id="79" name="77">
                <a:extLst>
                  <a:ext uri="{FF2B5EF4-FFF2-40B4-BE49-F238E27FC236}">
                    <a16:creationId xmlns:a16="http://schemas.microsoft.com/office/drawing/2014/main" id="{89A6751A-0185-6A51-A784-E015F63A4A28}"/>
                  </a:ext>
                </a:extLst>
              </p:cNvPr>
              <p:cNvSpPr/>
              <p:nvPr/>
            </p:nvSpPr>
            <p:spPr>
              <a:xfrm>
                <a:off x="1510005" y="2761570"/>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80" name="78">
                <a:extLst>
                  <a:ext uri="{FF2B5EF4-FFF2-40B4-BE49-F238E27FC236}">
                    <a16:creationId xmlns:a16="http://schemas.microsoft.com/office/drawing/2014/main" id="{985E751D-D8A3-9818-0198-92E990BDC7C7}"/>
                  </a:ext>
                </a:extLst>
              </p:cNvPr>
              <p:cNvGrpSpPr/>
              <p:nvPr/>
            </p:nvGrpSpPr>
            <p:grpSpPr>
              <a:xfrm>
                <a:off x="1599806" y="2854407"/>
                <a:ext cx="667454" cy="667454"/>
                <a:chOff x="2598032" y="2695682"/>
                <a:chExt cx="889938" cy="889938"/>
              </a:xfrm>
            </p:grpSpPr>
            <p:sp>
              <p:nvSpPr>
                <p:cNvPr id="85" name="83">
                  <a:extLst>
                    <a:ext uri="{FF2B5EF4-FFF2-40B4-BE49-F238E27FC236}">
                      <a16:creationId xmlns:a16="http://schemas.microsoft.com/office/drawing/2014/main" id="{51A95B33-1C52-D8F7-4C8D-2B612060D267}"/>
                    </a:ext>
                  </a:extLst>
                </p:cNvPr>
                <p:cNvSpPr/>
                <p:nvPr/>
              </p:nvSpPr>
              <p:spPr>
                <a:xfrm>
                  <a:off x="2598032" y="2695682"/>
                  <a:ext cx="889938" cy="889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86" name="84">
                  <a:extLst>
                    <a:ext uri="{FF2B5EF4-FFF2-40B4-BE49-F238E27FC236}">
                      <a16:creationId xmlns:a16="http://schemas.microsoft.com/office/drawing/2014/main" id="{DA647C96-0D2F-14F3-E20B-D60F2A2973FE}"/>
                    </a:ext>
                  </a:extLst>
                </p:cNvPr>
                <p:cNvSpPr/>
                <p:nvPr/>
              </p:nvSpPr>
              <p:spPr>
                <a:xfrm>
                  <a:off x="2679239" y="269568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sp>
            <p:nvSpPr>
              <p:cNvPr id="81" name="86">
                <a:extLst>
                  <a:ext uri="{FF2B5EF4-FFF2-40B4-BE49-F238E27FC236}">
                    <a16:creationId xmlns:a16="http://schemas.microsoft.com/office/drawing/2014/main" id="{0BE8DDFC-6440-A726-E4B1-DCF6A8377338}"/>
                  </a:ext>
                </a:extLst>
              </p:cNvPr>
              <p:cNvSpPr/>
              <p:nvPr/>
            </p:nvSpPr>
            <p:spPr>
              <a:xfrm>
                <a:off x="6698256" y="2839238"/>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82" name="89">
                <a:extLst>
                  <a:ext uri="{FF2B5EF4-FFF2-40B4-BE49-F238E27FC236}">
                    <a16:creationId xmlns:a16="http://schemas.microsoft.com/office/drawing/2014/main" id="{91900CC9-F3E9-AB94-F86A-751D143F9DEC}"/>
                  </a:ext>
                </a:extLst>
              </p:cNvPr>
              <p:cNvGrpSpPr/>
              <p:nvPr/>
            </p:nvGrpSpPr>
            <p:grpSpPr>
              <a:xfrm>
                <a:off x="6784230" y="2932075"/>
                <a:ext cx="667454" cy="667454"/>
                <a:chOff x="2598032" y="2695682"/>
                <a:chExt cx="889938" cy="889938"/>
              </a:xfrm>
            </p:grpSpPr>
            <p:sp>
              <p:nvSpPr>
                <p:cNvPr id="83" name="98">
                  <a:extLst>
                    <a:ext uri="{FF2B5EF4-FFF2-40B4-BE49-F238E27FC236}">
                      <a16:creationId xmlns:a16="http://schemas.microsoft.com/office/drawing/2014/main" id="{46642F39-A1CF-D016-189C-9CE8AD76DB62}"/>
                    </a:ext>
                  </a:extLst>
                </p:cNvPr>
                <p:cNvSpPr/>
                <p:nvPr/>
              </p:nvSpPr>
              <p:spPr>
                <a:xfrm>
                  <a:off x="2598032" y="2695682"/>
                  <a:ext cx="889938" cy="8899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84" name="99">
                  <a:extLst>
                    <a:ext uri="{FF2B5EF4-FFF2-40B4-BE49-F238E27FC236}">
                      <a16:creationId xmlns:a16="http://schemas.microsoft.com/office/drawing/2014/main" id="{F4E2EC9A-037C-49CA-DBD0-122BA51D36D7}"/>
                    </a:ext>
                  </a:extLst>
                </p:cNvPr>
                <p:cNvSpPr/>
                <p:nvPr/>
              </p:nvSpPr>
              <p:spPr>
                <a:xfrm>
                  <a:off x="2679239" y="269568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grpSp>
      <p:pic>
        <p:nvPicPr>
          <p:cNvPr id="127" name="Picture 126">
            <a:extLst>
              <a:ext uri="{FF2B5EF4-FFF2-40B4-BE49-F238E27FC236}">
                <a16:creationId xmlns:a16="http://schemas.microsoft.com/office/drawing/2014/main" id="{4149DB4A-0004-58A4-A44F-E8402F7F7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29" name="Freeform 5">
            <a:extLst>
              <a:ext uri="{FF2B5EF4-FFF2-40B4-BE49-F238E27FC236}">
                <a16:creationId xmlns:a16="http://schemas.microsoft.com/office/drawing/2014/main" id="{839A79DE-EE97-AF58-3199-5643FA7F2147}"/>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30" name="Freeform 5">
            <a:extLst>
              <a:ext uri="{FF2B5EF4-FFF2-40B4-BE49-F238E27FC236}">
                <a16:creationId xmlns:a16="http://schemas.microsoft.com/office/drawing/2014/main" id="{D4092702-7D64-6F2A-AC2F-C90D7C788A06}"/>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131" name="Group 130">
            <a:extLst>
              <a:ext uri="{FF2B5EF4-FFF2-40B4-BE49-F238E27FC236}">
                <a16:creationId xmlns:a16="http://schemas.microsoft.com/office/drawing/2014/main" id="{4B2295EA-F123-D740-863E-DA19965A98E7}"/>
              </a:ext>
            </a:extLst>
          </p:cNvPr>
          <p:cNvGrpSpPr/>
          <p:nvPr userDrawn="1"/>
        </p:nvGrpSpPr>
        <p:grpSpPr>
          <a:xfrm>
            <a:off x="1510005" y="1293195"/>
            <a:ext cx="6038250" cy="3352260"/>
            <a:chOff x="1510005" y="1293195"/>
            <a:chExt cx="6038250" cy="3352260"/>
          </a:xfrm>
        </p:grpSpPr>
        <p:grpSp>
          <p:nvGrpSpPr>
            <p:cNvPr id="132" name="39">
              <a:extLst>
                <a:ext uri="{FF2B5EF4-FFF2-40B4-BE49-F238E27FC236}">
                  <a16:creationId xmlns:a16="http://schemas.microsoft.com/office/drawing/2014/main" id="{90718C98-2FA4-B0AD-9E61-B281F8E22AE9}"/>
                </a:ext>
              </a:extLst>
            </p:cNvPr>
            <p:cNvGrpSpPr/>
            <p:nvPr/>
          </p:nvGrpSpPr>
          <p:grpSpPr>
            <a:xfrm>
              <a:off x="2375538" y="3107727"/>
              <a:ext cx="1154390" cy="443042"/>
              <a:chOff x="2796988" y="3525699"/>
              <a:chExt cx="1763196" cy="676694"/>
            </a:xfrm>
          </p:grpSpPr>
          <p:sp>
            <p:nvSpPr>
              <p:cNvPr id="179" name="20">
                <a:extLst>
                  <a:ext uri="{FF2B5EF4-FFF2-40B4-BE49-F238E27FC236}">
                    <a16:creationId xmlns:a16="http://schemas.microsoft.com/office/drawing/2014/main" id="{2D241CC2-E17B-41CD-3804-5CA28279EAB8}"/>
                  </a:ext>
                </a:extLst>
              </p:cNvPr>
              <p:cNvSpPr/>
              <p:nvPr/>
            </p:nvSpPr>
            <p:spPr>
              <a:xfrm>
                <a:off x="2796988" y="3525699"/>
                <a:ext cx="1675952" cy="581482"/>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80" name="41">
                <a:extLst>
                  <a:ext uri="{FF2B5EF4-FFF2-40B4-BE49-F238E27FC236}">
                    <a16:creationId xmlns:a16="http://schemas.microsoft.com/office/drawing/2014/main" id="{7C0DB121-B8A2-891A-16C0-D92AAF8D3D92}"/>
                  </a:ext>
                </a:extLst>
              </p:cNvPr>
              <p:cNvSpPr/>
              <p:nvPr/>
            </p:nvSpPr>
            <p:spPr>
              <a:xfrm>
                <a:off x="4404048" y="4046257"/>
                <a:ext cx="156136" cy="156136"/>
              </a:xfrm>
              <a:prstGeom prst="ellipse">
                <a:avLst/>
              </a:prstGeom>
              <a:solidFill>
                <a:schemeClr val="accent1"/>
              </a:solidFill>
              <a:ln w="9525">
                <a:solidFill>
                  <a:schemeClr val="bg1">
                    <a:lumMod val="75000"/>
                  </a:schemeClr>
                </a:solidFill>
                <a:prstDash val="sysDash"/>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133" name="42">
              <a:extLst>
                <a:ext uri="{FF2B5EF4-FFF2-40B4-BE49-F238E27FC236}">
                  <a16:creationId xmlns:a16="http://schemas.microsoft.com/office/drawing/2014/main" id="{A99C2FCB-39A0-2020-C65C-BC01C1ECC31D}"/>
                </a:ext>
              </a:extLst>
            </p:cNvPr>
            <p:cNvGrpSpPr/>
            <p:nvPr/>
          </p:nvGrpSpPr>
          <p:grpSpPr>
            <a:xfrm flipH="1">
              <a:off x="5510643" y="3151218"/>
              <a:ext cx="1129511" cy="390172"/>
              <a:chOff x="2834988" y="3606451"/>
              <a:chExt cx="1725196" cy="595942"/>
            </a:xfrm>
          </p:grpSpPr>
          <p:sp>
            <p:nvSpPr>
              <p:cNvPr id="177" name="23">
                <a:extLst>
                  <a:ext uri="{FF2B5EF4-FFF2-40B4-BE49-F238E27FC236}">
                    <a16:creationId xmlns:a16="http://schemas.microsoft.com/office/drawing/2014/main" id="{86F698D0-BB6B-37A9-289C-E895F97E9E3C}"/>
                  </a:ext>
                </a:extLst>
              </p:cNvPr>
              <p:cNvSpPr/>
              <p:nvPr/>
            </p:nvSpPr>
            <p:spPr>
              <a:xfrm>
                <a:off x="2834988" y="3606451"/>
                <a:ext cx="1637953" cy="500729"/>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78" name="44">
                <a:extLst>
                  <a:ext uri="{FF2B5EF4-FFF2-40B4-BE49-F238E27FC236}">
                    <a16:creationId xmlns:a16="http://schemas.microsoft.com/office/drawing/2014/main" id="{8348D678-75EE-D1EF-CC17-791D0A74029E}"/>
                  </a:ext>
                </a:extLst>
              </p:cNvPr>
              <p:cNvSpPr/>
              <p:nvPr/>
            </p:nvSpPr>
            <p:spPr>
              <a:xfrm>
                <a:off x="4404048" y="4046257"/>
                <a:ext cx="156136" cy="156136"/>
              </a:xfrm>
              <a:prstGeom prst="ellipse">
                <a:avLst/>
              </a:prstGeom>
              <a:solidFill>
                <a:schemeClr val="accent5"/>
              </a:solidFill>
              <a:ln w="9525">
                <a:solidFill>
                  <a:schemeClr val="bg1">
                    <a:lumMod val="75000"/>
                  </a:schemeClr>
                </a:solidFill>
                <a:prstDash val="sysDash"/>
              </a:ln>
              <a:effectLst>
                <a:innerShdw blurRad="50800" dist="254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134" name="45">
              <a:extLst>
                <a:ext uri="{FF2B5EF4-FFF2-40B4-BE49-F238E27FC236}">
                  <a16:creationId xmlns:a16="http://schemas.microsoft.com/office/drawing/2014/main" id="{3053E846-B618-0102-D4F5-EC102ADDEA7E}"/>
                </a:ext>
              </a:extLst>
            </p:cNvPr>
            <p:cNvGrpSpPr/>
            <p:nvPr/>
          </p:nvGrpSpPr>
          <p:grpSpPr>
            <a:xfrm>
              <a:off x="3359718" y="1581615"/>
              <a:ext cx="677877" cy="782141"/>
              <a:chOff x="3524807" y="3007764"/>
              <a:chExt cx="1035377" cy="1194629"/>
            </a:xfrm>
          </p:grpSpPr>
          <p:sp>
            <p:nvSpPr>
              <p:cNvPr id="175" name="26">
                <a:extLst>
                  <a:ext uri="{FF2B5EF4-FFF2-40B4-BE49-F238E27FC236}">
                    <a16:creationId xmlns:a16="http://schemas.microsoft.com/office/drawing/2014/main" id="{114407EC-A17F-BB86-9514-66BF0D3E3E62}"/>
                  </a:ext>
                </a:extLst>
              </p:cNvPr>
              <p:cNvSpPr/>
              <p:nvPr/>
            </p:nvSpPr>
            <p:spPr>
              <a:xfrm>
                <a:off x="3524807" y="3007764"/>
                <a:ext cx="948133" cy="1099417"/>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76" name="47">
                <a:extLst>
                  <a:ext uri="{FF2B5EF4-FFF2-40B4-BE49-F238E27FC236}">
                    <a16:creationId xmlns:a16="http://schemas.microsoft.com/office/drawing/2014/main" id="{6F649B68-D62E-35B2-111B-816B3179DD3E}"/>
                  </a:ext>
                </a:extLst>
              </p:cNvPr>
              <p:cNvSpPr/>
              <p:nvPr/>
            </p:nvSpPr>
            <p:spPr>
              <a:xfrm>
                <a:off x="4404048" y="4046257"/>
                <a:ext cx="156136" cy="156136"/>
              </a:xfrm>
              <a:prstGeom prst="ellipse">
                <a:avLst/>
              </a:prstGeom>
              <a:solidFill>
                <a:schemeClr val="accent2"/>
              </a:solidFill>
              <a:ln w="9525">
                <a:solidFill>
                  <a:schemeClr val="bg1">
                    <a:lumMod val="75000"/>
                  </a:schemeClr>
                </a:solidFill>
                <a:prstDash val="sysDash"/>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135" name="48">
              <a:extLst>
                <a:ext uri="{FF2B5EF4-FFF2-40B4-BE49-F238E27FC236}">
                  <a16:creationId xmlns:a16="http://schemas.microsoft.com/office/drawing/2014/main" id="{6D7F299F-5FD2-CF83-CEA9-15AA597EF029}"/>
                </a:ext>
              </a:extLst>
            </p:cNvPr>
            <p:cNvGrpSpPr/>
            <p:nvPr/>
          </p:nvGrpSpPr>
          <p:grpSpPr>
            <a:xfrm flipH="1">
              <a:off x="5019941" y="1667811"/>
              <a:ext cx="688461" cy="684009"/>
              <a:chOff x="3508641" y="3157650"/>
              <a:chExt cx="1051543" cy="1044743"/>
            </a:xfrm>
          </p:grpSpPr>
          <p:sp>
            <p:nvSpPr>
              <p:cNvPr id="173" name="32">
                <a:extLst>
                  <a:ext uri="{FF2B5EF4-FFF2-40B4-BE49-F238E27FC236}">
                    <a16:creationId xmlns:a16="http://schemas.microsoft.com/office/drawing/2014/main" id="{482810C5-3F38-54D1-A86A-F0C7B49FBF1A}"/>
                  </a:ext>
                </a:extLst>
              </p:cNvPr>
              <p:cNvSpPr/>
              <p:nvPr/>
            </p:nvSpPr>
            <p:spPr>
              <a:xfrm>
                <a:off x="3508641" y="3157650"/>
                <a:ext cx="964300" cy="949531"/>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74" name="50">
                <a:extLst>
                  <a:ext uri="{FF2B5EF4-FFF2-40B4-BE49-F238E27FC236}">
                    <a16:creationId xmlns:a16="http://schemas.microsoft.com/office/drawing/2014/main" id="{9CE48A86-D4CF-CC8D-B9C9-0F6F463A7E7F}"/>
                  </a:ext>
                </a:extLst>
              </p:cNvPr>
              <p:cNvSpPr/>
              <p:nvPr/>
            </p:nvSpPr>
            <p:spPr>
              <a:xfrm>
                <a:off x="4404048" y="4046257"/>
                <a:ext cx="156136" cy="156136"/>
              </a:xfrm>
              <a:prstGeom prst="ellipse">
                <a:avLst/>
              </a:prstGeom>
              <a:solidFill>
                <a:schemeClr val="accent4"/>
              </a:solidFill>
              <a:ln w="9525">
                <a:solidFill>
                  <a:schemeClr val="bg1">
                    <a:lumMod val="75000"/>
                  </a:schemeClr>
                </a:solidFill>
                <a:prstDash val="sysDash"/>
              </a:ln>
              <a:effectLst>
                <a:innerShdw blurRad="50800" dist="254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136" name="Group 135">
              <a:extLst>
                <a:ext uri="{FF2B5EF4-FFF2-40B4-BE49-F238E27FC236}">
                  <a16:creationId xmlns:a16="http://schemas.microsoft.com/office/drawing/2014/main" id="{06F328C9-4EA5-75CF-4B0B-07C7A7FC1C65}"/>
                </a:ext>
              </a:extLst>
            </p:cNvPr>
            <p:cNvGrpSpPr/>
            <p:nvPr/>
          </p:nvGrpSpPr>
          <p:grpSpPr>
            <a:xfrm>
              <a:off x="1510005" y="1293195"/>
              <a:ext cx="6038250" cy="3352260"/>
              <a:chOff x="1510005" y="1293195"/>
              <a:chExt cx="6038250" cy="3352260"/>
            </a:xfrm>
          </p:grpSpPr>
          <p:grpSp>
            <p:nvGrpSpPr>
              <p:cNvPr id="137" name="23">
                <a:extLst>
                  <a:ext uri="{FF2B5EF4-FFF2-40B4-BE49-F238E27FC236}">
                    <a16:creationId xmlns:a16="http://schemas.microsoft.com/office/drawing/2014/main" id="{C80908C3-796A-0BD9-DD62-B835B3C754EA}"/>
                  </a:ext>
                </a:extLst>
              </p:cNvPr>
              <p:cNvGrpSpPr/>
              <p:nvPr/>
            </p:nvGrpSpPr>
            <p:grpSpPr>
              <a:xfrm>
                <a:off x="3097931" y="1783057"/>
                <a:ext cx="2862398" cy="2862398"/>
                <a:chOff x="3910012" y="1938337"/>
                <a:chExt cx="4371976" cy="4371976"/>
              </a:xfrm>
            </p:grpSpPr>
            <p:sp>
              <p:nvSpPr>
                <p:cNvPr id="160" name="26">
                  <a:extLst>
                    <a:ext uri="{FF2B5EF4-FFF2-40B4-BE49-F238E27FC236}">
                      <a16:creationId xmlns:a16="http://schemas.microsoft.com/office/drawing/2014/main" id="{9159D601-C1FE-9559-DC44-D74436105B5D}"/>
                    </a:ext>
                  </a:extLst>
                </p:cNvPr>
                <p:cNvSpPr/>
                <p:nvPr userDrawn="1"/>
              </p:nvSpPr>
              <p:spPr>
                <a:xfrm>
                  <a:off x="4283982" y="2312307"/>
                  <a:ext cx="3624037" cy="3624037"/>
                </a:xfrm>
                <a:prstGeom prst="ellipse">
                  <a:avLst/>
                </a:prstGeom>
                <a:gradFill>
                  <a:gsLst>
                    <a:gs pos="100000">
                      <a:schemeClr val="bg1"/>
                    </a:gs>
                    <a:gs pos="0">
                      <a:srgbClr val="B2B2B2"/>
                    </a:gs>
                  </a:gsLst>
                  <a:lin ang="2700000" scaled="1"/>
                </a:gradFill>
                <a:ln w="25400">
                  <a:gradFill flip="none" rotWithShape="1">
                    <a:gsLst>
                      <a:gs pos="0">
                        <a:schemeClr val="bg1"/>
                      </a:gs>
                      <a:gs pos="100000">
                        <a:schemeClr val="bg1">
                          <a:lumMod val="65000"/>
                        </a:schemeClr>
                      </a:gs>
                    </a:gsLst>
                    <a:lin ang="2700000" scaled="1"/>
                  </a:gradFill>
                </a:ln>
                <a:effectLst>
                  <a:outerShdw blurRad="419100" dist="1397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61" name="5">
                  <a:extLst>
                    <a:ext uri="{FF2B5EF4-FFF2-40B4-BE49-F238E27FC236}">
                      <a16:creationId xmlns:a16="http://schemas.microsoft.com/office/drawing/2014/main" id="{18D8402C-DE75-E2F2-C107-E0EE12CCF598}"/>
                    </a:ext>
                  </a:extLst>
                </p:cNvPr>
                <p:cNvSpPr/>
                <p:nvPr/>
              </p:nvSpPr>
              <p:spPr>
                <a:xfrm>
                  <a:off x="3910012" y="1938337"/>
                  <a:ext cx="4371976" cy="4371976"/>
                </a:xfrm>
                <a:custGeom>
                  <a:avLst/>
                  <a:gdLst>
                    <a:gd name="connsiteX0" fmla="*/ 2442936 w 4885872"/>
                    <a:gd name="connsiteY0" fmla="*/ 198521 h 4885872"/>
                    <a:gd name="connsiteX1" fmla="*/ 198521 w 4885872"/>
                    <a:gd name="connsiteY1" fmla="*/ 2442936 h 4885872"/>
                    <a:gd name="connsiteX2" fmla="*/ 2442936 w 4885872"/>
                    <a:gd name="connsiteY2" fmla="*/ 4687351 h 4885872"/>
                    <a:gd name="connsiteX3" fmla="*/ 4687351 w 4885872"/>
                    <a:gd name="connsiteY3" fmla="*/ 2442936 h 4885872"/>
                    <a:gd name="connsiteX4" fmla="*/ 2442936 w 4885872"/>
                    <a:gd name="connsiteY4" fmla="*/ 198521 h 4885872"/>
                    <a:gd name="connsiteX5" fmla="*/ 2442936 w 4885872"/>
                    <a:gd name="connsiteY5" fmla="*/ 0 h 4885872"/>
                    <a:gd name="connsiteX6" fmla="*/ 4885872 w 4885872"/>
                    <a:gd name="connsiteY6" fmla="*/ 2442936 h 4885872"/>
                    <a:gd name="connsiteX7" fmla="*/ 2442936 w 4885872"/>
                    <a:gd name="connsiteY7" fmla="*/ 4885872 h 4885872"/>
                    <a:gd name="connsiteX8" fmla="*/ 0 w 4885872"/>
                    <a:gd name="connsiteY8" fmla="*/ 2442936 h 4885872"/>
                    <a:gd name="connsiteX9" fmla="*/ 2442936 w 4885872"/>
                    <a:gd name="connsiteY9" fmla="*/ 0 h 488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5872" h="4885872">
                      <a:moveTo>
                        <a:pt x="2442936" y="198521"/>
                      </a:moveTo>
                      <a:cubicBezTo>
                        <a:pt x="1203380" y="198521"/>
                        <a:pt x="198521" y="1203380"/>
                        <a:pt x="198521" y="2442936"/>
                      </a:cubicBezTo>
                      <a:cubicBezTo>
                        <a:pt x="198521" y="3682492"/>
                        <a:pt x="1203380" y="4687351"/>
                        <a:pt x="2442936" y="4687351"/>
                      </a:cubicBezTo>
                      <a:cubicBezTo>
                        <a:pt x="3682492" y="4687351"/>
                        <a:pt x="4687351" y="3682492"/>
                        <a:pt x="4687351" y="2442936"/>
                      </a:cubicBezTo>
                      <a:cubicBezTo>
                        <a:pt x="4687351" y="1203380"/>
                        <a:pt x="3682492" y="198521"/>
                        <a:pt x="2442936" y="198521"/>
                      </a:cubicBezTo>
                      <a:close/>
                      <a:moveTo>
                        <a:pt x="2442936" y="0"/>
                      </a:moveTo>
                      <a:cubicBezTo>
                        <a:pt x="3792132" y="0"/>
                        <a:pt x="4885872" y="1093740"/>
                        <a:pt x="4885872" y="2442936"/>
                      </a:cubicBezTo>
                      <a:cubicBezTo>
                        <a:pt x="4885872" y="3792132"/>
                        <a:pt x="3792132" y="4885872"/>
                        <a:pt x="2442936" y="4885872"/>
                      </a:cubicBezTo>
                      <a:cubicBezTo>
                        <a:pt x="1093740" y="4885872"/>
                        <a:pt x="0" y="3792132"/>
                        <a:pt x="0" y="2442936"/>
                      </a:cubicBezTo>
                      <a:cubicBezTo>
                        <a:pt x="0" y="1093740"/>
                        <a:pt x="1093740" y="0"/>
                        <a:pt x="2442936" y="0"/>
                      </a:cubicBezTo>
                      <a:close/>
                    </a:path>
                  </a:pathLst>
                </a:custGeom>
                <a:solidFill>
                  <a:schemeClr val="bg1">
                    <a:alpha val="69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sp>
            <p:nvSpPr>
              <p:cNvPr id="138" name="椭圆 52">
                <a:extLst>
                  <a:ext uri="{FF2B5EF4-FFF2-40B4-BE49-F238E27FC236}">
                    <a16:creationId xmlns:a16="http://schemas.microsoft.com/office/drawing/2014/main" id="{9D14C791-CAB6-F744-D4C0-01DC880E62C3}"/>
                  </a:ext>
                </a:extLst>
              </p:cNvPr>
              <p:cNvSpPr/>
              <p:nvPr/>
            </p:nvSpPr>
            <p:spPr>
              <a:xfrm>
                <a:off x="2557845" y="1293195"/>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39" name="椭圆 53">
                <a:extLst>
                  <a:ext uri="{FF2B5EF4-FFF2-40B4-BE49-F238E27FC236}">
                    <a16:creationId xmlns:a16="http://schemas.microsoft.com/office/drawing/2014/main" id="{66A3213B-8C60-C33B-0533-1E9D0EFDD74A}"/>
                  </a:ext>
                </a:extLst>
              </p:cNvPr>
              <p:cNvSpPr/>
              <p:nvPr/>
            </p:nvSpPr>
            <p:spPr>
              <a:xfrm>
                <a:off x="2649843" y="1392088"/>
                <a:ext cx="667454" cy="6674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140" name="64">
                <a:extLst>
                  <a:ext uri="{FF2B5EF4-FFF2-40B4-BE49-F238E27FC236}">
                    <a16:creationId xmlns:a16="http://schemas.microsoft.com/office/drawing/2014/main" id="{AE84431D-B4AC-4DF1-B385-10D9CC382502}"/>
                  </a:ext>
                </a:extLst>
              </p:cNvPr>
              <p:cNvGrpSpPr/>
              <p:nvPr/>
            </p:nvGrpSpPr>
            <p:grpSpPr>
              <a:xfrm>
                <a:off x="5672321" y="1293195"/>
                <a:ext cx="849999" cy="849999"/>
                <a:chOff x="7274139" y="1415575"/>
                <a:chExt cx="1133332" cy="1133332"/>
              </a:xfrm>
            </p:grpSpPr>
            <p:sp>
              <p:nvSpPr>
                <p:cNvPr id="149" name="65">
                  <a:extLst>
                    <a:ext uri="{FF2B5EF4-FFF2-40B4-BE49-F238E27FC236}">
                      <a16:creationId xmlns:a16="http://schemas.microsoft.com/office/drawing/2014/main" id="{ECB807F4-E19E-C114-1E08-D42781D658AD}"/>
                    </a:ext>
                  </a:extLst>
                </p:cNvPr>
                <p:cNvSpPr/>
                <p:nvPr/>
              </p:nvSpPr>
              <p:spPr>
                <a:xfrm>
                  <a:off x="7274139" y="1415575"/>
                  <a:ext cx="1133332" cy="1133332"/>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50" name="66">
                  <a:extLst>
                    <a:ext uri="{FF2B5EF4-FFF2-40B4-BE49-F238E27FC236}">
                      <a16:creationId xmlns:a16="http://schemas.microsoft.com/office/drawing/2014/main" id="{CE08A635-D996-4505-86B5-6316085F9517}"/>
                    </a:ext>
                  </a:extLst>
                </p:cNvPr>
                <p:cNvSpPr/>
                <p:nvPr userDrawn="1"/>
              </p:nvSpPr>
              <p:spPr>
                <a:xfrm>
                  <a:off x="7395836" y="1537272"/>
                  <a:ext cx="889938" cy="8899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sp>
            <p:nvSpPr>
              <p:cNvPr id="141" name="77">
                <a:extLst>
                  <a:ext uri="{FF2B5EF4-FFF2-40B4-BE49-F238E27FC236}">
                    <a16:creationId xmlns:a16="http://schemas.microsoft.com/office/drawing/2014/main" id="{9BE68699-401A-D286-39FB-44FC21FC290F}"/>
                  </a:ext>
                </a:extLst>
              </p:cNvPr>
              <p:cNvSpPr/>
              <p:nvPr/>
            </p:nvSpPr>
            <p:spPr>
              <a:xfrm>
                <a:off x="1510005" y="2761570"/>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142" name="78">
                <a:extLst>
                  <a:ext uri="{FF2B5EF4-FFF2-40B4-BE49-F238E27FC236}">
                    <a16:creationId xmlns:a16="http://schemas.microsoft.com/office/drawing/2014/main" id="{A8A4B19C-DF99-282E-985C-A60CE3619338}"/>
                  </a:ext>
                </a:extLst>
              </p:cNvPr>
              <p:cNvGrpSpPr/>
              <p:nvPr/>
            </p:nvGrpSpPr>
            <p:grpSpPr>
              <a:xfrm>
                <a:off x="1599806" y="2854407"/>
                <a:ext cx="667454" cy="667454"/>
                <a:chOff x="2598032" y="2695682"/>
                <a:chExt cx="889938" cy="889938"/>
              </a:xfrm>
            </p:grpSpPr>
            <p:sp>
              <p:nvSpPr>
                <p:cNvPr id="147" name="83">
                  <a:extLst>
                    <a:ext uri="{FF2B5EF4-FFF2-40B4-BE49-F238E27FC236}">
                      <a16:creationId xmlns:a16="http://schemas.microsoft.com/office/drawing/2014/main" id="{B274A5F8-5B43-3F88-CA49-6CA7ADBB5B5F}"/>
                    </a:ext>
                  </a:extLst>
                </p:cNvPr>
                <p:cNvSpPr/>
                <p:nvPr/>
              </p:nvSpPr>
              <p:spPr>
                <a:xfrm>
                  <a:off x="2598032" y="2695682"/>
                  <a:ext cx="889938" cy="889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48" name="84">
                  <a:extLst>
                    <a:ext uri="{FF2B5EF4-FFF2-40B4-BE49-F238E27FC236}">
                      <a16:creationId xmlns:a16="http://schemas.microsoft.com/office/drawing/2014/main" id="{94F78927-7263-6A01-8107-87159EEBE062}"/>
                    </a:ext>
                  </a:extLst>
                </p:cNvPr>
                <p:cNvSpPr/>
                <p:nvPr/>
              </p:nvSpPr>
              <p:spPr>
                <a:xfrm>
                  <a:off x="2679239" y="269568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sp>
            <p:nvSpPr>
              <p:cNvPr id="143" name="86">
                <a:extLst>
                  <a:ext uri="{FF2B5EF4-FFF2-40B4-BE49-F238E27FC236}">
                    <a16:creationId xmlns:a16="http://schemas.microsoft.com/office/drawing/2014/main" id="{4CA19742-94CC-5E54-AE30-2D307DCBBF6D}"/>
                  </a:ext>
                </a:extLst>
              </p:cNvPr>
              <p:cNvSpPr/>
              <p:nvPr/>
            </p:nvSpPr>
            <p:spPr>
              <a:xfrm>
                <a:off x="6698256" y="2839238"/>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144" name="89">
                <a:extLst>
                  <a:ext uri="{FF2B5EF4-FFF2-40B4-BE49-F238E27FC236}">
                    <a16:creationId xmlns:a16="http://schemas.microsoft.com/office/drawing/2014/main" id="{593C52C1-B7C7-D35C-17D1-F91805A36E15}"/>
                  </a:ext>
                </a:extLst>
              </p:cNvPr>
              <p:cNvGrpSpPr/>
              <p:nvPr/>
            </p:nvGrpSpPr>
            <p:grpSpPr>
              <a:xfrm>
                <a:off x="6784230" y="2932075"/>
                <a:ext cx="667454" cy="667454"/>
                <a:chOff x="2598032" y="2695682"/>
                <a:chExt cx="889938" cy="889938"/>
              </a:xfrm>
            </p:grpSpPr>
            <p:sp>
              <p:nvSpPr>
                <p:cNvPr id="145" name="98">
                  <a:extLst>
                    <a:ext uri="{FF2B5EF4-FFF2-40B4-BE49-F238E27FC236}">
                      <a16:creationId xmlns:a16="http://schemas.microsoft.com/office/drawing/2014/main" id="{F3624FF3-96C1-EE1A-CAFB-D58C40B177BB}"/>
                    </a:ext>
                  </a:extLst>
                </p:cNvPr>
                <p:cNvSpPr/>
                <p:nvPr/>
              </p:nvSpPr>
              <p:spPr>
                <a:xfrm>
                  <a:off x="2598032" y="2695682"/>
                  <a:ext cx="889938" cy="8899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46" name="99">
                  <a:extLst>
                    <a:ext uri="{FF2B5EF4-FFF2-40B4-BE49-F238E27FC236}">
                      <a16:creationId xmlns:a16="http://schemas.microsoft.com/office/drawing/2014/main" id="{A9A5CBB3-46C3-4A54-B34A-075CEA16FB15}"/>
                    </a:ext>
                  </a:extLst>
                </p:cNvPr>
                <p:cNvSpPr/>
                <p:nvPr/>
              </p:nvSpPr>
              <p:spPr>
                <a:xfrm>
                  <a:off x="2679239" y="269568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grpSp>
      <p:pic>
        <p:nvPicPr>
          <p:cNvPr id="189" name="Picture 188">
            <a:extLst>
              <a:ext uri="{FF2B5EF4-FFF2-40B4-BE49-F238E27FC236}">
                <a16:creationId xmlns:a16="http://schemas.microsoft.com/office/drawing/2014/main" id="{FEA26C91-18FF-C506-2A8E-EA67D2B9F7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90" name="Text Placeholder 142">
            <a:extLst>
              <a:ext uri="{FF2B5EF4-FFF2-40B4-BE49-F238E27FC236}">
                <a16:creationId xmlns:a16="http://schemas.microsoft.com/office/drawing/2014/main" id="{6CE6128F-123E-A99E-FFC3-177052A6371E}"/>
              </a:ext>
            </a:extLst>
          </p:cNvPr>
          <p:cNvSpPr>
            <a:spLocks noGrp="1"/>
          </p:cNvSpPr>
          <p:nvPr>
            <p:ph type="body" sz="quarter" idx="27" hasCustomPrompt="1"/>
          </p:nvPr>
        </p:nvSpPr>
        <p:spPr>
          <a:xfrm>
            <a:off x="78742" y="977526"/>
            <a:ext cx="2396398" cy="375877"/>
          </a:xfrm>
        </p:spPr>
        <p:txBody>
          <a:bodyPr/>
          <a:lstStyle>
            <a:lvl1pPr marL="0" indent="0" algn="l">
              <a:buNone/>
              <a:defRPr sz="2000" b="1">
                <a:solidFill>
                  <a:schemeClr val="tx1"/>
                </a:solidFill>
              </a:defRPr>
            </a:lvl1pPr>
            <a:lvl5pPr>
              <a:defRPr/>
            </a:lvl5pPr>
          </a:lstStyle>
          <a:p>
            <a:pPr lvl="0"/>
            <a:r>
              <a:rPr lang="en-US"/>
              <a:t>Add title text</a:t>
            </a:r>
            <a:endParaRPr lang="en-CA"/>
          </a:p>
        </p:txBody>
      </p:sp>
      <p:sp>
        <p:nvSpPr>
          <p:cNvPr id="191" name="Text Placeholder 142">
            <a:extLst>
              <a:ext uri="{FF2B5EF4-FFF2-40B4-BE49-F238E27FC236}">
                <a16:creationId xmlns:a16="http://schemas.microsoft.com/office/drawing/2014/main" id="{244CC065-D23D-3A36-B8BC-237A764AC473}"/>
              </a:ext>
            </a:extLst>
          </p:cNvPr>
          <p:cNvSpPr>
            <a:spLocks noGrp="1"/>
          </p:cNvSpPr>
          <p:nvPr>
            <p:ph type="body" sz="quarter" idx="28" hasCustomPrompt="1"/>
          </p:nvPr>
        </p:nvSpPr>
        <p:spPr>
          <a:xfrm>
            <a:off x="75264" y="1356225"/>
            <a:ext cx="2399876" cy="662884"/>
          </a:xfrm>
        </p:spPr>
        <p:txBody>
          <a:bodyPr/>
          <a:lstStyle>
            <a:lvl1pPr marL="0" indent="0" algn="l">
              <a:buNone/>
              <a:defRPr sz="1800" b="0">
                <a:solidFill>
                  <a:schemeClr val="tx1"/>
                </a:solidFill>
              </a:defRPr>
            </a:lvl1pPr>
            <a:lvl5pPr>
              <a:defRPr/>
            </a:lvl5pPr>
          </a:lstStyle>
          <a:p>
            <a:pPr lvl="0"/>
            <a:r>
              <a:rPr lang="en-US"/>
              <a:t>Click here to add content that matches the title</a:t>
            </a:r>
            <a:endParaRPr lang="en-CA"/>
          </a:p>
        </p:txBody>
      </p:sp>
      <p:sp>
        <p:nvSpPr>
          <p:cNvPr id="192" name="Text Placeholder 142">
            <a:extLst>
              <a:ext uri="{FF2B5EF4-FFF2-40B4-BE49-F238E27FC236}">
                <a16:creationId xmlns:a16="http://schemas.microsoft.com/office/drawing/2014/main" id="{4E0DE50A-2B0D-B172-8B07-65ACCB753964}"/>
              </a:ext>
            </a:extLst>
          </p:cNvPr>
          <p:cNvSpPr>
            <a:spLocks noGrp="1"/>
          </p:cNvSpPr>
          <p:nvPr>
            <p:ph type="body" sz="quarter" idx="34" hasCustomPrompt="1"/>
          </p:nvPr>
        </p:nvSpPr>
        <p:spPr>
          <a:xfrm>
            <a:off x="85161" y="3662316"/>
            <a:ext cx="2396398" cy="375877"/>
          </a:xfrm>
        </p:spPr>
        <p:txBody>
          <a:bodyPr/>
          <a:lstStyle>
            <a:lvl1pPr marL="0" indent="0" algn="l">
              <a:buNone/>
              <a:defRPr sz="2000" b="1">
                <a:solidFill>
                  <a:schemeClr val="tx1"/>
                </a:solidFill>
              </a:defRPr>
            </a:lvl1pPr>
            <a:lvl5pPr>
              <a:defRPr/>
            </a:lvl5pPr>
          </a:lstStyle>
          <a:p>
            <a:pPr lvl="0"/>
            <a:r>
              <a:rPr lang="en-US"/>
              <a:t>Add title text</a:t>
            </a:r>
            <a:endParaRPr lang="en-CA"/>
          </a:p>
        </p:txBody>
      </p:sp>
      <p:sp>
        <p:nvSpPr>
          <p:cNvPr id="193" name="Text Placeholder 142">
            <a:extLst>
              <a:ext uri="{FF2B5EF4-FFF2-40B4-BE49-F238E27FC236}">
                <a16:creationId xmlns:a16="http://schemas.microsoft.com/office/drawing/2014/main" id="{A6C35969-340D-551A-A0C9-1F3BA6C9DD08}"/>
              </a:ext>
            </a:extLst>
          </p:cNvPr>
          <p:cNvSpPr>
            <a:spLocks noGrp="1"/>
          </p:cNvSpPr>
          <p:nvPr>
            <p:ph type="body" sz="quarter" idx="35" hasCustomPrompt="1"/>
          </p:nvPr>
        </p:nvSpPr>
        <p:spPr>
          <a:xfrm>
            <a:off x="75264" y="4042543"/>
            <a:ext cx="2399876" cy="662884"/>
          </a:xfrm>
        </p:spPr>
        <p:txBody>
          <a:bodyPr/>
          <a:lstStyle>
            <a:lvl1pPr marL="0" indent="0" algn="l">
              <a:buNone/>
              <a:defRPr sz="1800" b="0">
                <a:solidFill>
                  <a:schemeClr val="tx1"/>
                </a:solidFill>
              </a:defRPr>
            </a:lvl1pPr>
            <a:lvl5pPr>
              <a:defRPr/>
            </a:lvl5pPr>
          </a:lstStyle>
          <a:p>
            <a:pPr lvl="0"/>
            <a:r>
              <a:rPr lang="en-US"/>
              <a:t>Click here to add content that matches the title</a:t>
            </a:r>
            <a:endParaRPr lang="en-CA"/>
          </a:p>
        </p:txBody>
      </p:sp>
      <p:sp>
        <p:nvSpPr>
          <p:cNvPr id="194" name="Text Placeholder 142">
            <a:extLst>
              <a:ext uri="{FF2B5EF4-FFF2-40B4-BE49-F238E27FC236}">
                <a16:creationId xmlns:a16="http://schemas.microsoft.com/office/drawing/2014/main" id="{7087E5E2-16A1-BD44-03A1-D44F8848B437}"/>
              </a:ext>
            </a:extLst>
          </p:cNvPr>
          <p:cNvSpPr>
            <a:spLocks noGrp="1"/>
          </p:cNvSpPr>
          <p:nvPr>
            <p:ph type="body" sz="quarter" idx="29" hasCustomPrompt="1"/>
          </p:nvPr>
        </p:nvSpPr>
        <p:spPr>
          <a:xfrm>
            <a:off x="6620100" y="977526"/>
            <a:ext cx="2396398" cy="375877"/>
          </a:xfrm>
        </p:spPr>
        <p:txBody>
          <a:bodyPr/>
          <a:lstStyle>
            <a:lvl1pPr marL="0" indent="0" algn="l">
              <a:buNone/>
              <a:defRPr sz="2000" b="1">
                <a:solidFill>
                  <a:schemeClr val="tx1"/>
                </a:solidFill>
              </a:defRPr>
            </a:lvl1pPr>
            <a:lvl5pPr>
              <a:defRPr/>
            </a:lvl5pPr>
          </a:lstStyle>
          <a:p>
            <a:pPr lvl="0"/>
            <a:r>
              <a:rPr lang="en-US"/>
              <a:t>Add title text</a:t>
            </a:r>
            <a:endParaRPr lang="en-CA"/>
          </a:p>
        </p:txBody>
      </p:sp>
      <p:sp>
        <p:nvSpPr>
          <p:cNvPr id="195" name="Text Placeholder 142">
            <a:extLst>
              <a:ext uri="{FF2B5EF4-FFF2-40B4-BE49-F238E27FC236}">
                <a16:creationId xmlns:a16="http://schemas.microsoft.com/office/drawing/2014/main" id="{2AD85ED3-C417-629E-3AFF-E4ED4DC2C948}"/>
              </a:ext>
            </a:extLst>
          </p:cNvPr>
          <p:cNvSpPr>
            <a:spLocks noGrp="1"/>
          </p:cNvSpPr>
          <p:nvPr>
            <p:ph type="body" sz="quarter" idx="30" hasCustomPrompt="1"/>
          </p:nvPr>
        </p:nvSpPr>
        <p:spPr>
          <a:xfrm>
            <a:off x="6616622" y="1356225"/>
            <a:ext cx="2399876" cy="662884"/>
          </a:xfrm>
        </p:spPr>
        <p:txBody>
          <a:bodyPr/>
          <a:lstStyle>
            <a:lvl1pPr marL="0" indent="0" algn="l">
              <a:buNone/>
              <a:defRPr sz="1800" b="0">
                <a:solidFill>
                  <a:schemeClr val="tx1"/>
                </a:solidFill>
              </a:defRPr>
            </a:lvl1pPr>
            <a:lvl5pPr>
              <a:defRPr/>
            </a:lvl5pPr>
          </a:lstStyle>
          <a:p>
            <a:pPr lvl="0"/>
            <a:r>
              <a:rPr lang="en-US"/>
              <a:t>Click here to add content that matches the title</a:t>
            </a:r>
            <a:endParaRPr lang="en-CA"/>
          </a:p>
        </p:txBody>
      </p:sp>
      <p:sp>
        <p:nvSpPr>
          <p:cNvPr id="196" name="Text Placeholder 142">
            <a:extLst>
              <a:ext uri="{FF2B5EF4-FFF2-40B4-BE49-F238E27FC236}">
                <a16:creationId xmlns:a16="http://schemas.microsoft.com/office/drawing/2014/main" id="{821BF1F5-CD88-9572-DFB9-C3A891365B18}"/>
              </a:ext>
            </a:extLst>
          </p:cNvPr>
          <p:cNvSpPr>
            <a:spLocks noGrp="1"/>
          </p:cNvSpPr>
          <p:nvPr>
            <p:ph type="body" sz="quarter" idx="31" hasCustomPrompt="1"/>
          </p:nvPr>
        </p:nvSpPr>
        <p:spPr>
          <a:xfrm>
            <a:off x="6637439" y="3662316"/>
            <a:ext cx="2396398" cy="375877"/>
          </a:xfrm>
        </p:spPr>
        <p:txBody>
          <a:bodyPr/>
          <a:lstStyle>
            <a:lvl1pPr marL="0" indent="0" algn="l">
              <a:buNone/>
              <a:defRPr sz="2000" b="1">
                <a:solidFill>
                  <a:schemeClr val="tx1"/>
                </a:solidFill>
              </a:defRPr>
            </a:lvl1pPr>
            <a:lvl5pPr>
              <a:defRPr/>
            </a:lvl5pPr>
          </a:lstStyle>
          <a:p>
            <a:pPr lvl="0"/>
            <a:r>
              <a:rPr lang="en-US"/>
              <a:t>Add title text</a:t>
            </a:r>
            <a:endParaRPr lang="en-CA"/>
          </a:p>
        </p:txBody>
      </p:sp>
      <p:sp>
        <p:nvSpPr>
          <p:cNvPr id="197" name="Text Placeholder 142">
            <a:extLst>
              <a:ext uri="{FF2B5EF4-FFF2-40B4-BE49-F238E27FC236}">
                <a16:creationId xmlns:a16="http://schemas.microsoft.com/office/drawing/2014/main" id="{CE8FF75C-7988-5EC6-0AD1-7381D76E5F44}"/>
              </a:ext>
            </a:extLst>
          </p:cNvPr>
          <p:cNvSpPr>
            <a:spLocks noGrp="1"/>
          </p:cNvSpPr>
          <p:nvPr>
            <p:ph type="body" sz="quarter" idx="32" hasCustomPrompt="1"/>
          </p:nvPr>
        </p:nvSpPr>
        <p:spPr>
          <a:xfrm>
            <a:off x="6637439" y="4038193"/>
            <a:ext cx="2399876" cy="662884"/>
          </a:xfrm>
        </p:spPr>
        <p:txBody>
          <a:bodyPr/>
          <a:lstStyle>
            <a:lvl1pPr marL="0" indent="0" algn="l">
              <a:buNone/>
              <a:defRPr sz="1800" b="0">
                <a:solidFill>
                  <a:schemeClr val="tx1"/>
                </a:solidFill>
              </a:defRPr>
            </a:lvl1pPr>
            <a:lvl5pPr>
              <a:defRPr/>
            </a:lvl5pPr>
          </a:lstStyle>
          <a:p>
            <a:pPr lvl="0"/>
            <a:r>
              <a:rPr lang="en-US"/>
              <a:t>Click here to add content that matches the title</a:t>
            </a:r>
            <a:endParaRPr lang="en-CA"/>
          </a:p>
        </p:txBody>
      </p:sp>
      <p:sp>
        <p:nvSpPr>
          <p:cNvPr id="123" name="Content Placeholder 119">
            <a:extLst>
              <a:ext uri="{FF2B5EF4-FFF2-40B4-BE49-F238E27FC236}">
                <a16:creationId xmlns:a16="http://schemas.microsoft.com/office/drawing/2014/main" id="{768DDF54-6453-FD27-EACA-6AF084DB5BFB}"/>
              </a:ext>
            </a:extLst>
          </p:cNvPr>
          <p:cNvSpPr>
            <a:spLocks noGrp="1"/>
          </p:cNvSpPr>
          <p:nvPr>
            <p:ph sz="quarter" idx="33" hasCustomPrompt="1"/>
          </p:nvPr>
        </p:nvSpPr>
        <p:spPr>
          <a:xfrm>
            <a:off x="3706796" y="2382586"/>
            <a:ext cx="1695397" cy="1627284"/>
          </a:xfrm>
        </p:spPr>
        <p:txBody>
          <a:bodyPr/>
          <a:lstStyle>
            <a:lvl1pPr marL="0" indent="0">
              <a:buNone/>
              <a:defRPr/>
            </a:lvl1pPr>
          </a:lstStyle>
          <a:p>
            <a:pPr lvl="0"/>
            <a:r>
              <a:rPr lang="en-CA"/>
              <a:t> </a:t>
            </a:r>
          </a:p>
        </p:txBody>
      </p:sp>
    </p:spTree>
    <p:extLst>
      <p:ext uri="{BB962C8B-B14F-4D97-AF65-F5344CB8AC3E}">
        <p14:creationId xmlns:p14="http://schemas.microsoft.com/office/powerpoint/2010/main" val="347272557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rocess Slide (Three-Poi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Process Example with Bullet Points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21" name="Group 20">
            <a:extLst>
              <a:ext uri="{FF2B5EF4-FFF2-40B4-BE49-F238E27FC236}">
                <a16:creationId xmlns:a16="http://schemas.microsoft.com/office/drawing/2014/main" id="{31CAA90C-3DCC-DF83-0BE6-9E5C32C04159}"/>
              </a:ext>
            </a:extLst>
          </p:cNvPr>
          <p:cNvGrpSpPr/>
          <p:nvPr/>
        </p:nvGrpSpPr>
        <p:grpSpPr>
          <a:xfrm>
            <a:off x="5482717" y="1159028"/>
            <a:ext cx="3244163" cy="3322246"/>
            <a:chOff x="4743502" y="1118620"/>
            <a:chExt cx="3244163" cy="3322246"/>
          </a:xfrm>
        </p:grpSpPr>
        <p:sp>
          <p:nvSpPr>
            <p:cNvPr id="25" name="130">
              <a:extLst>
                <a:ext uri="{FF2B5EF4-FFF2-40B4-BE49-F238E27FC236}">
                  <a16:creationId xmlns:a16="http://schemas.microsoft.com/office/drawing/2014/main" id="{FBDF607D-B536-6D58-6928-62886EB4C1AB}"/>
                </a:ext>
              </a:extLst>
            </p:cNvPr>
            <p:cNvSpPr/>
            <p:nvPr/>
          </p:nvSpPr>
          <p:spPr>
            <a:xfrm>
              <a:off x="5173337" y="1729500"/>
              <a:ext cx="2437704" cy="2101469"/>
            </a:xfrm>
            <a:prstGeom prst="triangle">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5100" rIns="0" bIns="432000" numCol="1" spcCol="0" rtlCol="0" fromWordArt="0" anchor="ctr" anchorCtr="0" forceAA="0" compatLnSpc="1">
              <a:noAutofit/>
            </a:bodyPr>
            <a:lstStyle/>
            <a:p>
              <a:pPr>
                <a:lnSpc>
                  <a:spcPts val="1500"/>
                </a:lnSpc>
              </a:pPr>
              <a:endParaRPr lang="zh-CN" altLang="en-US" sz="1200">
                <a:solidFill>
                  <a:schemeClr val="tx1">
                    <a:lumMod val="75000"/>
                    <a:lumOff val="25000"/>
                  </a:schemeClr>
                </a:solidFill>
                <a:cs typeface="+mn-ea"/>
                <a:sym typeface="+mn-lt"/>
              </a:endParaRPr>
            </a:p>
          </p:txBody>
        </p:sp>
        <p:grpSp>
          <p:nvGrpSpPr>
            <p:cNvPr id="26" name="Group 25">
              <a:extLst>
                <a:ext uri="{FF2B5EF4-FFF2-40B4-BE49-F238E27FC236}">
                  <a16:creationId xmlns:a16="http://schemas.microsoft.com/office/drawing/2014/main" id="{03925F6E-6EE4-7BA0-BD37-D77AEB689725}"/>
                </a:ext>
              </a:extLst>
            </p:cNvPr>
            <p:cNvGrpSpPr/>
            <p:nvPr/>
          </p:nvGrpSpPr>
          <p:grpSpPr>
            <a:xfrm>
              <a:off x="4743502" y="1118620"/>
              <a:ext cx="3244163" cy="3322246"/>
              <a:chOff x="4743502" y="1118620"/>
              <a:chExt cx="3244163" cy="3322246"/>
            </a:xfrm>
          </p:grpSpPr>
          <p:sp>
            <p:nvSpPr>
              <p:cNvPr id="27" name="Freeform 6">
                <a:extLst>
                  <a:ext uri="{FF2B5EF4-FFF2-40B4-BE49-F238E27FC236}">
                    <a16:creationId xmlns:a16="http://schemas.microsoft.com/office/drawing/2014/main" id="{7983AA53-C075-DBBA-8C36-C4C38A2E832D}"/>
                  </a:ext>
                </a:extLst>
              </p:cNvPr>
              <p:cNvSpPr>
                <a:spLocks noEditPoints="1"/>
              </p:cNvSpPr>
              <p:nvPr/>
            </p:nvSpPr>
            <p:spPr bwMode="auto">
              <a:xfrm>
                <a:off x="4817797" y="1628270"/>
                <a:ext cx="3077807" cy="2812596"/>
              </a:xfrm>
              <a:custGeom>
                <a:avLst/>
                <a:gdLst>
                  <a:gd name="T0" fmla="*/ 1146 w 1469"/>
                  <a:gd name="T1" fmla="*/ 0 h 1342"/>
                  <a:gd name="T2" fmla="*/ 1469 w 1469"/>
                  <a:gd name="T3" fmla="*/ 604 h 1342"/>
                  <a:gd name="T4" fmla="*/ 1047 w 1469"/>
                  <a:gd name="T5" fmla="*/ 1272 h 1342"/>
                  <a:gd name="T6" fmla="*/ 734 w 1469"/>
                  <a:gd name="T7" fmla="*/ 1342 h 1342"/>
                  <a:gd name="T8" fmla="*/ 422 w 1469"/>
                  <a:gd name="T9" fmla="*/ 1272 h 1342"/>
                  <a:gd name="T10" fmla="*/ 0 w 1469"/>
                  <a:gd name="T11" fmla="*/ 604 h 1342"/>
                  <a:gd name="T12" fmla="*/ 322 w 1469"/>
                  <a:gd name="T13" fmla="*/ 0 h 1342"/>
                </a:gdLst>
                <a:ahLst/>
                <a:cxnLst>
                  <a:cxn ang="0">
                    <a:pos x="T0" y="T1"/>
                  </a:cxn>
                  <a:cxn ang="0">
                    <a:pos x="T2" y="T3"/>
                  </a:cxn>
                  <a:cxn ang="0">
                    <a:pos x="T4" y="T5"/>
                  </a:cxn>
                  <a:cxn ang="0">
                    <a:pos x="T6" y="T7"/>
                  </a:cxn>
                  <a:cxn ang="0">
                    <a:pos x="T8" y="T9"/>
                  </a:cxn>
                  <a:cxn ang="0">
                    <a:pos x="T10" y="T11"/>
                  </a:cxn>
                  <a:cxn ang="0">
                    <a:pos x="T12" y="T13"/>
                  </a:cxn>
                </a:cxnLst>
                <a:rect l="0" t="0" r="r" b="b"/>
                <a:pathLst>
                  <a:path w="1469" h="1342">
                    <a:moveTo>
                      <a:pt x="1146" y="0"/>
                    </a:moveTo>
                    <a:cubicBezTo>
                      <a:pt x="1340" y="131"/>
                      <a:pt x="1468" y="353"/>
                      <a:pt x="1469" y="604"/>
                    </a:cubicBezTo>
                    <a:moveTo>
                      <a:pt x="1047" y="1272"/>
                    </a:moveTo>
                    <a:cubicBezTo>
                      <a:pt x="952" y="1317"/>
                      <a:pt x="846" y="1342"/>
                      <a:pt x="734" y="1342"/>
                    </a:cubicBezTo>
                    <a:cubicBezTo>
                      <a:pt x="623" y="1342"/>
                      <a:pt x="517" y="1317"/>
                      <a:pt x="422" y="1272"/>
                    </a:cubicBezTo>
                    <a:moveTo>
                      <a:pt x="0" y="604"/>
                    </a:moveTo>
                    <a:cubicBezTo>
                      <a:pt x="1" y="353"/>
                      <a:pt x="129" y="131"/>
                      <a:pt x="322" y="0"/>
                    </a:cubicBezTo>
                  </a:path>
                </a:pathLst>
              </a:custGeom>
              <a:noFill/>
              <a:ln w="12700" cap="flat">
                <a:solidFill>
                  <a:schemeClr val="tx1">
                    <a:lumMod val="65000"/>
                    <a:lumOff val="35000"/>
                  </a:schemeClr>
                </a:solidFill>
                <a:prstDash val="dash"/>
                <a:miter lim="800000"/>
                <a:headEnd type="none" w="sm" len="sm"/>
                <a:tailEnd type="arrow" w="sm" len="sm"/>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latin typeface="+mn-lt"/>
                  <a:cs typeface="+mn-ea"/>
                  <a:sym typeface="+mn-lt"/>
                </a:endParaRPr>
              </a:p>
            </p:txBody>
          </p:sp>
          <p:sp>
            <p:nvSpPr>
              <p:cNvPr id="28" name="Freeform 13">
                <a:extLst>
                  <a:ext uri="{FF2B5EF4-FFF2-40B4-BE49-F238E27FC236}">
                    <a16:creationId xmlns:a16="http://schemas.microsoft.com/office/drawing/2014/main" id="{7BBD3628-D344-549F-9EF7-7221C373339B}"/>
                  </a:ext>
                </a:extLst>
              </p:cNvPr>
              <p:cNvSpPr/>
              <p:nvPr/>
            </p:nvSpPr>
            <p:spPr bwMode="auto">
              <a:xfrm>
                <a:off x="5565098" y="1118620"/>
                <a:ext cx="1601102" cy="1797297"/>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Freeform 13">
                <a:extLst>
                  <a:ext uri="{FF2B5EF4-FFF2-40B4-BE49-F238E27FC236}">
                    <a16:creationId xmlns:a16="http://schemas.microsoft.com/office/drawing/2014/main" id="{8A5858D2-674C-E6FD-CC73-4108DB3B768A}"/>
                  </a:ext>
                </a:extLst>
              </p:cNvPr>
              <p:cNvSpPr/>
              <p:nvPr userDrawn="1"/>
            </p:nvSpPr>
            <p:spPr bwMode="auto">
              <a:xfrm>
                <a:off x="5672267" y="1231355"/>
                <a:ext cx="1401822" cy="1573598"/>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2225">
                <a:solidFill>
                  <a:schemeClr val="accent1"/>
                </a:soli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8">
                <a:extLst>
                  <a:ext uri="{FF2B5EF4-FFF2-40B4-BE49-F238E27FC236}">
                    <a16:creationId xmlns:a16="http://schemas.microsoft.com/office/drawing/2014/main" id="{0ABCC970-24F4-1EFA-9A25-C41F5DE6BBF4}"/>
                  </a:ext>
                </a:extLst>
              </p:cNvPr>
              <p:cNvGrpSpPr/>
              <p:nvPr userDrawn="1"/>
            </p:nvGrpSpPr>
            <p:grpSpPr>
              <a:xfrm>
                <a:off x="4743502" y="2557196"/>
                <a:ext cx="1601102" cy="1797297"/>
                <a:chOff x="600121" y="3441342"/>
                <a:chExt cx="2134802" cy="2396396"/>
              </a:xfrm>
            </p:grpSpPr>
            <p:sp>
              <p:nvSpPr>
                <p:cNvPr id="33" name="Freeform 13">
                  <a:extLst>
                    <a:ext uri="{FF2B5EF4-FFF2-40B4-BE49-F238E27FC236}">
                      <a16:creationId xmlns:a16="http://schemas.microsoft.com/office/drawing/2014/main" id="{F93C9739-70CB-3ECD-48AD-971436F62CCA}"/>
                    </a:ext>
                  </a:extLst>
                </p:cNvPr>
                <p:cNvSpPr/>
                <p:nvPr/>
              </p:nvSpPr>
              <p:spPr bwMode="auto">
                <a:xfrm>
                  <a:off x="600121" y="3441342"/>
                  <a:ext cx="2134802" cy="239639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Freeform 13">
                  <a:extLst>
                    <a:ext uri="{FF2B5EF4-FFF2-40B4-BE49-F238E27FC236}">
                      <a16:creationId xmlns:a16="http://schemas.microsoft.com/office/drawing/2014/main" id="{C8B5901B-DDE4-DACC-2A86-8AF77BD4522B}"/>
                    </a:ext>
                  </a:extLst>
                </p:cNvPr>
                <p:cNvSpPr/>
                <p:nvPr userDrawn="1"/>
              </p:nvSpPr>
              <p:spPr bwMode="auto">
                <a:xfrm>
                  <a:off x="732973" y="3575581"/>
                  <a:ext cx="1869095" cy="209813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00688A"/>
                </a:solidFill>
                <a:ln w="22225">
                  <a:solidFill>
                    <a:srgbClr val="00688A"/>
                  </a:soli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Freeform 13">
                <a:extLst>
                  <a:ext uri="{FF2B5EF4-FFF2-40B4-BE49-F238E27FC236}">
                    <a16:creationId xmlns:a16="http://schemas.microsoft.com/office/drawing/2014/main" id="{B41BD059-C2AC-882C-E0A3-0AD62737760D}"/>
                  </a:ext>
                </a:extLst>
              </p:cNvPr>
              <p:cNvSpPr/>
              <p:nvPr/>
            </p:nvSpPr>
            <p:spPr bwMode="auto">
              <a:xfrm>
                <a:off x="6386512" y="2556986"/>
                <a:ext cx="1601153" cy="1797368"/>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Freeform 13">
                <a:extLst>
                  <a:ext uri="{FF2B5EF4-FFF2-40B4-BE49-F238E27FC236}">
                    <a16:creationId xmlns:a16="http://schemas.microsoft.com/office/drawing/2014/main" id="{F4725C2D-D9AB-6ECD-9654-3CBD3ABC549B}"/>
                  </a:ext>
                </a:extLst>
              </p:cNvPr>
              <p:cNvSpPr/>
              <p:nvPr userDrawn="1"/>
            </p:nvSpPr>
            <p:spPr bwMode="auto">
              <a:xfrm>
                <a:off x="6485573" y="2688908"/>
                <a:ext cx="1401604" cy="157353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58595B"/>
              </a:solidFill>
              <a:ln w="22225">
                <a:solidFill>
                  <a:srgbClr val="58595B"/>
                </a:soli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45" name="Group 44">
            <a:extLst>
              <a:ext uri="{FF2B5EF4-FFF2-40B4-BE49-F238E27FC236}">
                <a16:creationId xmlns:a16="http://schemas.microsoft.com/office/drawing/2014/main" id="{7CE96A7D-1B40-64CB-6ECE-F0150CE82475}"/>
              </a:ext>
            </a:extLst>
          </p:cNvPr>
          <p:cNvGrpSpPr/>
          <p:nvPr/>
        </p:nvGrpSpPr>
        <p:grpSpPr>
          <a:xfrm>
            <a:off x="210386" y="1231216"/>
            <a:ext cx="614363" cy="3525093"/>
            <a:chOff x="210386" y="1231216"/>
            <a:chExt cx="614363" cy="3525093"/>
          </a:xfrm>
        </p:grpSpPr>
        <p:grpSp>
          <p:nvGrpSpPr>
            <p:cNvPr id="4" name="14">
              <a:extLst>
                <a:ext uri="{FF2B5EF4-FFF2-40B4-BE49-F238E27FC236}">
                  <a16:creationId xmlns:a16="http://schemas.microsoft.com/office/drawing/2014/main" id="{53244A07-5B67-3109-B4D9-CCA4003FC1E1}"/>
                </a:ext>
              </a:extLst>
            </p:cNvPr>
            <p:cNvGrpSpPr/>
            <p:nvPr/>
          </p:nvGrpSpPr>
          <p:grpSpPr>
            <a:xfrm>
              <a:off x="210386" y="1231216"/>
              <a:ext cx="614363" cy="593884"/>
              <a:chOff x="9657" y="2541"/>
              <a:chExt cx="1290" cy="1247"/>
            </a:xfrm>
          </p:grpSpPr>
          <p:sp>
            <p:nvSpPr>
              <p:cNvPr id="7" name="91">
                <a:extLst>
                  <a:ext uri="{FF2B5EF4-FFF2-40B4-BE49-F238E27FC236}">
                    <a16:creationId xmlns:a16="http://schemas.microsoft.com/office/drawing/2014/main" id="{B4A9FC37-88A6-8DED-F1B3-419B57E65ECF}"/>
                  </a:ext>
                </a:extLst>
              </p:cNvPr>
              <p:cNvSpPr/>
              <p:nvPr/>
            </p:nvSpPr>
            <p:spPr>
              <a:xfrm>
                <a:off x="9657" y="2633"/>
                <a:ext cx="1155" cy="1155"/>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9" name="92">
                <a:extLst>
                  <a:ext uri="{FF2B5EF4-FFF2-40B4-BE49-F238E27FC236}">
                    <a16:creationId xmlns:a16="http://schemas.microsoft.com/office/drawing/2014/main" id="{2ACB195E-3525-10A9-5DF3-EFDE5BC18697}"/>
                  </a:ext>
                </a:extLst>
              </p:cNvPr>
              <p:cNvSpPr/>
              <p:nvPr/>
            </p:nvSpPr>
            <p:spPr>
              <a:xfrm>
                <a:off x="9793" y="2769"/>
                <a:ext cx="883" cy="883"/>
              </a:xfrm>
              <a:prstGeom prst="ellipse">
                <a:avLst/>
              </a:prstGeom>
              <a:solidFill>
                <a:schemeClr val="accent1"/>
              </a:solidFill>
              <a:ln w="2222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2" name="93">
                <a:extLst>
                  <a:ext uri="{FF2B5EF4-FFF2-40B4-BE49-F238E27FC236}">
                    <a16:creationId xmlns:a16="http://schemas.microsoft.com/office/drawing/2014/main" id="{C2B74F8F-80EE-DABA-D4FB-E9A27A282E77}"/>
                  </a:ext>
                </a:extLst>
              </p:cNvPr>
              <p:cNvSpPr/>
              <p:nvPr/>
            </p:nvSpPr>
            <p:spPr>
              <a:xfrm>
                <a:off x="10248" y="2541"/>
                <a:ext cx="699" cy="535"/>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13" name="94">
                <a:extLst>
                  <a:ext uri="{FF2B5EF4-FFF2-40B4-BE49-F238E27FC236}">
                    <a16:creationId xmlns:a16="http://schemas.microsoft.com/office/drawing/2014/main" id="{11EE9F8B-8624-3FCB-9CD9-CB84A6CCB533}"/>
                  </a:ext>
                </a:extLst>
              </p:cNvPr>
              <p:cNvSpPr/>
              <p:nvPr/>
            </p:nvSpPr>
            <p:spPr>
              <a:xfrm>
                <a:off x="9797" y="2778"/>
                <a:ext cx="846" cy="497"/>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35" name="15">
              <a:extLst>
                <a:ext uri="{FF2B5EF4-FFF2-40B4-BE49-F238E27FC236}">
                  <a16:creationId xmlns:a16="http://schemas.microsoft.com/office/drawing/2014/main" id="{8FC496BA-BEA8-FAD0-72DB-8E45D3E1CF64}"/>
                </a:ext>
              </a:extLst>
            </p:cNvPr>
            <p:cNvGrpSpPr/>
            <p:nvPr/>
          </p:nvGrpSpPr>
          <p:grpSpPr>
            <a:xfrm>
              <a:off x="210386" y="2759774"/>
              <a:ext cx="614363" cy="593884"/>
              <a:chOff x="9657" y="2541"/>
              <a:chExt cx="1290" cy="1247"/>
            </a:xfrm>
          </p:grpSpPr>
          <p:sp>
            <p:nvSpPr>
              <p:cNvPr id="36" name="16">
                <a:extLst>
                  <a:ext uri="{FF2B5EF4-FFF2-40B4-BE49-F238E27FC236}">
                    <a16:creationId xmlns:a16="http://schemas.microsoft.com/office/drawing/2014/main" id="{F026533D-68E8-939E-C16E-D15D8D940CCB}"/>
                  </a:ext>
                </a:extLst>
              </p:cNvPr>
              <p:cNvSpPr/>
              <p:nvPr/>
            </p:nvSpPr>
            <p:spPr>
              <a:xfrm>
                <a:off x="9657" y="2633"/>
                <a:ext cx="1155" cy="1155"/>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7" name="17">
                <a:extLst>
                  <a:ext uri="{FF2B5EF4-FFF2-40B4-BE49-F238E27FC236}">
                    <a16:creationId xmlns:a16="http://schemas.microsoft.com/office/drawing/2014/main" id="{15B61A19-98BB-9336-27C4-A935B537EBAF}"/>
                  </a:ext>
                </a:extLst>
              </p:cNvPr>
              <p:cNvSpPr/>
              <p:nvPr/>
            </p:nvSpPr>
            <p:spPr>
              <a:xfrm>
                <a:off x="9793" y="2769"/>
                <a:ext cx="883" cy="883"/>
              </a:xfrm>
              <a:prstGeom prst="ellipse">
                <a:avLst/>
              </a:prstGeom>
              <a:solidFill>
                <a:schemeClr val="accent2"/>
              </a:solidFill>
              <a:ln w="2222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8" name="18">
                <a:extLst>
                  <a:ext uri="{FF2B5EF4-FFF2-40B4-BE49-F238E27FC236}">
                    <a16:creationId xmlns:a16="http://schemas.microsoft.com/office/drawing/2014/main" id="{3D62D96A-3187-AACD-CAE7-C9DD73523C0D}"/>
                  </a:ext>
                </a:extLst>
              </p:cNvPr>
              <p:cNvSpPr/>
              <p:nvPr/>
            </p:nvSpPr>
            <p:spPr>
              <a:xfrm>
                <a:off x="10248" y="2541"/>
                <a:ext cx="699" cy="535"/>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9" name="19">
                <a:extLst>
                  <a:ext uri="{FF2B5EF4-FFF2-40B4-BE49-F238E27FC236}">
                    <a16:creationId xmlns:a16="http://schemas.microsoft.com/office/drawing/2014/main" id="{2EE3A2E1-65FD-B36B-5B88-4E091B6AEF37}"/>
                  </a:ext>
                </a:extLst>
              </p:cNvPr>
              <p:cNvSpPr/>
              <p:nvPr/>
            </p:nvSpPr>
            <p:spPr>
              <a:xfrm>
                <a:off x="9797" y="2778"/>
                <a:ext cx="846" cy="497"/>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40" name="21">
              <a:extLst>
                <a:ext uri="{FF2B5EF4-FFF2-40B4-BE49-F238E27FC236}">
                  <a16:creationId xmlns:a16="http://schemas.microsoft.com/office/drawing/2014/main" id="{C4190B59-5F83-866F-2E7F-529FF485AB70}"/>
                </a:ext>
              </a:extLst>
            </p:cNvPr>
            <p:cNvGrpSpPr/>
            <p:nvPr/>
          </p:nvGrpSpPr>
          <p:grpSpPr>
            <a:xfrm>
              <a:off x="210386" y="4162425"/>
              <a:ext cx="614363" cy="593884"/>
              <a:chOff x="9657" y="2541"/>
              <a:chExt cx="1290" cy="1247"/>
            </a:xfrm>
          </p:grpSpPr>
          <p:sp>
            <p:nvSpPr>
              <p:cNvPr id="41" name="22">
                <a:extLst>
                  <a:ext uri="{FF2B5EF4-FFF2-40B4-BE49-F238E27FC236}">
                    <a16:creationId xmlns:a16="http://schemas.microsoft.com/office/drawing/2014/main" id="{366E4C3F-E4C5-8F3F-308C-A3B01D5EAF5E}"/>
                  </a:ext>
                </a:extLst>
              </p:cNvPr>
              <p:cNvSpPr/>
              <p:nvPr/>
            </p:nvSpPr>
            <p:spPr>
              <a:xfrm>
                <a:off x="9657" y="2633"/>
                <a:ext cx="1155" cy="1155"/>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42" name="23">
                <a:extLst>
                  <a:ext uri="{FF2B5EF4-FFF2-40B4-BE49-F238E27FC236}">
                    <a16:creationId xmlns:a16="http://schemas.microsoft.com/office/drawing/2014/main" id="{00825167-2021-E767-53CC-8B1FF04E757A}"/>
                  </a:ext>
                </a:extLst>
              </p:cNvPr>
              <p:cNvSpPr/>
              <p:nvPr/>
            </p:nvSpPr>
            <p:spPr>
              <a:xfrm>
                <a:off x="9793" y="2769"/>
                <a:ext cx="883" cy="883"/>
              </a:xfrm>
              <a:prstGeom prst="ellipse">
                <a:avLst/>
              </a:prstGeom>
              <a:solidFill>
                <a:schemeClr val="accent5"/>
              </a:solidFill>
              <a:ln w="2222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3" name="24">
                <a:extLst>
                  <a:ext uri="{FF2B5EF4-FFF2-40B4-BE49-F238E27FC236}">
                    <a16:creationId xmlns:a16="http://schemas.microsoft.com/office/drawing/2014/main" id="{C3C709C9-8751-71F5-DA15-B3BAE3380BFD}"/>
                  </a:ext>
                </a:extLst>
              </p:cNvPr>
              <p:cNvSpPr/>
              <p:nvPr/>
            </p:nvSpPr>
            <p:spPr>
              <a:xfrm>
                <a:off x="10248" y="2541"/>
                <a:ext cx="699" cy="535"/>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44" name="25">
                <a:extLst>
                  <a:ext uri="{FF2B5EF4-FFF2-40B4-BE49-F238E27FC236}">
                    <a16:creationId xmlns:a16="http://schemas.microsoft.com/office/drawing/2014/main" id="{36D62AE5-A540-DE25-F1EA-FF9EF9B856BB}"/>
                  </a:ext>
                </a:extLst>
              </p:cNvPr>
              <p:cNvSpPr/>
              <p:nvPr/>
            </p:nvSpPr>
            <p:spPr>
              <a:xfrm>
                <a:off x="9797" y="2778"/>
                <a:ext cx="846" cy="497"/>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pic>
        <p:nvPicPr>
          <p:cNvPr id="46" name="Picture 45">
            <a:extLst>
              <a:ext uri="{FF2B5EF4-FFF2-40B4-BE49-F238E27FC236}">
                <a16:creationId xmlns:a16="http://schemas.microsoft.com/office/drawing/2014/main" id="{BE6C1924-4760-DCFF-E322-790E44B1A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1" name="Freeform 5">
            <a:extLst>
              <a:ext uri="{FF2B5EF4-FFF2-40B4-BE49-F238E27FC236}">
                <a16:creationId xmlns:a16="http://schemas.microsoft.com/office/drawing/2014/main" id="{F743452A-C8B7-BF69-B7AE-1C359993B2E4}"/>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47" name="Freeform 5">
            <a:extLst>
              <a:ext uri="{FF2B5EF4-FFF2-40B4-BE49-F238E27FC236}">
                <a16:creationId xmlns:a16="http://schemas.microsoft.com/office/drawing/2014/main" id="{27EFB5F7-9B0E-1B64-2155-3063C73ABA58}"/>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85" name="Picture 84">
            <a:extLst>
              <a:ext uri="{FF2B5EF4-FFF2-40B4-BE49-F238E27FC236}">
                <a16:creationId xmlns:a16="http://schemas.microsoft.com/office/drawing/2014/main" id="{E871DC9A-0391-47D4-9FA5-F2736DC24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87" name="Freeform 5">
            <a:extLst>
              <a:ext uri="{FF2B5EF4-FFF2-40B4-BE49-F238E27FC236}">
                <a16:creationId xmlns:a16="http://schemas.microsoft.com/office/drawing/2014/main" id="{CFEFFA98-15BD-9D57-3C0C-73341A26FA03}"/>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88" name="Freeform 5">
            <a:extLst>
              <a:ext uri="{FF2B5EF4-FFF2-40B4-BE49-F238E27FC236}">
                <a16:creationId xmlns:a16="http://schemas.microsoft.com/office/drawing/2014/main" id="{FA156F79-F619-D4A2-A5DD-5B5B218093E6}"/>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26" name="Picture 125">
            <a:extLst>
              <a:ext uri="{FF2B5EF4-FFF2-40B4-BE49-F238E27FC236}">
                <a16:creationId xmlns:a16="http://schemas.microsoft.com/office/drawing/2014/main" id="{CBB18264-06C2-EF1C-82F4-CE20F49ED3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27" name="Text Placeholder 142">
            <a:extLst>
              <a:ext uri="{FF2B5EF4-FFF2-40B4-BE49-F238E27FC236}">
                <a16:creationId xmlns:a16="http://schemas.microsoft.com/office/drawing/2014/main" id="{7C1870C5-4557-DADC-0070-A930B524EC37}"/>
              </a:ext>
            </a:extLst>
          </p:cNvPr>
          <p:cNvSpPr>
            <a:spLocks noGrp="1"/>
          </p:cNvSpPr>
          <p:nvPr>
            <p:ph type="body" sz="quarter" idx="27" hasCustomPrompt="1"/>
          </p:nvPr>
        </p:nvSpPr>
        <p:spPr>
          <a:xfrm>
            <a:off x="912028" y="1171265"/>
            <a:ext cx="4175600" cy="375877"/>
          </a:xfrm>
        </p:spPr>
        <p:txBody>
          <a:bodyPr/>
          <a:lstStyle>
            <a:lvl1pPr marL="0" indent="0" algn="l">
              <a:buNone/>
              <a:defRPr sz="2400" b="1">
                <a:solidFill>
                  <a:schemeClr val="tx1"/>
                </a:solidFill>
              </a:defRPr>
            </a:lvl1pPr>
            <a:lvl5pPr>
              <a:defRPr/>
            </a:lvl5pPr>
          </a:lstStyle>
          <a:p>
            <a:pPr lvl="0"/>
            <a:r>
              <a:rPr lang="en-US"/>
              <a:t>Add title text</a:t>
            </a:r>
            <a:endParaRPr lang="en-CA"/>
          </a:p>
        </p:txBody>
      </p:sp>
      <p:sp>
        <p:nvSpPr>
          <p:cNvPr id="128" name="Text Placeholder 142">
            <a:extLst>
              <a:ext uri="{FF2B5EF4-FFF2-40B4-BE49-F238E27FC236}">
                <a16:creationId xmlns:a16="http://schemas.microsoft.com/office/drawing/2014/main" id="{3C03F744-EEBA-C1BF-36A3-856A40A2BF01}"/>
              </a:ext>
            </a:extLst>
          </p:cNvPr>
          <p:cNvSpPr>
            <a:spLocks noGrp="1"/>
          </p:cNvSpPr>
          <p:nvPr>
            <p:ph type="body" sz="quarter" idx="28" hasCustomPrompt="1"/>
          </p:nvPr>
        </p:nvSpPr>
        <p:spPr>
          <a:xfrm>
            <a:off x="907159" y="1617661"/>
            <a:ext cx="4181660" cy="662884"/>
          </a:xfrm>
        </p:spPr>
        <p:txBody>
          <a:bodyPr/>
          <a:lstStyle>
            <a:lvl1pPr marL="0" indent="0" algn="l">
              <a:buNone/>
              <a:defRPr sz="2000" b="0">
                <a:solidFill>
                  <a:schemeClr val="tx1"/>
                </a:solidFill>
              </a:defRPr>
            </a:lvl1pPr>
            <a:lvl5pPr>
              <a:defRPr/>
            </a:lvl5pPr>
          </a:lstStyle>
          <a:p>
            <a:pPr lvl="0"/>
            <a:r>
              <a:rPr lang="en-US"/>
              <a:t>Click here to add content that matches the title</a:t>
            </a:r>
            <a:endParaRPr lang="en-CA"/>
          </a:p>
        </p:txBody>
      </p:sp>
      <p:sp>
        <p:nvSpPr>
          <p:cNvPr id="129" name="Text Placeholder 142">
            <a:extLst>
              <a:ext uri="{FF2B5EF4-FFF2-40B4-BE49-F238E27FC236}">
                <a16:creationId xmlns:a16="http://schemas.microsoft.com/office/drawing/2014/main" id="{B4E23E6D-79AD-524C-6A5A-D14BF16ABE34}"/>
              </a:ext>
            </a:extLst>
          </p:cNvPr>
          <p:cNvSpPr>
            <a:spLocks noGrp="1"/>
          </p:cNvSpPr>
          <p:nvPr>
            <p:ph type="body" sz="quarter" idx="29" hasCustomPrompt="1"/>
          </p:nvPr>
        </p:nvSpPr>
        <p:spPr>
          <a:xfrm>
            <a:off x="907160" y="2534787"/>
            <a:ext cx="4183556" cy="375877"/>
          </a:xfrm>
        </p:spPr>
        <p:txBody>
          <a:bodyPr/>
          <a:lstStyle>
            <a:lvl1pPr marL="0" indent="0" algn="l">
              <a:buNone/>
              <a:defRPr sz="2400" b="1">
                <a:solidFill>
                  <a:schemeClr val="tx1"/>
                </a:solidFill>
              </a:defRPr>
            </a:lvl1pPr>
            <a:lvl5pPr>
              <a:defRPr/>
            </a:lvl5pPr>
          </a:lstStyle>
          <a:p>
            <a:pPr lvl="0"/>
            <a:r>
              <a:rPr lang="en-US"/>
              <a:t>Add title text</a:t>
            </a:r>
            <a:endParaRPr lang="en-CA"/>
          </a:p>
        </p:txBody>
      </p:sp>
      <p:sp>
        <p:nvSpPr>
          <p:cNvPr id="130" name="Text Placeholder 142">
            <a:extLst>
              <a:ext uri="{FF2B5EF4-FFF2-40B4-BE49-F238E27FC236}">
                <a16:creationId xmlns:a16="http://schemas.microsoft.com/office/drawing/2014/main" id="{ABC70222-2E34-8B42-A687-2D73C5B0C001}"/>
              </a:ext>
            </a:extLst>
          </p:cNvPr>
          <p:cNvSpPr>
            <a:spLocks noGrp="1"/>
          </p:cNvSpPr>
          <p:nvPr>
            <p:ph type="body" sz="quarter" idx="30" hasCustomPrompt="1"/>
          </p:nvPr>
        </p:nvSpPr>
        <p:spPr>
          <a:xfrm>
            <a:off x="902290" y="2981183"/>
            <a:ext cx="4189628" cy="662884"/>
          </a:xfrm>
        </p:spPr>
        <p:txBody>
          <a:bodyPr/>
          <a:lstStyle>
            <a:lvl1pPr marL="0" indent="0" algn="l">
              <a:buNone/>
              <a:defRPr sz="2000" b="0">
                <a:solidFill>
                  <a:schemeClr val="tx1"/>
                </a:solidFill>
              </a:defRPr>
            </a:lvl1pPr>
            <a:lvl5pPr>
              <a:defRPr/>
            </a:lvl5pPr>
          </a:lstStyle>
          <a:p>
            <a:pPr lvl="0"/>
            <a:r>
              <a:rPr lang="en-US"/>
              <a:t>Click here to add content that matches the title</a:t>
            </a:r>
            <a:endParaRPr lang="en-CA"/>
          </a:p>
        </p:txBody>
      </p:sp>
      <p:sp>
        <p:nvSpPr>
          <p:cNvPr id="131" name="Text Placeholder 142">
            <a:extLst>
              <a:ext uri="{FF2B5EF4-FFF2-40B4-BE49-F238E27FC236}">
                <a16:creationId xmlns:a16="http://schemas.microsoft.com/office/drawing/2014/main" id="{542035AB-5DD5-E4BC-3BFF-6A8F0C7F78C2}"/>
              </a:ext>
            </a:extLst>
          </p:cNvPr>
          <p:cNvSpPr>
            <a:spLocks noGrp="1"/>
          </p:cNvSpPr>
          <p:nvPr>
            <p:ph type="body" sz="quarter" idx="31" hasCustomPrompt="1"/>
          </p:nvPr>
        </p:nvSpPr>
        <p:spPr>
          <a:xfrm>
            <a:off x="907159" y="3864600"/>
            <a:ext cx="4175600" cy="375877"/>
          </a:xfrm>
        </p:spPr>
        <p:txBody>
          <a:bodyPr/>
          <a:lstStyle>
            <a:lvl1pPr marL="0" indent="0" algn="l">
              <a:buNone/>
              <a:defRPr sz="2400" b="1">
                <a:solidFill>
                  <a:schemeClr val="tx1"/>
                </a:solidFill>
              </a:defRPr>
            </a:lvl1pPr>
            <a:lvl5pPr>
              <a:defRPr/>
            </a:lvl5pPr>
          </a:lstStyle>
          <a:p>
            <a:pPr lvl="0"/>
            <a:r>
              <a:rPr lang="en-US"/>
              <a:t>Add title text</a:t>
            </a:r>
            <a:endParaRPr lang="en-CA"/>
          </a:p>
        </p:txBody>
      </p:sp>
      <p:sp>
        <p:nvSpPr>
          <p:cNvPr id="132" name="Text Placeholder 142">
            <a:extLst>
              <a:ext uri="{FF2B5EF4-FFF2-40B4-BE49-F238E27FC236}">
                <a16:creationId xmlns:a16="http://schemas.microsoft.com/office/drawing/2014/main" id="{489B4CFE-C347-939E-FAF9-C48F45FCDF34}"/>
              </a:ext>
            </a:extLst>
          </p:cNvPr>
          <p:cNvSpPr>
            <a:spLocks noGrp="1"/>
          </p:cNvSpPr>
          <p:nvPr>
            <p:ph type="body" sz="quarter" idx="32" hasCustomPrompt="1"/>
          </p:nvPr>
        </p:nvSpPr>
        <p:spPr>
          <a:xfrm>
            <a:off x="902289" y="4310996"/>
            <a:ext cx="4189628" cy="662884"/>
          </a:xfrm>
        </p:spPr>
        <p:txBody>
          <a:bodyPr/>
          <a:lstStyle>
            <a:lvl1pPr marL="0" indent="0" algn="l">
              <a:buNone/>
              <a:defRPr sz="2000" b="0">
                <a:solidFill>
                  <a:schemeClr val="tx1"/>
                </a:solidFill>
              </a:defRPr>
            </a:lvl1pPr>
            <a:lvl5pPr>
              <a:defRPr/>
            </a:lvl5pPr>
          </a:lstStyle>
          <a:p>
            <a:pPr lvl="0"/>
            <a:r>
              <a:rPr lang="en-US"/>
              <a:t>Click here to add content that matches the title</a:t>
            </a:r>
            <a:endParaRPr lang="en-CA"/>
          </a:p>
        </p:txBody>
      </p:sp>
      <p:sp>
        <p:nvSpPr>
          <p:cNvPr id="16" name="Text Placeholder 15">
            <a:extLst>
              <a:ext uri="{FF2B5EF4-FFF2-40B4-BE49-F238E27FC236}">
                <a16:creationId xmlns:a16="http://schemas.microsoft.com/office/drawing/2014/main" id="{333F2417-E478-17AF-645F-464C933A20E8}"/>
              </a:ext>
            </a:extLst>
          </p:cNvPr>
          <p:cNvSpPr>
            <a:spLocks noGrp="1"/>
          </p:cNvSpPr>
          <p:nvPr>
            <p:ph type="body" sz="quarter" idx="33" hasCustomPrompt="1"/>
          </p:nvPr>
        </p:nvSpPr>
        <p:spPr>
          <a:xfrm>
            <a:off x="6411482" y="1617663"/>
            <a:ext cx="1401822" cy="948340"/>
          </a:xfrm>
        </p:spPr>
        <p:txBody>
          <a:bodyPr/>
          <a:lstStyle>
            <a:lvl1pPr marL="0" indent="0" algn="ctr">
              <a:buNone/>
              <a:defRPr sz="2400">
                <a:solidFill>
                  <a:schemeClr val="bg2"/>
                </a:solidFill>
              </a:defRPr>
            </a:lvl1pPr>
            <a:lvl5pPr>
              <a:defRPr/>
            </a:lvl5pPr>
          </a:lstStyle>
          <a:p>
            <a:pPr lvl="0"/>
            <a:r>
              <a:rPr lang="en-US"/>
              <a:t>Add title text</a:t>
            </a:r>
            <a:endParaRPr lang="en-CA"/>
          </a:p>
        </p:txBody>
      </p:sp>
      <p:sp>
        <p:nvSpPr>
          <p:cNvPr id="17" name="Text Placeholder 15">
            <a:extLst>
              <a:ext uri="{FF2B5EF4-FFF2-40B4-BE49-F238E27FC236}">
                <a16:creationId xmlns:a16="http://schemas.microsoft.com/office/drawing/2014/main" id="{F18FC19A-784C-5653-C264-47A6BE18408D}"/>
              </a:ext>
            </a:extLst>
          </p:cNvPr>
          <p:cNvSpPr>
            <a:spLocks noGrp="1"/>
          </p:cNvSpPr>
          <p:nvPr>
            <p:ph type="body" sz="quarter" idx="34" hasCustomPrompt="1"/>
          </p:nvPr>
        </p:nvSpPr>
        <p:spPr>
          <a:xfrm>
            <a:off x="5538403" y="3033901"/>
            <a:ext cx="1401822" cy="948340"/>
          </a:xfrm>
        </p:spPr>
        <p:txBody>
          <a:bodyPr/>
          <a:lstStyle>
            <a:lvl1pPr marL="0" indent="0" algn="ctr">
              <a:buNone/>
              <a:defRPr sz="2400">
                <a:solidFill>
                  <a:schemeClr val="bg2"/>
                </a:solidFill>
              </a:defRPr>
            </a:lvl1pPr>
            <a:lvl5pPr>
              <a:defRPr/>
            </a:lvl5pPr>
          </a:lstStyle>
          <a:p>
            <a:pPr lvl="0"/>
            <a:r>
              <a:rPr lang="en-US"/>
              <a:t>Add title text</a:t>
            </a:r>
            <a:endParaRPr lang="en-CA"/>
          </a:p>
        </p:txBody>
      </p:sp>
      <p:sp>
        <p:nvSpPr>
          <p:cNvPr id="18" name="Text Placeholder 15">
            <a:extLst>
              <a:ext uri="{FF2B5EF4-FFF2-40B4-BE49-F238E27FC236}">
                <a16:creationId xmlns:a16="http://schemas.microsoft.com/office/drawing/2014/main" id="{2F8C8845-E2E8-5D55-1C1F-4F24156A40F9}"/>
              </a:ext>
            </a:extLst>
          </p:cNvPr>
          <p:cNvSpPr>
            <a:spLocks noGrp="1"/>
          </p:cNvSpPr>
          <p:nvPr>
            <p:ph type="body" sz="quarter" idx="35" hasCustomPrompt="1"/>
          </p:nvPr>
        </p:nvSpPr>
        <p:spPr>
          <a:xfrm>
            <a:off x="7224788" y="3033901"/>
            <a:ext cx="1401822" cy="948340"/>
          </a:xfrm>
        </p:spPr>
        <p:txBody>
          <a:bodyPr/>
          <a:lstStyle>
            <a:lvl1pPr marL="0" indent="0" algn="ctr">
              <a:buNone/>
              <a:defRPr sz="2400">
                <a:solidFill>
                  <a:schemeClr val="bg2"/>
                </a:solidFill>
              </a:defRPr>
            </a:lvl1pPr>
            <a:lvl5pPr>
              <a:defRPr/>
            </a:lvl5pPr>
          </a:lstStyle>
          <a:p>
            <a:pPr lvl="0"/>
            <a:r>
              <a:rPr lang="en-US"/>
              <a:t>Add title text</a:t>
            </a:r>
            <a:endParaRPr lang="en-CA"/>
          </a:p>
        </p:txBody>
      </p:sp>
    </p:spTree>
    <p:extLst>
      <p:ext uri="{BB962C8B-B14F-4D97-AF65-F5344CB8AC3E}">
        <p14:creationId xmlns:p14="http://schemas.microsoft.com/office/powerpoint/2010/main" val="64248160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rocess Slide with Icons (Three-Poi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Three-Point Process with Icons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42" name="Picture 141">
            <a:extLst>
              <a:ext uri="{FF2B5EF4-FFF2-40B4-BE49-F238E27FC236}">
                <a16:creationId xmlns:a16="http://schemas.microsoft.com/office/drawing/2014/main" id="{94841E86-E6CE-636A-3C61-C1AED75AE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1" name="Freeform 5">
            <a:extLst>
              <a:ext uri="{FF2B5EF4-FFF2-40B4-BE49-F238E27FC236}">
                <a16:creationId xmlns:a16="http://schemas.microsoft.com/office/drawing/2014/main" id="{DCB2AB08-DE59-7C36-FA2A-ECE44ED11BAF}"/>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82" name="Freeform 5">
            <a:extLst>
              <a:ext uri="{FF2B5EF4-FFF2-40B4-BE49-F238E27FC236}">
                <a16:creationId xmlns:a16="http://schemas.microsoft.com/office/drawing/2014/main" id="{93608FE8-E4F8-FCB9-8CFB-3FEA880F6455}"/>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209" name="Picture 208">
            <a:extLst>
              <a:ext uri="{FF2B5EF4-FFF2-40B4-BE49-F238E27FC236}">
                <a16:creationId xmlns:a16="http://schemas.microsoft.com/office/drawing/2014/main" id="{2E1788EB-1E9C-A285-4B7C-39205DAE0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11" name="Freeform 5">
            <a:extLst>
              <a:ext uri="{FF2B5EF4-FFF2-40B4-BE49-F238E27FC236}">
                <a16:creationId xmlns:a16="http://schemas.microsoft.com/office/drawing/2014/main" id="{594FE895-A708-5E60-A357-894F44AC1388}"/>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12" name="Freeform 5">
            <a:extLst>
              <a:ext uri="{FF2B5EF4-FFF2-40B4-BE49-F238E27FC236}">
                <a16:creationId xmlns:a16="http://schemas.microsoft.com/office/drawing/2014/main" id="{8FA6B2D2-3F02-7511-FE1D-05554E8AE0AA}"/>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312" name="Picture 311">
            <a:extLst>
              <a:ext uri="{FF2B5EF4-FFF2-40B4-BE49-F238E27FC236}">
                <a16:creationId xmlns:a16="http://schemas.microsoft.com/office/drawing/2014/main" id="{A828C1D2-DA84-744D-1D8E-B1512568F7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grpSp>
        <p:nvGrpSpPr>
          <p:cNvPr id="320" name="Group 319">
            <a:extLst>
              <a:ext uri="{FF2B5EF4-FFF2-40B4-BE49-F238E27FC236}">
                <a16:creationId xmlns:a16="http://schemas.microsoft.com/office/drawing/2014/main" id="{892AC6DF-6062-7539-819C-BF562DCEE37B}"/>
              </a:ext>
            </a:extLst>
          </p:cNvPr>
          <p:cNvGrpSpPr/>
          <p:nvPr/>
        </p:nvGrpSpPr>
        <p:grpSpPr>
          <a:xfrm>
            <a:off x="417935" y="1183945"/>
            <a:ext cx="8151708" cy="3637822"/>
            <a:chOff x="652921" y="1251001"/>
            <a:chExt cx="7172288" cy="3200109"/>
          </a:xfrm>
        </p:grpSpPr>
        <p:sp>
          <p:nvSpPr>
            <p:cNvPr id="349" name="1">
              <a:extLst>
                <a:ext uri="{FF2B5EF4-FFF2-40B4-BE49-F238E27FC236}">
                  <a16:creationId xmlns:a16="http://schemas.microsoft.com/office/drawing/2014/main" id="{AC31F80A-21D2-5D10-93EC-D4F421CB3A55}"/>
                </a:ext>
              </a:extLst>
            </p:cNvPr>
            <p:cNvSpPr/>
            <p:nvPr/>
          </p:nvSpPr>
          <p:spPr>
            <a:xfrm>
              <a:off x="652921" y="1702305"/>
              <a:ext cx="934328" cy="933990"/>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50" name="3">
              <a:extLst>
                <a:ext uri="{FF2B5EF4-FFF2-40B4-BE49-F238E27FC236}">
                  <a16:creationId xmlns:a16="http://schemas.microsoft.com/office/drawing/2014/main" id="{B5C4BD9E-1FD0-EEE9-DA10-E176A5E902C9}"/>
                </a:ext>
              </a:extLst>
            </p:cNvPr>
            <p:cNvSpPr/>
            <p:nvPr/>
          </p:nvSpPr>
          <p:spPr>
            <a:xfrm>
              <a:off x="1824647" y="1526290"/>
              <a:ext cx="1267266" cy="12668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51" name="5">
              <a:extLst>
                <a:ext uri="{FF2B5EF4-FFF2-40B4-BE49-F238E27FC236}">
                  <a16:creationId xmlns:a16="http://schemas.microsoft.com/office/drawing/2014/main" id="{F41B3717-8B68-2538-E579-9F4DA82A776A}"/>
                </a:ext>
              </a:extLst>
            </p:cNvPr>
            <p:cNvSpPr/>
            <p:nvPr/>
          </p:nvSpPr>
          <p:spPr>
            <a:xfrm flipH="1">
              <a:off x="6890881" y="1702305"/>
              <a:ext cx="934328" cy="933990"/>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52" name="7">
              <a:extLst>
                <a:ext uri="{FF2B5EF4-FFF2-40B4-BE49-F238E27FC236}">
                  <a16:creationId xmlns:a16="http://schemas.microsoft.com/office/drawing/2014/main" id="{DCAB8AF5-ED6F-118C-20AE-721FA68857CD}"/>
                </a:ext>
              </a:extLst>
            </p:cNvPr>
            <p:cNvSpPr/>
            <p:nvPr/>
          </p:nvSpPr>
          <p:spPr>
            <a:xfrm flipH="1">
              <a:off x="5386217" y="1526290"/>
              <a:ext cx="1267266" cy="12668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404" name="12">
              <a:extLst>
                <a:ext uri="{FF2B5EF4-FFF2-40B4-BE49-F238E27FC236}">
                  <a16:creationId xmlns:a16="http://schemas.microsoft.com/office/drawing/2014/main" id="{3E94973A-F14C-2548-C51E-87F5441122AD}"/>
                </a:ext>
              </a:extLst>
            </p:cNvPr>
            <p:cNvSpPr/>
            <p:nvPr/>
          </p:nvSpPr>
          <p:spPr>
            <a:xfrm>
              <a:off x="3431031" y="1345078"/>
              <a:ext cx="1618903" cy="1618316"/>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54" name="2">
              <a:extLst>
                <a:ext uri="{FF2B5EF4-FFF2-40B4-BE49-F238E27FC236}">
                  <a16:creationId xmlns:a16="http://schemas.microsoft.com/office/drawing/2014/main" id="{EFCE67DE-A940-677A-3446-4A0341D57FD4}"/>
                </a:ext>
              </a:extLst>
            </p:cNvPr>
            <p:cNvSpPr/>
            <p:nvPr/>
          </p:nvSpPr>
          <p:spPr>
            <a:xfrm>
              <a:off x="721836" y="1754065"/>
              <a:ext cx="801856" cy="801566"/>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55" name="4">
              <a:extLst>
                <a:ext uri="{FF2B5EF4-FFF2-40B4-BE49-F238E27FC236}">
                  <a16:creationId xmlns:a16="http://schemas.microsoft.com/office/drawing/2014/main" id="{3811EE0D-90E7-598D-BE4E-2FA0B0F26E88}"/>
                </a:ext>
              </a:extLst>
            </p:cNvPr>
            <p:cNvSpPr/>
            <p:nvPr/>
          </p:nvSpPr>
          <p:spPr>
            <a:xfrm>
              <a:off x="1890821" y="1587594"/>
              <a:ext cx="1134918" cy="1134508"/>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56" name="8">
              <a:extLst>
                <a:ext uri="{FF2B5EF4-FFF2-40B4-BE49-F238E27FC236}">
                  <a16:creationId xmlns:a16="http://schemas.microsoft.com/office/drawing/2014/main" id="{4E0CD8D3-7A22-4448-5559-3FBE50119151}"/>
                </a:ext>
              </a:extLst>
            </p:cNvPr>
            <p:cNvSpPr/>
            <p:nvPr userDrawn="1"/>
          </p:nvSpPr>
          <p:spPr>
            <a:xfrm>
              <a:off x="5452391" y="1587594"/>
              <a:ext cx="1134918" cy="1134508"/>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57" name="6">
              <a:extLst>
                <a:ext uri="{FF2B5EF4-FFF2-40B4-BE49-F238E27FC236}">
                  <a16:creationId xmlns:a16="http://schemas.microsoft.com/office/drawing/2014/main" id="{9C756EC6-5BB1-F74A-4530-599C69F12C35}"/>
                </a:ext>
              </a:extLst>
            </p:cNvPr>
            <p:cNvSpPr/>
            <p:nvPr/>
          </p:nvSpPr>
          <p:spPr>
            <a:xfrm>
              <a:off x="6954439" y="1754065"/>
              <a:ext cx="801856" cy="801566"/>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nvGrpSpPr>
            <p:cNvPr id="358" name="51">
              <a:extLst>
                <a:ext uri="{FF2B5EF4-FFF2-40B4-BE49-F238E27FC236}">
                  <a16:creationId xmlns:a16="http://schemas.microsoft.com/office/drawing/2014/main" id="{9AEC94E2-B1E7-B88B-FE22-974A7622CCE6}"/>
                </a:ext>
              </a:extLst>
            </p:cNvPr>
            <p:cNvGrpSpPr/>
            <p:nvPr/>
          </p:nvGrpSpPr>
          <p:grpSpPr>
            <a:xfrm>
              <a:off x="1564244" y="2131399"/>
              <a:ext cx="281493" cy="45675"/>
              <a:chOff x="2490242" y="3398543"/>
              <a:chExt cx="375275" cy="60914"/>
            </a:xfrm>
          </p:grpSpPr>
          <p:sp>
            <p:nvSpPr>
              <p:cNvPr id="401" name="52">
                <a:extLst>
                  <a:ext uri="{FF2B5EF4-FFF2-40B4-BE49-F238E27FC236}">
                    <a16:creationId xmlns:a16="http://schemas.microsoft.com/office/drawing/2014/main" id="{5073ADB1-0522-348F-3FC8-D81B550E0BCF}"/>
                  </a:ext>
                </a:extLst>
              </p:cNvPr>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402" name="53">
                <a:extLst>
                  <a:ext uri="{FF2B5EF4-FFF2-40B4-BE49-F238E27FC236}">
                    <a16:creationId xmlns:a16="http://schemas.microsoft.com/office/drawing/2014/main" id="{BFDB4A32-EAFE-551D-9849-58ED6C4E54FA}"/>
                  </a:ext>
                </a:extLst>
              </p:cNvPr>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cxnSp>
            <p:nvCxnSpPr>
              <p:cNvPr id="403" name="98">
                <a:extLst>
                  <a:ext uri="{FF2B5EF4-FFF2-40B4-BE49-F238E27FC236}">
                    <a16:creationId xmlns:a16="http://schemas.microsoft.com/office/drawing/2014/main" id="{1A77D6FA-E777-E685-2683-667857942979}"/>
                  </a:ext>
                </a:extLst>
              </p:cNvPr>
              <p:cNvCxnSpPr>
                <a:stCxn id="401" idx="6"/>
                <a:endCxn id="402"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59" name="55">
              <a:extLst>
                <a:ext uri="{FF2B5EF4-FFF2-40B4-BE49-F238E27FC236}">
                  <a16:creationId xmlns:a16="http://schemas.microsoft.com/office/drawing/2014/main" id="{65734EE4-DE61-6B6C-B88F-BED81DB86204}"/>
                </a:ext>
              </a:extLst>
            </p:cNvPr>
            <p:cNvGrpSpPr/>
            <p:nvPr/>
          </p:nvGrpSpPr>
          <p:grpSpPr>
            <a:xfrm>
              <a:off x="3075459" y="2131399"/>
              <a:ext cx="281493" cy="45675"/>
              <a:chOff x="2490242" y="3398543"/>
              <a:chExt cx="375275" cy="60914"/>
            </a:xfrm>
          </p:grpSpPr>
          <p:sp>
            <p:nvSpPr>
              <p:cNvPr id="398" name="56">
                <a:extLst>
                  <a:ext uri="{FF2B5EF4-FFF2-40B4-BE49-F238E27FC236}">
                    <a16:creationId xmlns:a16="http://schemas.microsoft.com/office/drawing/2014/main" id="{E664E0A8-B3E9-CF61-F73C-CA90A191E373}"/>
                  </a:ext>
                </a:extLst>
              </p:cNvPr>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99" name="57">
                <a:extLst>
                  <a:ext uri="{FF2B5EF4-FFF2-40B4-BE49-F238E27FC236}">
                    <a16:creationId xmlns:a16="http://schemas.microsoft.com/office/drawing/2014/main" id="{ECCB3FDA-DCBB-2B25-D430-01AE1A5FA800}"/>
                  </a:ext>
                </a:extLst>
              </p:cNvPr>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cxnSp>
            <p:nvCxnSpPr>
              <p:cNvPr id="400" name="102">
                <a:extLst>
                  <a:ext uri="{FF2B5EF4-FFF2-40B4-BE49-F238E27FC236}">
                    <a16:creationId xmlns:a16="http://schemas.microsoft.com/office/drawing/2014/main" id="{BE2C0350-E4B4-0394-80D3-893922F1A8D3}"/>
                  </a:ext>
                </a:extLst>
              </p:cNvPr>
              <p:cNvCxnSpPr>
                <a:stCxn id="398" idx="6"/>
                <a:endCxn id="399"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60" name="59">
              <a:extLst>
                <a:ext uri="{FF2B5EF4-FFF2-40B4-BE49-F238E27FC236}">
                  <a16:creationId xmlns:a16="http://schemas.microsoft.com/office/drawing/2014/main" id="{26B2A4A3-7AC7-60DC-D0C6-C57E0A09478D}"/>
                </a:ext>
              </a:extLst>
            </p:cNvPr>
            <p:cNvGrpSpPr/>
            <p:nvPr/>
          </p:nvGrpSpPr>
          <p:grpSpPr>
            <a:xfrm>
              <a:off x="5122994" y="2131399"/>
              <a:ext cx="281493" cy="45675"/>
              <a:chOff x="2490242" y="3398543"/>
              <a:chExt cx="375275" cy="60914"/>
            </a:xfrm>
          </p:grpSpPr>
          <p:sp>
            <p:nvSpPr>
              <p:cNvPr id="395" name="60">
                <a:extLst>
                  <a:ext uri="{FF2B5EF4-FFF2-40B4-BE49-F238E27FC236}">
                    <a16:creationId xmlns:a16="http://schemas.microsoft.com/office/drawing/2014/main" id="{8C2C2D65-365C-10F6-25D1-6AA9D191D4A5}"/>
                  </a:ext>
                </a:extLst>
              </p:cNvPr>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96" name="61">
                <a:extLst>
                  <a:ext uri="{FF2B5EF4-FFF2-40B4-BE49-F238E27FC236}">
                    <a16:creationId xmlns:a16="http://schemas.microsoft.com/office/drawing/2014/main" id="{A942F09F-8520-F428-5B26-462F754619B4}"/>
                  </a:ext>
                </a:extLst>
              </p:cNvPr>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cxnSp>
            <p:nvCxnSpPr>
              <p:cNvPr id="397" name="106">
                <a:extLst>
                  <a:ext uri="{FF2B5EF4-FFF2-40B4-BE49-F238E27FC236}">
                    <a16:creationId xmlns:a16="http://schemas.microsoft.com/office/drawing/2014/main" id="{E4A2D558-098B-2E53-AEE3-7041A3232CA8}"/>
                  </a:ext>
                </a:extLst>
              </p:cNvPr>
              <p:cNvCxnSpPr>
                <a:stCxn id="395" idx="6"/>
                <a:endCxn id="396"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61" name="63">
              <a:extLst>
                <a:ext uri="{FF2B5EF4-FFF2-40B4-BE49-F238E27FC236}">
                  <a16:creationId xmlns:a16="http://schemas.microsoft.com/office/drawing/2014/main" id="{8180F991-0CDC-469E-90DD-8E84E697538F}"/>
                </a:ext>
              </a:extLst>
            </p:cNvPr>
            <p:cNvGrpSpPr/>
            <p:nvPr/>
          </p:nvGrpSpPr>
          <p:grpSpPr>
            <a:xfrm>
              <a:off x="6634123" y="2131399"/>
              <a:ext cx="281493" cy="45675"/>
              <a:chOff x="2490242" y="3398543"/>
              <a:chExt cx="375275" cy="60914"/>
            </a:xfrm>
          </p:grpSpPr>
          <p:sp>
            <p:nvSpPr>
              <p:cNvPr id="392" name="64">
                <a:extLst>
                  <a:ext uri="{FF2B5EF4-FFF2-40B4-BE49-F238E27FC236}">
                    <a16:creationId xmlns:a16="http://schemas.microsoft.com/office/drawing/2014/main" id="{3517FB11-A7BB-2FAF-0C06-934A8B6A0598}"/>
                  </a:ext>
                </a:extLst>
              </p:cNvPr>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93" name="65">
                <a:extLst>
                  <a:ext uri="{FF2B5EF4-FFF2-40B4-BE49-F238E27FC236}">
                    <a16:creationId xmlns:a16="http://schemas.microsoft.com/office/drawing/2014/main" id="{51D6EE56-C180-D59F-59C6-3B65C96CC0E0}"/>
                  </a:ext>
                </a:extLst>
              </p:cNvPr>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cxnSp>
            <p:nvCxnSpPr>
              <p:cNvPr id="394" name="110">
                <a:extLst>
                  <a:ext uri="{FF2B5EF4-FFF2-40B4-BE49-F238E27FC236}">
                    <a16:creationId xmlns:a16="http://schemas.microsoft.com/office/drawing/2014/main" id="{8CB7DAB2-7ACF-5B7D-AB40-38786A3B38A3}"/>
                  </a:ext>
                </a:extLst>
              </p:cNvPr>
              <p:cNvCxnSpPr>
                <a:stCxn id="392" idx="6"/>
                <a:endCxn id="393"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62" name="82">
              <a:extLst>
                <a:ext uri="{FF2B5EF4-FFF2-40B4-BE49-F238E27FC236}">
                  <a16:creationId xmlns:a16="http://schemas.microsoft.com/office/drawing/2014/main" id="{48FEBD16-C289-918C-35D5-98723A98A63D}"/>
                </a:ext>
              </a:extLst>
            </p:cNvPr>
            <p:cNvGrpSpPr/>
            <p:nvPr/>
          </p:nvGrpSpPr>
          <p:grpSpPr>
            <a:xfrm>
              <a:off x="1681032" y="2133296"/>
              <a:ext cx="48114" cy="905893"/>
              <a:chOff x="2684043" y="2810333"/>
              <a:chExt cx="64144" cy="1208135"/>
            </a:xfrm>
          </p:grpSpPr>
          <p:sp>
            <p:nvSpPr>
              <p:cNvPr id="389" name="67">
                <a:extLst>
                  <a:ext uri="{FF2B5EF4-FFF2-40B4-BE49-F238E27FC236}">
                    <a16:creationId xmlns:a16="http://schemas.microsoft.com/office/drawing/2014/main" id="{6CB5C75B-B190-E4EC-7656-2A7C364B8BFD}"/>
                  </a:ext>
                </a:extLst>
              </p:cNvPr>
              <p:cNvSpPr/>
              <p:nvPr/>
            </p:nvSpPr>
            <p:spPr>
              <a:xfrm>
                <a:off x="2684043" y="281033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cxnSp>
            <p:nvCxnSpPr>
              <p:cNvPr id="390" name="113">
                <a:extLst>
                  <a:ext uri="{FF2B5EF4-FFF2-40B4-BE49-F238E27FC236}">
                    <a16:creationId xmlns:a16="http://schemas.microsoft.com/office/drawing/2014/main" id="{C38658A4-2611-90BE-3989-54C043594F11}"/>
                  </a:ext>
                </a:extLst>
              </p:cNvPr>
              <p:cNvCxnSpPr>
                <a:stCxn id="389" idx="4"/>
              </p:cNvCxnSpPr>
              <p:nvPr/>
            </p:nvCxnSpPr>
            <p:spPr>
              <a:xfrm flipH="1">
                <a:off x="2714500" y="2871246"/>
                <a:ext cx="0" cy="1118937"/>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1" name="74">
                <a:extLst>
                  <a:ext uri="{FF2B5EF4-FFF2-40B4-BE49-F238E27FC236}">
                    <a16:creationId xmlns:a16="http://schemas.microsoft.com/office/drawing/2014/main" id="{B22FEA82-CBE1-BC5A-3366-0BBFF339F10D}"/>
                  </a:ext>
                </a:extLst>
              </p:cNvPr>
              <p:cNvSpPr/>
              <p:nvPr/>
            </p:nvSpPr>
            <p:spPr>
              <a:xfrm>
                <a:off x="2687273" y="3957554"/>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385" name="71">
              <a:extLst>
                <a:ext uri="{FF2B5EF4-FFF2-40B4-BE49-F238E27FC236}">
                  <a16:creationId xmlns:a16="http://schemas.microsoft.com/office/drawing/2014/main" id="{9A6213F1-C62A-9E05-2A1B-835542A19D0D}"/>
                </a:ext>
              </a:extLst>
            </p:cNvPr>
            <p:cNvGrpSpPr/>
            <p:nvPr/>
          </p:nvGrpSpPr>
          <p:grpSpPr>
            <a:xfrm>
              <a:off x="1446235" y="3023216"/>
              <a:ext cx="515225" cy="515039"/>
              <a:chOff x="1313407" y="4404486"/>
              <a:chExt cx="1245608" cy="1245608"/>
            </a:xfrm>
          </p:grpSpPr>
          <p:sp>
            <p:nvSpPr>
              <p:cNvPr id="387" name="72">
                <a:extLst>
                  <a:ext uri="{FF2B5EF4-FFF2-40B4-BE49-F238E27FC236}">
                    <a16:creationId xmlns:a16="http://schemas.microsoft.com/office/drawing/2014/main" id="{18247A36-2BC5-7759-C4A4-E78E08796969}"/>
                  </a:ext>
                </a:extLst>
              </p:cNvPr>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88" name="73">
                <a:extLst>
                  <a:ext uri="{FF2B5EF4-FFF2-40B4-BE49-F238E27FC236}">
                    <a16:creationId xmlns:a16="http://schemas.microsoft.com/office/drawing/2014/main" id="{6E888DC0-2703-2486-064C-2E059F4DD54B}"/>
                  </a:ext>
                </a:extLst>
              </p:cNvPr>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364" name="120">
              <a:extLst>
                <a:ext uri="{FF2B5EF4-FFF2-40B4-BE49-F238E27FC236}">
                  <a16:creationId xmlns:a16="http://schemas.microsoft.com/office/drawing/2014/main" id="{EC10B1E5-86AB-2E85-7682-0A55FF5DC059}"/>
                </a:ext>
              </a:extLst>
            </p:cNvPr>
            <p:cNvGrpSpPr/>
            <p:nvPr/>
          </p:nvGrpSpPr>
          <p:grpSpPr>
            <a:xfrm>
              <a:off x="6747238" y="2133295"/>
              <a:ext cx="48521" cy="905888"/>
              <a:chOff x="9088152" y="3352535"/>
              <a:chExt cx="64694" cy="1207850"/>
            </a:xfrm>
          </p:grpSpPr>
          <p:grpSp>
            <p:nvGrpSpPr>
              <p:cNvPr id="381" name="102">
                <a:extLst>
                  <a:ext uri="{FF2B5EF4-FFF2-40B4-BE49-F238E27FC236}">
                    <a16:creationId xmlns:a16="http://schemas.microsoft.com/office/drawing/2014/main" id="{3B28D41D-A809-7762-9F59-5FB7AC24077A}"/>
                  </a:ext>
                </a:extLst>
              </p:cNvPr>
              <p:cNvGrpSpPr/>
              <p:nvPr/>
            </p:nvGrpSpPr>
            <p:grpSpPr>
              <a:xfrm>
                <a:off x="9088152" y="3352535"/>
                <a:ext cx="60922" cy="1179580"/>
                <a:chOff x="9438105" y="2810338"/>
                <a:chExt cx="60914" cy="1179853"/>
              </a:xfrm>
            </p:grpSpPr>
            <p:sp>
              <p:nvSpPr>
                <p:cNvPr id="383" name="69">
                  <a:extLst>
                    <a:ext uri="{FF2B5EF4-FFF2-40B4-BE49-F238E27FC236}">
                      <a16:creationId xmlns:a16="http://schemas.microsoft.com/office/drawing/2014/main" id="{9E189B9D-2C52-C652-14BC-FC1EBB541424}"/>
                    </a:ext>
                  </a:extLst>
                </p:cNvPr>
                <p:cNvSpPr/>
                <p:nvPr/>
              </p:nvSpPr>
              <p:spPr>
                <a:xfrm>
                  <a:off x="9438105" y="281033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cxnSp>
              <p:nvCxnSpPr>
                <p:cNvPr id="384" name="124">
                  <a:extLst>
                    <a:ext uri="{FF2B5EF4-FFF2-40B4-BE49-F238E27FC236}">
                      <a16:creationId xmlns:a16="http://schemas.microsoft.com/office/drawing/2014/main" id="{FA8199E4-DA95-F5B0-038D-51C9DE3EB8B6}"/>
                    </a:ext>
                  </a:extLst>
                </p:cNvPr>
                <p:cNvCxnSpPr>
                  <a:stCxn id="383" idx="4"/>
                </p:cNvCxnSpPr>
                <p:nvPr/>
              </p:nvCxnSpPr>
              <p:spPr>
                <a:xfrm flipH="1">
                  <a:off x="9468562" y="2871252"/>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82" name="78">
                <a:extLst>
                  <a:ext uri="{FF2B5EF4-FFF2-40B4-BE49-F238E27FC236}">
                    <a16:creationId xmlns:a16="http://schemas.microsoft.com/office/drawing/2014/main" id="{9378938C-4550-5459-06CE-896F29EEA921}"/>
                  </a:ext>
                </a:extLst>
              </p:cNvPr>
              <p:cNvSpPr/>
              <p:nvPr/>
            </p:nvSpPr>
            <p:spPr>
              <a:xfrm>
                <a:off x="9091924" y="4499485"/>
                <a:ext cx="60922" cy="60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377" name="75">
              <a:extLst>
                <a:ext uri="{FF2B5EF4-FFF2-40B4-BE49-F238E27FC236}">
                  <a16:creationId xmlns:a16="http://schemas.microsoft.com/office/drawing/2014/main" id="{5242AAC0-B07D-CAAC-9393-73F87A53CE04}"/>
                </a:ext>
              </a:extLst>
            </p:cNvPr>
            <p:cNvGrpSpPr/>
            <p:nvPr/>
          </p:nvGrpSpPr>
          <p:grpSpPr>
            <a:xfrm>
              <a:off x="6512847" y="3023216"/>
              <a:ext cx="515225" cy="515039"/>
              <a:chOff x="1313407" y="4404486"/>
              <a:chExt cx="1245608" cy="1245608"/>
            </a:xfrm>
          </p:grpSpPr>
          <p:sp>
            <p:nvSpPr>
              <p:cNvPr id="379" name="76">
                <a:extLst>
                  <a:ext uri="{FF2B5EF4-FFF2-40B4-BE49-F238E27FC236}">
                    <a16:creationId xmlns:a16="http://schemas.microsoft.com/office/drawing/2014/main" id="{F664C5D8-FD57-8166-4593-3A818AA0D17D}"/>
                  </a:ext>
                </a:extLst>
              </p:cNvPr>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80" name="77">
                <a:extLst>
                  <a:ext uri="{FF2B5EF4-FFF2-40B4-BE49-F238E27FC236}">
                    <a16:creationId xmlns:a16="http://schemas.microsoft.com/office/drawing/2014/main" id="{96751D34-240F-E008-F937-56A6BA0AB3CF}"/>
                  </a:ext>
                </a:extLst>
              </p:cNvPr>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366" name="130">
              <a:extLst>
                <a:ext uri="{FF2B5EF4-FFF2-40B4-BE49-F238E27FC236}">
                  <a16:creationId xmlns:a16="http://schemas.microsoft.com/office/drawing/2014/main" id="{B5D7921E-75AE-C4E6-C6F1-4082A56E2E5E}"/>
                </a:ext>
              </a:extLst>
            </p:cNvPr>
            <p:cNvSpPr/>
            <p:nvPr/>
          </p:nvSpPr>
          <p:spPr>
            <a:xfrm>
              <a:off x="3330743" y="1251001"/>
              <a:ext cx="1812341" cy="1806470"/>
            </a:xfrm>
            <a:prstGeom prst="arc">
              <a:avLst>
                <a:gd name="adj1" fmla="val 49290"/>
                <a:gd name="adj2" fmla="val 16215601"/>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solidFill>
                  <a:prstClr val="black"/>
                </a:solidFill>
                <a:cs typeface="+mn-ea"/>
                <a:sym typeface="+mn-lt"/>
              </a:endParaRPr>
            </a:p>
          </p:txBody>
        </p:sp>
        <p:grpSp>
          <p:nvGrpSpPr>
            <p:cNvPr id="367" name="131">
              <a:extLst>
                <a:ext uri="{FF2B5EF4-FFF2-40B4-BE49-F238E27FC236}">
                  <a16:creationId xmlns:a16="http://schemas.microsoft.com/office/drawing/2014/main" id="{AEB8CBE8-B5BC-3DC1-442C-739CE87B9344}"/>
                </a:ext>
              </a:extLst>
            </p:cNvPr>
            <p:cNvGrpSpPr/>
            <p:nvPr/>
          </p:nvGrpSpPr>
          <p:grpSpPr>
            <a:xfrm>
              <a:off x="4250851" y="3046150"/>
              <a:ext cx="48521" cy="905888"/>
              <a:chOff x="5759637" y="4569675"/>
              <a:chExt cx="64694" cy="1207850"/>
            </a:xfrm>
          </p:grpSpPr>
          <p:grpSp>
            <p:nvGrpSpPr>
              <p:cNvPr id="373" name="102">
                <a:extLst>
                  <a:ext uri="{FF2B5EF4-FFF2-40B4-BE49-F238E27FC236}">
                    <a16:creationId xmlns:a16="http://schemas.microsoft.com/office/drawing/2014/main" id="{0D1248CB-41BF-4B78-5DAA-16A8F1FCEF81}"/>
                  </a:ext>
                </a:extLst>
              </p:cNvPr>
              <p:cNvGrpSpPr/>
              <p:nvPr/>
            </p:nvGrpSpPr>
            <p:grpSpPr>
              <a:xfrm>
                <a:off x="5759637" y="4569675"/>
                <a:ext cx="60922" cy="1179580"/>
                <a:chOff x="9438105" y="2810338"/>
                <a:chExt cx="60914" cy="1179853"/>
              </a:xfrm>
            </p:grpSpPr>
            <p:sp>
              <p:nvSpPr>
                <p:cNvPr id="375" name="69">
                  <a:extLst>
                    <a:ext uri="{FF2B5EF4-FFF2-40B4-BE49-F238E27FC236}">
                      <a16:creationId xmlns:a16="http://schemas.microsoft.com/office/drawing/2014/main" id="{530B8F82-0E22-5406-C775-69861662A6DD}"/>
                    </a:ext>
                  </a:extLst>
                </p:cNvPr>
                <p:cNvSpPr/>
                <p:nvPr/>
              </p:nvSpPr>
              <p:spPr>
                <a:xfrm>
                  <a:off x="9438105" y="281033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cxnSp>
              <p:nvCxnSpPr>
                <p:cNvPr id="376" name="135">
                  <a:extLst>
                    <a:ext uri="{FF2B5EF4-FFF2-40B4-BE49-F238E27FC236}">
                      <a16:creationId xmlns:a16="http://schemas.microsoft.com/office/drawing/2014/main" id="{82B91C5F-71B8-7798-8438-573F5D347CE8}"/>
                    </a:ext>
                  </a:extLst>
                </p:cNvPr>
                <p:cNvCxnSpPr>
                  <a:stCxn id="375" idx="4"/>
                </p:cNvCxnSpPr>
                <p:nvPr/>
              </p:nvCxnSpPr>
              <p:spPr>
                <a:xfrm flipH="1">
                  <a:off x="9468562" y="2871252"/>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4" name="78">
                <a:extLst>
                  <a:ext uri="{FF2B5EF4-FFF2-40B4-BE49-F238E27FC236}">
                    <a16:creationId xmlns:a16="http://schemas.microsoft.com/office/drawing/2014/main" id="{A492E6C0-64D0-1DD8-4FFC-752E3E4328E3}"/>
                  </a:ext>
                </a:extLst>
              </p:cNvPr>
              <p:cNvSpPr/>
              <p:nvPr/>
            </p:nvSpPr>
            <p:spPr>
              <a:xfrm>
                <a:off x="5763409" y="5716625"/>
                <a:ext cx="60922" cy="60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369" name="75">
              <a:extLst>
                <a:ext uri="{FF2B5EF4-FFF2-40B4-BE49-F238E27FC236}">
                  <a16:creationId xmlns:a16="http://schemas.microsoft.com/office/drawing/2014/main" id="{0E61620E-F750-8E7D-4B49-170F30B10CAA}"/>
                </a:ext>
              </a:extLst>
            </p:cNvPr>
            <p:cNvGrpSpPr/>
            <p:nvPr/>
          </p:nvGrpSpPr>
          <p:grpSpPr>
            <a:xfrm>
              <a:off x="4016461" y="3936071"/>
              <a:ext cx="515225" cy="515039"/>
              <a:chOff x="1313407" y="4404486"/>
              <a:chExt cx="1245608" cy="1245608"/>
            </a:xfrm>
          </p:grpSpPr>
          <p:sp>
            <p:nvSpPr>
              <p:cNvPr id="371" name="76">
                <a:extLst>
                  <a:ext uri="{FF2B5EF4-FFF2-40B4-BE49-F238E27FC236}">
                    <a16:creationId xmlns:a16="http://schemas.microsoft.com/office/drawing/2014/main" id="{DBDB2650-32AC-2ED4-55D9-74AC594A13B9}"/>
                  </a:ext>
                </a:extLst>
              </p:cNvPr>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404040"/>
                  </a:solidFill>
                  <a:cs typeface="+mn-ea"/>
                  <a:sym typeface="+mn-lt"/>
                </a:endParaRPr>
              </a:p>
            </p:txBody>
          </p:sp>
          <p:sp>
            <p:nvSpPr>
              <p:cNvPr id="372" name="77">
                <a:extLst>
                  <a:ext uri="{FF2B5EF4-FFF2-40B4-BE49-F238E27FC236}">
                    <a16:creationId xmlns:a16="http://schemas.microsoft.com/office/drawing/2014/main" id="{CCB9F72F-DD6B-696D-F576-4373C30D680E}"/>
                  </a:ext>
                </a:extLst>
              </p:cNvPr>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404040"/>
                  </a:solidFill>
                  <a:cs typeface="+mn-ea"/>
                  <a:sym typeface="+mn-lt"/>
                </a:endParaRPr>
              </a:p>
            </p:txBody>
          </p:sp>
        </p:grpSp>
      </p:grpSp>
      <p:sp>
        <p:nvSpPr>
          <p:cNvPr id="417" name="Text Placeholder 142">
            <a:extLst>
              <a:ext uri="{FF2B5EF4-FFF2-40B4-BE49-F238E27FC236}">
                <a16:creationId xmlns:a16="http://schemas.microsoft.com/office/drawing/2014/main" id="{5114188E-D809-576B-F276-25BDADDB5A2A}"/>
              </a:ext>
            </a:extLst>
          </p:cNvPr>
          <p:cNvSpPr>
            <a:spLocks noGrp="1"/>
          </p:cNvSpPr>
          <p:nvPr>
            <p:ph type="body" sz="quarter" idx="23" hasCustomPrompt="1"/>
          </p:nvPr>
        </p:nvSpPr>
        <p:spPr>
          <a:xfrm>
            <a:off x="7810335" y="3105685"/>
            <a:ext cx="1244534" cy="617818"/>
          </a:xfrm>
        </p:spPr>
        <p:txBody>
          <a:bodyPr/>
          <a:lstStyle>
            <a:lvl1pPr marL="0" indent="0" algn="ctr">
              <a:buNone/>
              <a:defRPr sz="1400" b="1">
                <a:solidFill>
                  <a:schemeClr val="tx1"/>
                </a:solidFill>
              </a:defRPr>
            </a:lvl1pPr>
            <a:lvl5pPr>
              <a:defRPr/>
            </a:lvl5pPr>
          </a:lstStyle>
          <a:p>
            <a:pPr lvl="0"/>
            <a:r>
              <a:rPr lang="en-US"/>
              <a:t>Add title text</a:t>
            </a:r>
            <a:endParaRPr lang="en-CA"/>
          </a:p>
        </p:txBody>
      </p:sp>
      <p:sp>
        <p:nvSpPr>
          <p:cNvPr id="418" name="Text Placeholder 142">
            <a:extLst>
              <a:ext uri="{FF2B5EF4-FFF2-40B4-BE49-F238E27FC236}">
                <a16:creationId xmlns:a16="http://schemas.microsoft.com/office/drawing/2014/main" id="{6A5C9BD1-80D6-B65E-9F23-70E2A87AD329}"/>
              </a:ext>
            </a:extLst>
          </p:cNvPr>
          <p:cNvSpPr>
            <a:spLocks noGrp="1"/>
          </p:cNvSpPr>
          <p:nvPr>
            <p:ph type="body" sz="quarter" idx="24" hasCustomPrompt="1"/>
          </p:nvPr>
        </p:nvSpPr>
        <p:spPr>
          <a:xfrm>
            <a:off x="7806856" y="3770480"/>
            <a:ext cx="1248013" cy="953770"/>
          </a:xfrm>
        </p:spPr>
        <p:txBody>
          <a:bodyPr/>
          <a:lstStyle>
            <a:lvl1pPr marL="0" indent="0" algn="ctr">
              <a:buNone/>
              <a:defRPr sz="1000" b="0">
                <a:solidFill>
                  <a:schemeClr val="tx1"/>
                </a:solidFill>
              </a:defRPr>
            </a:lvl1pPr>
            <a:lvl5pPr>
              <a:defRPr/>
            </a:lvl5pPr>
          </a:lstStyle>
          <a:p>
            <a:pPr lvl="0"/>
            <a:r>
              <a:rPr lang="en-US"/>
              <a:t>Click here to add content that matches the title</a:t>
            </a:r>
            <a:endParaRPr lang="en-CA"/>
          </a:p>
        </p:txBody>
      </p:sp>
      <p:sp>
        <p:nvSpPr>
          <p:cNvPr id="419" name="Text Placeholder 142">
            <a:extLst>
              <a:ext uri="{FF2B5EF4-FFF2-40B4-BE49-F238E27FC236}">
                <a16:creationId xmlns:a16="http://schemas.microsoft.com/office/drawing/2014/main" id="{92544A95-BBC8-DEA3-5C2C-CB944AF69A05}"/>
              </a:ext>
            </a:extLst>
          </p:cNvPr>
          <p:cNvSpPr>
            <a:spLocks noGrp="1"/>
          </p:cNvSpPr>
          <p:nvPr>
            <p:ph type="body" sz="quarter" idx="25" hasCustomPrompt="1"/>
          </p:nvPr>
        </p:nvSpPr>
        <p:spPr>
          <a:xfrm>
            <a:off x="4979364" y="3438028"/>
            <a:ext cx="1244534" cy="617818"/>
          </a:xfrm>
        </p:spPr>
        <p:txBody>
          <a:bodyPr/>
          <a:lstStyle>
            <a:lvl1pPr marL="0" indent="0" algn="ctr">
              <a:buNone/>
              <a:defRPr sz="1400" b="1">
                <a:solidFill>
                  <a:schemeClr val="tx1"/>
                </a:solidFill>
              </a:defRPr>
            </a:lvl1pPr>
            <a:lvl5pPr>
              <a:defRPr/>
            </a:lvl5pPr>
          </a:lstStyle>
          <a:p>
            <a:pPr lvl="0"/>
            <a:r>
              <a:rPr lang="en-US"/>
              <a:t>Add title text</a:t>
            </a:r>
            <a:endParaRPr lang="en-CA"/>
          </a:p>
        </p:txBody>
      </p:sp>
      <p:sp>
        <p:nvSpPr>
          <p:cNvPr id="420" name="Text Placeholder 142">
            <a:extLst>
              <a:ext uri="{FF2B5EF4-FFF2-40B4-BE49-F238E27FC236}">
                <a16:creationId xmlns:a16="http://schemas.microsoft.com/office/drawing/2014/main" id="{26ED3FAA-D8AD-D0BC-AF18-82C35FA0651E}"/>
              </a:ext>
            </a:extLst>
          </p:cNvPr>
          <p:cNvSpPr>
            <a:spLocks noGrp="1"/>
          </p:cNvSpPr>
          <p:nvPr>
            <p:ph type="body" sz="quarter" idx="26" hasCustomPrompt="1"/>
          </p:nvPr>
        </p:nvSpPr>
        <p:spPr>
          <a:xfrm>
            <a:off x="4975885" y="4102823"/>
            <a:ext cx="1248013" cy="953770"/>
          </a:xfrm>
        </p:spPr>
        <p:txBody>
          <a:bodyPr/>
          <a:lstStyle>
            <a:lvl1pPr marL="0" indent="0" algn="ctr">
              <a:buNone/>
              <a:defRPr sz="1000" b="0">
                <a:solidFill>
                  <a:schemeClr val="tx1"/>
                </a:solidFill>
              </a:defRPr>
            </a:lvl1pPr>
            <a:lvl5pPr>
              <a:defRPr/>
            </a:lvl5pPr>
          </a:lstStyle>
          <a:p>
            <a:pPr lvl="0"/>
            <a:r>
              <a:rPr lang="en-US"/>
              <a:t>Click here to add content that matches the title</a:t>
            </a:r>
            <a:endParaRPr lang="en-CA"/>
          </a:p>
        </p:txBody>
      </p:sp>
      <p:sp>
        <p:nvSpPr>
          <p:cNvPr id="423" name="Text Placeholder 142">
            <a:extLst>
              <a:ext uri="{FF2B5EF4-FFF2-40B4-BE49-F238E27FC236}">
                <a16:creationId xmlns:a16="http://schemas.microsoft.com/office/drawing/2014/main" id="{234ADA0C-D3C6-C04C-1B9E-E77B63BE34D5}"/>
              </a:ext>
            </a:extLst>
          </p:cNvPr>
          <p:cNvSpPr>
            <a:spLocks noGrp="1"/>
          </p:cNvSpPr>
          <p:nvPr>
            <p:ph type="body" sz="quarter" idx="27" hasCustomPrompt="1"/>
          </p:nvPr>
        </p:nvSpPr>
        <p:spPr>
          <a:xfrm>
            <a:off x="2049665" y="3310473"/>
            <a:ext cx="1244534" cy="617818"/>
          </a:xfrm>
        </p:spPr>
        <p:txBody>
          <a:bodyPr/>
          <a:lstStyle>
            <a:lvl1pPr marL="0" indent="0" algn="ctr">
              <a:buNone/>
              <a:defRPr sz="1400" b="1">
                <a:solidFill>
                  <a:schemeClr val="tx1"/>
                </a:solidFill>
              </a:defRPr>
            </a:lvl1pPr>
            <a:lvl5pPr>
              <a:defRPr/>
            </a:lvl5pPr>
          </a:lstStyle>
          <a:p>
            <a:pPr lvl="0"/>
            <a:r>
              <a:rPr lang="en-US"/>
              <a:t>Add title text</a:t>
            </a:r>
            <a:endParaRPr lang="en-CA"/>
          </a:p>
        </p:txBody>
      </p:sp>
      <p:sp>
        <p:nvSpPr>
          <p:cNvPr id="424" name="Text Placeholder 142">
            <a:extLst>
              <a:ext uri="{FF2B5EF4-FFF2-40B4-BE49-F238E27FC236}">
                <a16:creationId xmlns:a16="http://schemas.microsoft.com/office/drawing/2014/main" id="{C2C81182-F4AE-59E0-8DF9-50B66F02F9F3}"/>
              </a:ext>
            </a:extLst>
          </p:cNvPr>
          <p:cNvSpPr>
            <a:spLocks noGrp="1"/>
          </p:cNvSpPr>
          <p:nvPr>
            <p:ph type="body" sz="quarter" idx="28" hasCustomPrompt="1"/>
          </p:nvPr>
        </p:nvSpPr>
        <p:spPr>
          <a:xfrm>
            <a:off x="2046186" y="3975268"/>
            <a:ext cx="1248013" cy="953770"/>
          </a:xfrm>
        </p:spPr>
        <p:txBody>
          <a:bodyPr/>
          <a:lstStyle>
            <a:lvl1pPr marL="0" indent="0" algn="ctr">
              <a:buNone/>
              <a:defRPr sz="1000" b="0">
                <a:solidFill>
                  <a:schemeClr val="tx1"/>
                </a:solidFill>
              </a:defRPr>
            </a:lvl1pPr>
            <a:lvl5pPr>
              <a:defRPr/>
            </a:lvl5pPr>
          </a:lstStyle>
          <a:p>
            <a:pPr lvl="0"/>
            <a:r>
              <a:rPr lang="en-US"/>
              <a:t>Click here to add content that matches the title</a:t>
            </a:r>
            <a:endParaRPr lang="en-CA"/>
          </a:p>
        </p:txBody>
      </p:sp>
      <p:sp>
        <p:nvSpPr>
          <p:cNvPr id="15" name="Text Placeholder 142">
            <a:extLst>
              <a:ext uri="{FF2B5EF4-FFF2-40B4-BE49-F238E27FC236}">
                <a16:creationId xmlns:a16="http://schemas.microsoft.com/office/drawing/2014/main" id="{5E14A616-5D15-9332-0AD9-5024CE786C39}"/>
              </a:ext>
            </a:extLst>
          </p:cNvPr>
          <p:cNvSpPr>
            <a:spLocks noGrp="1"/>
          </p:cNvSpPr>
          <p:nvPr>
            <p:ph type="body" sz="quarter" idx="34" hasCustomPrompt="1"/>
          </p:nvPr>
        </p:nvSpPr>
        <p:spPr>
          <a:xfrm>
            <a:off x="1479670" y="3261370"/>
            <a:ext cx="262895" cy="433893"/>
          </a:xfrm>
        </p:spPr>
        <p:txBody>
          <a:bodyPr/>
          <a:lstStyle>
            <a:lvl1pPr marL="0" indent="0" algn="ctr">
              <a:buNone/>
              <a:defRPr sz="1800" b="1">
                <a:solidFill>
                  <a:srgbClr val="C4262F"/>
                </a:solidFill>
              </a:defRPr>
            </a:lvl1pPr>
            <a:lvl5pPr>
              <a:defRPr/>
            </a:lvl5pPr>
          </a:lstStyle>
          <a:p>
            <a:pPr lvl="0"/>
            <a:r>
              <a:rPr lang="en-US"/>
              <a:t>1</a:t>
            </a:r>
            <a:endParaRPr lang="en-CA"/>
          </a:p>
        </p:txBody>
      </p:sp>
      <p:sp>
        <p:nvSpPr>
          <p:cNvPr id="16" name="Text Placeholder 142">
            <a:extLst>
              <a:ext uri="{FF2B5EF4-FFF2-40B4-BE49-F238E27FC236}">
                <a16:creationId xmlns:a16="http://schemas.microsoft.com/office/drawing/2014/main" id="{8704A6C7-5592-0DE2-9A4B-7C67B92D43C3}"/>
              </a:ext>
            </a:extLst>
          </p:cNvPr>
          <p:cNvSpPr>
            <a:spLocks noGrp="1"/>
          </p:cNvSpPr>
          <p:nvPr>
            <p:ph type="body" sz="quarter" idx="35" hasCustomPrompt="1"/>
          </p:nvPr>
        </p:nvSpPr>
        <p:spPr>
          <a:xfrm>
            <a:off x="4412110" y="4292832"/>
            <a:ext cx="262895" cy="433893"/>
          </a:xfrm>
        </p:spPr>
        <p:txBody>
          <a:bodyPr/>
          <a:lstStyle>
            <a:lvl1pPr marL="0" indent="0" algn="ctr">
              <a:buNone/>
              <a:defRPr sz="1800" b="1">
                <a:solidFill>
                  <a:srgbClr val="45A7BE"/>
                </a:solidFill>
              </a:defRPr>
            </a:lvl1pPr>
            <a:lvl5pPr>
              <a:defRPr/>
            </a:lvl5pPr>
          </a:lstStyle>
          <a:p>
            <a:pPr lvl="0"/>
            <a:r>
              <a:rPr lang="en-US"/>
              <a:t>2</a:t>
            </a:r>
            <a:endParaRPr lang="en-CA"/>
          </a:p>
        </p:txBody>
      </p:sp>
      <p:sp>
        <p:nvSpPr>
          <p:cNvPr id="17" name="Text Placeholder 142">
            <a:extLst>
              <a:ext uri="{FF2B5EF4-FFF2-40B4-BE49-F238E27FC236}">
                <a16:creationId xmlns:a16="http://schemas.microsoft.com/office/drawing/2014/main" id="{578868FC-D590-2BA2-F2C0-C4F195B20C95}"/>
              </a:ext>
            </a:extLst>
          </p:cNvPr>
          <p:cNvSpPr>
            <a:spLocks noGrp="1"/>
          </p:cNvSpPr>
          <p:nvPr>
            <p:ph type="body" sz="quarter" idx="36" hasCustomPrompt="1"/>
          </p:nvPr>
        </p:nvSpPr>
        <p:spPr>
          <a:xfrm>
            <a:off x="7244832" y="3261363"/>
            <a:ext cx="262895" cy="433893"/>
          </a:xfrm>
        </p:spPr>
        <p:txBody>
          <a:bodyPr/>
          <a:lstStyle>
            <a:lvl1pPr marL="0" indent="0" algn="ctr">
              <a:buNone/>
              <a:defRPr sz="1800" b="1">
                <a:solidFill>
                  <a:srgbClr val="58595B"/>
                </a:solidFill>
              </a:defRPr>
            </a:lvl1pPr>
            <a:lvl5pPr>
              <a:defRPr/>
            </a:lvl5pPr>
          </a:lstStyle>
          <a:p>
            <a:pPr lvl="0"/>
            <a:r>
              <a:rPr lang="en-US"/>
              <a:t>3</a:t>
            </a:r>
            <a:endParaRPr lang="en-CA"/>
          </a:p>
        </p:txBody>
      </p:sp>
      <p:sp>
        <p:nvSpPr>
          <p:cNvPr id="19" name="Content Placeholder 18">
            <a:extLst>
              <a:ext uri="{FF2B5EF4-FFF2-40B4-BE49-F238E27FC236}">
                <a16:creationId xmlns:a16="http://schemas.microsoft.com/office/drawing/2014/main" id="{18A27A29-263F-7739-DC4B-B95DE34F60C3}"/>
              </a:ext>
            </a:extLst>
          </p:cNvPr>
          <p:cNvSpPr>
            <a:spLocks noGrp="1"/>
          </p:cNvSpPr>
          <p:nvPr>
            <p:ph sz="quarter" idx="37" hasCustomPrompt="1"/>
          </p:nvPr>
        </p:nvSpPr>
        <p:spPr>
          <a:xfrm>
            <a:off x="2090560" y="1772237"/>
            <a:ext cx="841375" cy="911225"/>
          </a:xfrm>
        </p:spPr>
        <p:txBody>
          <a:bodyPr/>
          <a:lstStyle>
            <a:lvl2pPr marL="460375" indent="0">
              <a:buNone/>
              <a:defRPr/>
            </a:lvl2pPr>
          </a:lstStyle>
          <a:p>
            <a:pPr lvl="1"/>
            <a:r>
              <a:rPr lang="en-CA"/>
              <a:t> </a:t>
            </a:r>
          </a:p>
        </p:txBody>
      </p:sp>
      <p:sp>
        <p:nvSpPr>
          <p:cNvPr id="20" name="Content Placeholder 18">
            <a:extLst>
              <a:ext uri="{FF2B5EF4-FFF2-40B4-BE49-F238E27FC236}">
                <a16:creationId xmlns:a16="http://schemas.microsoft.com/office/drawing/2014/main" id="{87865E78-7BEF-E62E-0667-9C5D007FAF21}"/>
              </a:ext>
            </a:extLst>
          </p:cNvPr>
          <p:cNvSpPr>
            <a:spLocks noGrp="1"/>
          </p:cNvSpPr>
          <p:nvPr>
            <p:ph sz="quarter" idx="38" hasCustomPrompt="1"/>
          </p:nvPr>
        </p:nvSpPr>
        <p:spPr>
          <a:xfrm>
            <a:off x="618781" y="1909276"/>
            <a:ext cx="655405" cy="709816"/>
          </a:xfrm>
        </p:spPr>
        <p:txBody>
          <a:bodyPr/>
          <a:lstStyle>
            <a:lvl2pPr marL="460375" indent="0">
              <a:buNone/>
              <a:defRPr/>
            </a:lvl2pPr>
          </a:lstStyle>
          <a:p>
            <a:pPr lvl="1"/>
            <a:r>
              <a:rPr lang="en-CA"/>
              <a:t> </a:t>
            </a:r>
          </a:p>
        </p:txBody>
      </p:sp>
      <p:sp>
        <p:nvSpPr>
          <p:cNvPr id="21" name="Content Placeholder 18">
            <a:extLst>
              <a:ext uri="{FF2B5EF4-FFF2-40B4-BE49-F238E27FC236}">
                <a16:creationId xmlns:a16="http://schemas.microsoft.com/office/drawing/2014/main" id="{4666115A-B86C-79D9-E045-54BF0D5734E2}"/>
              </a:ext>
            </a:extLst>
          </p:cNvPr>
          <p:cNvSpPr>
            <a:spLocks noGrp="1"/>
          </p:cNvSpPr>
          <p:nvPr>
            <p:ph sz="quarter" idx="39" hasCustomPrompt="1"/>
          </p:nvPr>
        </p:nvSpPr>
        <p:spPr>
          <a:xfrm>
            <a:off x="6094692" y="1817359"/>
            <a:ext cx="841375" cy="911225"/>
          </a:xfrm>
        </p:spPr>
        <p:txBody>
          <a:bodyPr/>
          <a:lstStyle>
            <a:lvl2pPr marL="460375" indent="0">
              <a:buNone/>
              <a:defRPr/>
            </a:lvl2pPr>
          </a:lstStyle>
          <a:p>
            <a:pPr lvl="1"/>
            <a:r>
              <a:rPr lang="en-CA"/>
              <a:t> </a:t>
            </a:r>
          </a:p>
        </p:txBody>
      </p:sp>
      <p:sp>
        <p:nvSpPr>
          <p:cNvPr id="22" name="Content Placeholder 18">
            <a:extLst>
              <a:ext uri="{FF2B5EF4-FFF2-40B4-BE49-F238E27FC236}">
                <a16:creationId xmlns:a16="http://schemas.microsoft.com/office/drawing/2014/main" id="{D87F4233-665A-1687-FD5E-BDED35665959}"/>
              </a:ext>
            </a:extLst>
          </p:cNvPr>
          <p:cNvSpPr>
            <a:spLocks noGrp="1"/>
          </p:cNvSpPr>
          <p:nvPr>
            <p:ph sz="quarter" idx="40" hasCustomPrompt="1"/>
          </p:nvPr>
        </p:nvSpPr>
        <p:spPr>
          <a:xfrm>
            <a:off x="7723798" y="1918063"/>
            <a:ext cx="655405" cy="709816"/>
          </a:xfrm>
        </p:spPr>
        <p:txBody>
          <a:bodyPr/>
          <a:lstStyle>
            <a:lvl2pPr marL="460375" indent="0">
              <a:buNone/>
              <a:defRPr/>
            </a:lvl2pPr>
          </a:lstStyle>
          <a:p>
            <a:pPr lvl="1"/>
            <a:r>
              <a:rPr lang="en-CA"/>
              <a:t> </a:t>
            </a:r>
          </a:p>
        </p:txBody>
      </p:sp>
      <p:sp>
        <p:nvSpPr>
          <p:cNvPr id="7" name="Content Placeholder 6">
            <a:extLst>
              <a:ext uri="{FF2B5EF4-FFF2-40B4-BE49-F238E27FC236}">
                <a16:creationId xmlns:a16="http://schemas.microsoft.com/office/drawing/2014/main" id="{FE8168B3-3E9B-E241-91D7-B92A7BEE79B1}"/>
              </a:ext>
            </a:extLst>
          </p:cNvPr>
          <p:cNvSpPr>
            <a:spLocks noGrp="1"/>
          </p:cNvSpPr>
          <p:nvPr>
            <p:ph sz="quarter" idx="41" hasCustomPrompt="1"/>
          </p:nvPr>
        </p:nvSpPr>
        <p:spPr>
          <a:xfrm>
            <a:off x="3806825" y="1566863"/>
            <a:ext cx="1303338" cy="1289050"/>
          </a:xfrm>
        </p:spPr>
        <p:txBody>
          <a:bodyPr/>
          <a:lstStyle>
            <a:lvl4pPr marL="1374775" indent="0">
              <a:buNone/>
              <a:defRPr/>
            </a:lvl4pPr>
          </a:lstStyle>
          <a:p>
            <a:pPr lvl="3"/>
            <a:r>
              <a:rPr lang="en-CA"/>
              <a:t> </a:t>
            </a:r>
          </a:p>
        </p:txBody>
      </p:sp>
    </p:spTree>
    <p:extLst>
      <p:ext uri="{BB962C8B-B14F-4D97-AF65-F5344CB8AC3E}">
        <p14:creationId xmlns:p14="http://schemas.microsoft.com/office/powerpoint/2010/main" val="18144766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Generic Layou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Blank Content Slide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3" name="Content Placeholder 4">
            <a:extLst>
              <a:ext uri="{FF2B5EF4-FFF2-40B4-BE49-F238E27FC236}">
                <a16:creationId xmlns:a16="http://schemas.microsoft.com/office/drawing/2014/main" id="{D0BBB583-8E1C-4A11-9C37-DD7BB229AFD1}"/>
              </a:ext>
            </a:extLst>
          </p:cNvPr>
          <p:cNvSpPr>
            <a:spLocks noGrp="1"/>
          </p:cNvSpPr>
          <p:nvPr>
            <p:ph idx="1" hasCustomPrompt="1"/>
          </p:nvPr>
        </p:nvSpPr>
        <p:spPr>
          <a:xfrm>
            <a:off x="194198" y="1046063"/>
            <a:ext cx="8755603" cy="3631191"/>
          </a:xfrm>
          <a:prstGeom prst="rect">
            <a:avLst/>
          </a:prstGeom>
        </p:spPr>
        <p:txBody>
          <a:bodyPr/>
          <a:lstStyle>
            <a:lvl1pPr>
              <a:defRPr>
                <a:latin typeface="Arial" pitchFamily="34" charset="0"/>
                <a:cs typeface="Arial" pitchFamily="34" charset="0"/>
              </a:defRPr>
            </a:lvl1pPr>
          </a:lstStyle>
          <a:p>
            <a:r>
              <a:rPr lang="en-CA"/>
              <a:t>This is the standard Content Slide – use for bullet text and place longer informational text in the Speaker Notes</a:t>
            </a:r>
          </a:p>
        </p:txBody>
      </p:sp>
      <p:pic>
        <p:nvPicPr>
          <p:cNvPr id="7" name="Picture 6">
            <a:extLst>
              <a:ext uri="{FF2B5EF4-FFF2-40B4-BE49-F238E27FC236}">
                <a16:creationId xmlns:a16="http://schemas.microsoft.com/office/drawing/2014/main" id="{8C2257DD-D671-09CC-A0A3-9D6ABA58C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DD71965B-A3AB-D07B-624A-71C3268FD79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 name="Freeform 5">
            <a:extLst>
              <a:ext uri="{FF2B5EF4-FFF2-40B4-BE49-F238E27FC236}">
                <a16:creationId xmlns:a16="http://schemas.microsoft.com/office/drawing/2014/main" id="{222CF352-6A4D-BCB6-D41A-D7B697E6B80F}"/>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CD33504-42B6-0876-9A5A-480F05335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 name="Freeform 5">
            <a:extLst>
              <a:ext uri="{FF2B5EF4-FFF2-40B4-BE49-F238E27FC236}">
                <a16:creationId xmlns:a16="http://schemas.microsoft.com/office/drawing/2014/main" id="{CAB3EC5C-A86F-014C-182C-460FC0B9DC63}"/>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5" name="Freeform 5">
            <a:extLst>
              <a:ext uri="{FF2B5EF4-FFF2-40B4-BE49-F238E27FC236}">
                <a16:creationId xmlns:a16="http://schemas.microsoft.com/office/drawing/2014/main" id="{06469C64-C590-881C-D092-E9E0002C4E10}"/>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6" name="Picture 15">
            <a:extLst>
              <a:ext uri="{FF2B5EF4-FFF2-40B4-BE49-F238E27FC236}">
                <a16:creationId xmlns:a16="http://schemas.microsoft.com/office/drawing/2014/main" id="{E3E0673C-19CB-96FF-B6B0-9C0A23F96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358797592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ycle Slide - Four Poi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Four-Point Cycle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76" name="63">
            <a:extLst>
              <a:ext uri="{FF2B5EF4-FFF2-40B4-BE49-F238E27FC236}">
                <a16:creationId xmlns:a16="http://schemas.microsoft.com/office/drawing/2014/main" id="{A77D0036-78BE-C801-3F9F-FC847F10EE89}"/>
              </a:ext>
            </a:extLst>
          </p:cNvPr>
          <p:cNvSpPr txBox="1"/>
          <p:nvPr/>
        </p:nvSpPr>
        <p:spPr>
          <a:xfrm>
            <a:off x="4341429" y="1252093"/>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01</a:t>
            </a:r>
            <a:endParaRPr lang="zh-CN" altLang="en-US" sz="2100" b="1">
              <a:solidFill>
                <a:schemeClr val="accent1"/>
              </a:solidFill>
              <a:latin typeface="+mn-lt"/>
              <a:cs typeface="+mn-ea"/>
              <a:sym typeface="+mn-lt"/>
            </a:endParaRPr>
          </a:p>
        </p:txBody>
      </p:sp>
      <p:sp>
        <p:nvSpPr>
          <p:cNvPr id="77" name="64">
            <a:extLst>
              <a:ext uri="{FF2B5EF4-FFF2-40B4-BE49-F238E27FC236}">
                <a16:creationId xmlns:a16="http://schemas.microsoft.com/office/drawing/2014/main" id="{433306C3-C361-7B0C-65B8-9F5316465BFD}"/>
              </a:ext>
            </a:extLst>
          </p:cNvPr>
          <p:cNvSpPr txBox="1"/>
          <p:nvPr/>
        </p:nvSpPr>
        <p:spPr>
          <a:xfrm>
            <a:off x="4328726" y="3802529"/>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03</a:t>
            </a:r>
            <a:endParaRPr lang="zh-CN" altLang="en-US" sz="2100" b="1">
              <a:solidFill>
                <a:schemeClr val="accent1"/>
              </a:solidFill>
              <a:latin typeface="+mn-lt"/>
              <a:cs typeface="+mn-ea"/>
              <a:sym typeface="+mn-lt"/>
            </a:endParaRPr>
          </a:p>
        </p:txBody>
      </p:sp>
      <p:sp>
        <p:nvSpPr>
          <p:cNvPr id="78" name="65">
            <a:extLst>
              <a:ext uri="{FF2B5EF4-FFF2-40B4-BE49-F238E27FC236}">
                <a16:creationId xmlns:a16="http://schemas.microsoft.com/office/drawing/2014/main" id="{16A16F1F-A92C-8571-E519-4AE65D640182}"/>
              </a:ext>
            </a:extLst>
          </p:cNvPr>
          <p:cNvSpPr txBox="1"/>
          <p:nvPr/>
        </p:nvSpPr>
        <p:spPr>
          <a:xfrm>
            <a:off x="5651158" y="2554128"/>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04</a:t>
            </a:r>
            <a:endParaRPr lang="zh-CN" altLang="en-US" sz="2100" b="1">
              <a:solidFill>
                <a:schemeClr val="accent1"/>
              </a:solidFill>
              <a:latin typeface="+mn-lt"/>
              <a:cs typeface="+mn-ea"/>
              <a:sym typeface="+mn-lt"/>
            </a:endParaRPr>
          </a:p>
        </p:txBody>
      </p:sp>
      <p:sp>
        <p:nvSpPr>
          <p:cNvPr id="79" name="67">
            <a:extLst>
              <a:ext uri="{FF2B5EF4-FFF2-40B4-BE49-F238E27FC236}">
                <a16:creationId xmlns:a16="http://schemas.microsoft.com/office/drawing/2014/main" id="{7B860B55-B24F-E16C-EB8A-D506507F15E3}"/>
              </a:ext>
            </a:extLst>
          </p:cNvPr>
          <p:cNvSpPr txBox="1"/>
          <p:nvPr/>
        </p:nvSpPr>
        <p:spPr>
          <a:xfrm>
            <a:off x="2959092" y="2554128"/>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02</a:t>
            </a:r>
            <a:endParaRPr lang="zh-CN" altLang="en-US" sz="2100" b="1">
              <a:solidFill>
                <a:schemeClr val="accent1"/>
              </a:solidFill>
              <a:latin typeface="+mn-lt"/>
              <a:cs typeface="+mn-ea"/>
              <a:sym typeface="+mn-lt"/>
            </a:endParaRPr>
          </a:p>
        </p:txBody>
      </p:sp>
      <p:grpSp>
        <p:nvGrpSpPr>
          <p:cNvPr id="90" name="Group 89">
            <a:extLst>
              <a:ext uri="{FF2B5EF4-FFF2-40B4-BE49-F238E27FC236}">
                <a16:creationId xmlns:a16="http://schemas.microsoft.com/office/drawing/2014/main" id="{91677228-F2C0-B6B5-00A2-1B5E7AD8D7F7}"/>
              </a:ext>
            </a:extLst>
          </p:cNvPr>
          <p:cNvGrpSpPr/>
          <p:nvPr/>
        </p:nvGrpSpPr>
        <p:grpSpPr>
          <a:xfrm>
            <a:off x="2615725" y="885293"/>
            <a:ext cx="3839797" cy="3701667"/>
            <a:chOff x="2615725" y="885293"/>
            <a:chExt cx="3839797" cy="3701667"/>
          </a:xfrm>
        </p:grpSpPr>
        <p:grpSp>
          <p:nvGrpSpPr>
            <p:cNvPr id="49" name="Group 48">
              <a:extLst>
                <a:ext uri="{FF2B5EF4-FFF2-40B4-BE49-F238E27FC236}">
                  <a16:creationId xmlns:a16="http://schemas.microsoft.com/office/drawing/2014/main" id="{33CFBB06-E54B-B37A-57D0-A7715DFAD186}"/>
                </a:ext>
              </a:extLst>
            </p:cNvPr>
            <p:cNvGrpSpPr/>
            <p:nvPr/>
          </p:nvGrpSpPr>
          <p:grpSpPr>
            <a:xfrm>
              <a:off x="2615725" y="885293"/>
              <a:ext cx="3839797" cy="3701667"/>
              <a:chOff x="2669292" y="883982"/>
              <a:chExt cx="3839797" cy="3701667"/>
            </a:xfrm>
          </p:grpSpPr>
          <p:sp useBgFill="1">
            <p:nvSpPr>
              <p:cNvPr id="50" name="56">
                <a:extLst>
                  <a:ext uri="{FF2B5EF4-FFF2-40B4-BE49-F238E27FC236}">
                    <a16:creationId xmlns:a16="http://schemas.microsoft.com/office/drawing/2014/main" id="{0566E9D8-5184-0556-229A-3F7CE055C64F}"/>
                  </a:ext>
                </a:extLst>
              </p:cNvPr>
              <p:cNvSpPr/>
              <p:nvPr/>
            </p:nvSpPr>
            <p:spPr>
              <a:xfrm>
                <a:off x="3672634" y="1771261"/>
                <a:ext cx="1922369" cy="1922369"/>
              </a:xfrm>
              <a:prstGeom prst="ellipse">
                <a:avLst/>
              </a:prstGeom>
              <a:ln>
                <a:solidFill>
                  <a:schemeClr val="bg1"/>
                </a:solidFill>
              </a:ln>
              <a:effectLst>
                <a:outerShdw blurRad="139700" sx="105000" sy="105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nvGrpSpPr>
              <p:cNvPr id="51" name="Group 50">
                <a:extLst>
                  <a:ext uri="{FF2B5EF4-FFF2-40B4-BE49-F238E27FC236}">
                    <a16:creationId xmlns:a16="http://schemas.microsoft.com/office/drawing/2014/main" id="{2118BD6B-053A-EB80-80D1-DC4A65E07473}"/>
                  </a:ext>
                </a:extLst>
              </p:cNvPr>
              <p:cNvGrpSpPr/>
              <p:nvPr/>
            </p:nvGrpSpPr>
            <p:grpSpPr>
              <a:xfrm>
                <a:off x="2669292" y="883982"/>
                <a:ext cx="3839797" cy="3701667"/>
                <a:chOff x="2669292" y="883982"/>
                <a:chExt cx="3839797" cy="3701667"/>
              </a:xfrm>
            </p:grpSpPr>
            <p:grpSp>
              <p:nvGrpSpPr>
                <p:cNvPr id="52" name="49">
                  <a:extLst>
                    <a:ext uri="{FF2B5EF4-FFF2-40B4-BE49-F238E27FC236}">
                      <a16:creationId xmlns:a16="http://schemas.microsoft.com/office/drawing/2014/main" id="{DC2E48C6-4F6F-9F5A-ED8C-BD736F206171}"/>
                    </a:ext>
                  </a:extLst>
                </p:cNvPr>
                <p:cNvGrpSpPr/>
                <p:nvPr/>
              </p:nvGrpSpPr>
              <p:grpSpPr>
                <a:xfrm>
                  <a:off x="3100424" y="1217818"/>
                  <a:ext cx="3071970" cy="3045139"/>
                  <a:chOff x="3101515" y="444795"/>
                  <a:chExt cx="6020998" cy="5968411"/>
                </a:xfrm>
              </p:grpSpPr>
              <p:sp>
                <p:nvSpPr>
                  <p:cNvPr id="72" name="6">
                    <a:extLst>
                      <a:ext uri="{FF2B5EF4-FFF2-40B4-BE49-F238E27FC236}">
                        <a16:creationId xmlns:a16="http://schemas.microsoft.com/office/drawing/2014/main" id="{B4D1D784-23A8-13C0-6785-44522ED9AA8B}"/>
                      </a:ext>
                    </a:extLst>
                  </p:cNvPr>
                  <p:cNvSpPr/>
                  <p:nvPr/>
                </p:nvSpPr>
                <p:spPr>
                  <a:xfrm>
                    <a:off x="6112014" y="444796"/>
                    <a:ext cx="3010499"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sp>
                <p:nvSpPr>
                  <p:cNvPr id="73" name="7">
                    <a:extLst>
                      <a:ext uri="{FF2B5EF4-FFF2-40B4-BE49-F238E27FC236}">
                        <a16:creationId xmlns:a16="http://schemas.microsoft.com/office/drawing/2014/main" id="{058DF6FA-DF83-9D64-21CF-E5C6D704E7A7}"/>
                      </a:ext>
                    </a:extLst>
                  </p:cNvPr>
                  <p:cNvSpPr/>
                  <p:nvPr/>
                </p:nvSpPr>
                <p:spPr>
                  <a:xfrm flipH="1">
                    <a:off x="3101515" y="444795"/>
                    <a:ext cx="3010500"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cs typeface="+mn-ea"/>
                      <a:sym typeface="+mn-lt"/>
                    </a:endParaRPr>
                  </a:p>
                </p:txBody>
              </p:sp>
              <p:sp>
                <p:nvSpPr>
                  <p:cNvPr id="74" name="8">
                    <a:extLst>
                      <a:ext uri="{FF2B5EF4-FFF2-40B4-BE49-F238E27FC236}">
                        <a16:creationId xmlns:a16="http://schemas.microsoft.com/office/drawing/2014/main" id="{2454757E-7CF5-A162-9EAE-9ABDC301A9A8}"/>
                      </a:ext>
                    </a:extLst>
                  </p:cNvPr>
                  <p:cNvSpPr/>
                  <p:nvPr/>
                </p:nvSpPr>
                <p:spPr>
                  <a:xfrm flipV="1">
                    <a:off x="6112014" y="3429001"/>
                    <a:ext cx="3010499"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sp>
                <p:nvSpPr>
                  <p:cNvPr id="75" name="9">
                    <a:extLst>
                      <a:ext uri="{FF2B5EF4-FFF2-40B4-BE49-F238E27FC236}">
                        <a16:creationId xmlns:a16="http://schemas.microsoft.com/office/drawing/2014/main" id="{0FA2CA10-F167-53BC-3634-FEEBE594EA5B}"/>
                      </a:ext>
                    </a:extLst>
                  </p:cNvPr>
                  <p:cNvSpPr/>
                  <p:nvPr/>
                </p:nvSpPr>
                <p:spPr>
                  <a:xfrm flipH="1" flipV="1">
                    <a:off x="3101515" y="3429000"/>
                    <a:ext cx="3010499"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grpSp>
            <p:sp>
              <p:nvSpPr>
                <p:cNvPr id="53" name="18">
                  <a:extLst>
                    <a:ext uri="{FF2B5EF4-FFF2-40B4-BE49-F238E27FC236}">
                      <a16:creationId xmlns:a16="http://schemas.microsoft.com/office/drawing/2014/main" id="{E7CBA873-ECA7-F378-49CF-FF0D00211E92}"/>
                    </a:ext>
                  </a:extLst>
                </p:cNvPr>
                <p:cNvSpPr/>
                <p:nvPr/>
              </p:nvSpPr>
              <p:spPr>
                <a:xfrm>
                  <a:off x="3097565" y="1201543"/>
                  <a:ext cx="3077688" cy="3077687"/>
                </a:xfrm>
                <a:prstGeom prst="donut">
                  <a:avLst>
                    <a:gd name="adj" fmla="val 3568"/>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54" name="Group 53">
                  <a:extLst>
                    <a:ext uri="{FF2B5EF4-FFF2-40B4-BE49-F238E27FC236}">
                      <a16:creationId xmlns:a16="http://schemas.microsoft.com/office/drawing/2014/main" id="{8EAD497D-5807-A2B8-79D8-60B93FB84BE5}"/>
                    </a:ext>
                  </a:extLst>
                </p:cNvPr>
                <p:cNvGrpSpPr/>
                <p:nvPr/>
              </p:nvGrpSpPr>
              <p:grpSpPr>
                <a:xfrm>
                  <a:off x="2669292" y="883982"/>
                  <a:ext cx="3839797" cy="3701667"/>
                  <a:chOff x="2669292" y="883982"/>
                  <a:chExt cx="3839797" cy="3701667"/>
                </a:xfrm>
              </p:grpSpPr>
              <p:sp>
                <p:nvSpPr>
                  <p:cNvPr id="55" name="19">
                    <a:extLst>
                      <a:ext uri="{FF2B5EF4-FFF2-40B4-BE49-F238E27FC236}">
                        <a16:creationId xmlns:a16="http://schemas.microsoft.com/office/drawing/2014/main" id="{6BE803F6-DDBE-445F-D5FE-28C83BA4B106}"/>
                      </a:ext>
                    </a:extLst>
                  </p:cNvPr>
                  <p:cNvSpPr/>
                  <p:nvPr/>
                </p:nvSpPr>
                <p:spPr>
                  <a:xfrm>
                    <a:off x="2964639" y="1068618"/>
                    <a:ext cx="3343539" cy="3343538"/>
                  </a:xfrm>
                  <a:prstGeom prst="donut">
                    <a:avLst>
                      <a:gd name="adj" fmla="val 4163"/>
                    </a:avLst>
                  </a:prstGeom>
                  <a:solidFill>
                    <a:schemeClr val="bg2">
                      <a:lumMod val="90000"/>
                    </a:schemeClr>
                  </a:solidFill>
                  <a:ln>
                    <a:noFill/>
                  </a:ln>
                  <a:effectLst>
                    <a:outerShdw blurRad="114300" sx="97000" sy="97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56" name="59">
                    <a:extLst>
                      <a:ext uri="{FF2B5EF4-FFF2-40B4-BE49-F238E27FC236}">
                        <a16:creationId xmlns:a16="http://schemas.microsoft.com/office/drawing/2014/main" id="{DA7467B0-9E8C-CF03-17B2-A213522DBC5C}"/>
                      </a:ext>
                    </a:extLst>
                  </p:cNvPr>
                  <p:cNvGrpSpPr/>
                  <p:nvPr/>
                </p:nvGrpSpPr>
                <p:grpSpPr>
                  <a:xfrm>
                    <a:off x="4024033" y="883982"/>
                    <a:ext cx="1169563" cy="1169563"/>
                    <a:chOff x="4820296" y="-171450"/>
                    <a:chExt cx="2470170" cy="2470170"/>
                  </a:xfrm>
                </p:grpSpPr>
                <p:sp>
                  <p:nvSpPr>
                    <p:cNvPr id="69" name="80">
                      <a:extLst>
                        <a:ext uri="{FF2B5EF4-FFF2-40B4-BE49-F238E27FC236}">
                          <a16:creationId xmlns:a16="http://schemas.microsoft.com/office/drawing/2014/main" id="{28E200F7-99AE-CB36-455A-EB71E626A6F7}"/>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70" name="84">
                      <a:extLst>
                        <a:ext uri="{FF2B5EF4-FFF2-40B4-BE49-F238E27FC236}">
                          <a16:creationId xmlns:a16="http://schemas.microsoft.com/office/drawing/2014/main" id="{B702761D-98D1-716E-975B-172E87C20B6B}"/>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71" name="85">
                      <a:extLst>
                        <a:ext uri="{FF2B5EF4-FFF2-40B4-BE49-F238E27FC236}">
                          <a16:creationId xmlns:a16="http://schemas.microsoft.com/office/drawing/2014/main" id="{C060B853-23A8-7906-A8DF-431BC0532829}"/>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57" name="60">
                    <a:extLst>
                      <a:ext uri="{FF2B5EF4-FFF2-40B4-BE49-F238E27FC236}">
                        <a16:creationId xmlns:a16="http://schemas.microsoft.com/office/drawing/2014/main" id="{4A442DB0-6A79-E64D-CD97-D8C7C5C0F6A4}"/>
                      </a:ext>
                    </a:extLst>
                  </p:cNvPr>
                  <p:cNvGrpSpPr/>
                  <p:nvPr/>
                </p:nvGrpSpPr>
                <p:grpSpPr>
                  <a:xfrm>
                    <a:off x="5339526" y="2163413"/>
                    <a:ext cx="1169563" cy="1169563"/>
                    <a:chOff x="4820296" y="-171450"/>
                    <a:chExt cx="2470170" cy="2470170"/>
                  </a:xfrm>
                </p:grpSpPr>
                <p:sp>
                  <p:nvSpPr>
                    <p:cNvPr id="66" name="76">
                      <a:extLst>
                        <a:ext uri="{FF2B5EF4-FFF2-40B4-BE49-F238E27FC236}">
                          <a16:creationId xmlns:a16="http://schemas.microsoft.com/office/drawing/2014/main" id="{414FE5A5-5C9E-EA7F-EFBC-E3DBAB295B54}"/>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7" name="77">
                      <a:extLst>
                        <a:ext uri="{FF2B5EF4-FFF2-40B4-BE49-F238E27FC236}">
                          <a16:creationId xmlns:a16="http://schemas.microsoft.com/office/drawing/2014/main" id="{EB2BBFAF-5061-3078-E026-BDC3BC1C16CC}"/>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8" name="79">
                      <a:extLst>
                        <a:ext uri="{FF2B5EF4-FFF2-40B4-BE49-F238E27FC236}">
                          <a16:creationId xmlns:a16="http://schemas.microsoft.com/office/drawing/2014/main" id="{D3584F8F-9D6F-EE6A-4C30-5E03364DA67A}"/>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58" name="61">
                    <a:extLst>
                      <a:ext uri="{FF2B5EF4-FFF2-40B4-BE49-F238E27FC236}">
                        <a16:creationId xmlns:a16="http://schemas.microsoft.com/office/drawing/2014/main" id="{408DFFD9-13E2-C6E0-2F3F-8CB96DA6CC55}"/>
                      </a:ext>
                    </a:extLst>
                  </p:cNvPr>
                  <p:cNvGrpSpPr/>
                  <p:nvPr/>
                </p:nvGrpSpPr>
                <p:grpSpPr>
                  <a:xfrm>
                    <a:off x="4024033" y="3416086"/>
                    <a:ext cx="1169563" cy="1169563"/>
                    <a:chOff x="4820296" y="-171450"/>
                    <a:chExt cx="2470170" cy="2470170"/>
                  </a:xfrm>
                </p:grpSpPr>
                <p:sp>
                  <p:nvSpPr>
                    <p:cNvPr id="63" name="72">
                      <a:extLst>
                        <a:ext uri="{FF2B5EF4-FFF2-40B4-BE49-F238E27FC236}">
                          <a16:creationId xmlns:a16="http://schemas.microsoft.com/office/drawing/2014/main" id="{8BB829D4-0CAC-A270-E398-11317E89F669}"/>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4" name="73">
                      <a:extLst>
                        <a:ext uri="{FF2B5EF4-FFF2-40B4-BE49-F238E27FC236}">
                          <a16:creationId xmlns:a16="http://schemas.microsoft.com/office/drawing/2014/main" id="{05A484BB-19EB-06A0-0A4B-C10AA64317BA}"/>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5" name="75">
                      <a:extLst>
                        <a:ext uri="{FF2B5EF4-FFF2-40B4-BE49-F238E27FC236}">
                          <a16:creationId xmlns:a16="http://schemas.microsoft.com/office/drawing/2014/main" id="{1E0B9036-07F4-FA0B-B7D1-D58647F08EA1}"/>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59" name="62">
                    <a:extLst>
                      <a:ext uri="{FF2B5EF4-FFF2-40B4-BE49-F238E27FC236}">
                        <a16:creationId xmlns:a16="http://schemas.microsoft.com/office/drawing/2014/main" id="{BD3B8B49-B3DB-248F-2390-17F5F6166FEA}"/>
                      </a:ext>
                    </a:extLst>
                  </p:cNvPr>
                  <p:cNvGrpSpPr/>
                  <p:nvPr/>
                </p:nvGrpSpPr>
                <p:grpSpPr>
                  <a:xfrm>
                    <a:off x="2669292" y="2163413"/>
                    <a:ext cx="1169563" cy="1169563"/>
                    <a:chOff x="4820296" y="-171450"/>
                    <a:chExt cx="2470170" cy="2470170"/>
                  </a:xfrm>
                </p:grpSpPr>
                <p:sp>
                  <p:nvSpPr>
                    <p:cNvPr id="60" name="68">
                      <a:extLst>
                        <a:ext uri="{FF2B5EF4-FFF2-40B4-BE49-F238E27FC236}">
                          <a16:creationId xmlns:a16="http://schemas.microsoft.com/office/drawing/2014/main" id="{CEB70B0D-1C6D-188B-590A-2280CD64987E}"/>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1" name="69">
                      <a:extLst>
                        <a:ext uri="{FF2B5EF4-FFF2-40B4-BE49-F238E27FC236}">
                          <a16:creationId xmlns:a16="http://schemas.microsoft.com/office/drawing/2014/main" id="{4A10FFF8-EFD1-1A28-F48C-2F212AB3E79E}"/>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2" name="71">
                      <a:extLst>
                        <a:ext uri="{FF2B5EF4-FFF2-40B4-BE49-F238E27FC236}">
                          <a16:creationId xmlns:a16="http://schemas.microsoft.com/office/drawing/2014/main" id="{DD8805D9-5327-FB83-E66E-E7C37A4B103B}"/>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grpSp>
        </p:grpSp>
        <p:sp>
          <p:nvSpPr>
            <p:cNvPr id="88" name="57">
              <a:extLst>
                <a:ext uri="{FF2B5EF4-FFF2-40B4-BE49-F238E27FC236}">
                  <a16:creationId xmlns:a16="http://schemas.microsoft.com/office/drawing/2014/main" id="{C8AADF0B-E12C-CE40-467D-8FB4C2445818}"/>
                </a:ext>
              </a:extLst>
            </p:cNvPr>
            <p:cNvSpPr txBox="1"/>
            <p:nvPr/>
          </p:nvSpPr>
          <p:spPr>
            <a:xfrm>
              <a:off x="3794984" y="2099889"/>
              <a:ext cx="1561645" cy="307777"/>
            </a:xfrm>
            <a:prstGeom prst="rect">
              <a:avLst/>
            </a:prstGeom>
            <a:noFill/>
          </p:spPr>
          <p:txBody>
            <a:bodyPr wrap="none" rtlCol="0">
              <a:spAutoFit/>
            </a:bodyPr>
            <a:lstStyle/>
            <a:p>
              <a:r>
                <a:rPr lang="en-US" altLang="zh-CN" sz="1400" b="1">
                  <a:solidFill>
                    <a:schemeClr val="bg2">
                      <a:lumMod val="25000"/>
                    </a:schemeClr>
                  </a:solidFill>
                  <a:latin typeface="Arial" pitchFamily="34" charset="0"/>
                  <a:cs typeface="Arial" pitchFamily="34" charset="0"/>
                  <a:sym typeface="+mn-lt"/>
                </a:rPr>
                <a:t>INFOGRAPHICS</a:t>
              </a:r>
              <a:endParaRPr lang="zh-CN" altLang="en-US" sz="1400" b="1">
                <a:solidFill>
                  <a:schemeClr val="bg2">
                    <a:lumMod val="25000"/>
                  </a:schemeClr>
                </a:solidFill>
                <a:latin typeface="Arial" pitchFamily="34" charset="0"/>
                <a:cs typeface="Arial" pitchFamily="34" charset="0"/>
                <a:sym typeface="+mn-lt"/>
              </a:endParaRPr>
            </a:p>
          </p:txBody>
        </p:sp>
        <p:sp>
          <p:nvSpPr>
            <p:cNvPr id="89" name="58">
              <a:extLst>
                <a:ext uri="{FF2B5EF4-FFF2-40B4-BE49-F238E27FC236}">
                  <a16:creationId xmlns:a16="http://schemas.microsoft.com/office/drawing/2014/main" id="{539D1809-9773-FB50-AB13-4F10DD80AB61}"/>
                </a:ext>
              </a:extLst>
            </p:cNvPr>
            <p:cNvSpPr/>
            <p:nvPr/>
          </p:nvSpPr>
          <p:spPr>
            <a:xfrm>
              <a:off x="3761884" y="2367609"/>
              <a:ext cx="1644775" cy="1200329"/>
            </a:xfrm>
            <a:prstGeom prst="rect">
              <a:avLst/>
            </a:prstGeom>
          </p:spPr>
          <p:txBody>
            <a:bodyPr wrap="square">
              <a:spAutoFit/>
            </a:bodyPr>
            <a:lstStyle/>
            <a:p>
              <a:pPr>
                <a:spcAft>
                  <a:spcPct val="0"/>
                </a:spcAft>
              </a:pPr>
              <a:r>
                <a:rPr lang="en-US" altLang="zh-CN" sz="1200" kern="100">
                  <a:solidFill>
                    <a:schemeClr val="tx1"/>
                  </a:solidFill>
                  <a:latin typeface="Arial" pitchFamily="34" charset="0"/>
                  <a:cs typeface="Arial" pitchFamily="34" charset="0"/>
                  <a:sym typeface="+mn-lt"/>
                </a:rPr>
                <a:t>Though there is much to be concerned about, there is far, far more for which to be thankful</a:t>
              </a:r>
              <a:endParaRPr lang="zh-CN" altLang="zh-CN" sz="1200" kern="100">
                <a:solidFill>
                  <a:schemeClr val="tx1"/>
                </a:solidFill>
                <a:latin typeface="Arial" pitchFamily="34" charset="0"/>
                <a:cs typeface="Arial" pitchFamily="34" charset="0"/>
                <a:sym typeface="+mn-lt"/>
              </a:endParaRPr>
            </a:p>
          </p:txBody>
        </p:sp>
      </p:grpSp>
      <p:pic>
        <p:nvPicPr>
          <p:cNvPr id="91" name="Picture 90">
            <a:extLst>
              <a:ext uri="{FF2B5EF4-FFF2-40B4-BE49-F238E27FC236}">
                <a16:creationId xmlns:a16="http://schemas.microsoft.com/office/drawing/2014/main" id="{6F36298D-C79C-9CD5-3ABC-EBF888F32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997CE53A-4376-7E91-3E27-C9D5B77C9214}"/>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88FE3E42-C52A-8706-BC20-B29E0E4EFE18}"/>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 name="63">
            <a:extLst>
              <a:ext uri="{FF2B5EF4-FFF2-40B4-BE49-F238E27FC236}">
                <a16:creationId xmlns:a16="http://schemas.microsoft.com/office/drawing/2014/main" id="{705E5F0C-A1CA-4CE7-4042-5095E1768463}"/>
              </a:ext>
            </a:extLst>
          </p:cNvPr>
          <p:cNvSpPr txBox="1"/>
          <p:nvPr/>
        </p:nvSpPr>
        <p:spPr>
          <a:xfrm>
            <a:off x="4341429" y="1252093"/>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01</a:t>
            </a:r>
            <a:endParaRPr lang="zh-CN" altLang="en-US" sz="2100" b="1">
              <a:solidFill>
                <a:schemeClr val="accent1"/>
              </a:solidFill>
              <a:latin typeface="+mn-lt"/>
              <a:cs typeface="+mn-ea"/>
              <a:sym typeface="+mn-lt"/>
            </a:endParaRPr>
          </a:p>
        </p:txBody>
      </p:sp>
      <p:sp>
        <p:nvSpPr>
          <p:cNvPr id="11" name="64">
            <a:extLst>
              <a:ext uri="{FF2B5EF4-FFF2-40B4-BE49-F238E27FC236}">
                <a16:creationId xmlns:a16="http://schemas.microsoft.com/office/drawing/2014/main" id="{7FA2EDF9-C716-5C35-2E47-E1204152D4BC}"/>
              </a:ext>
            </a:extLst>
          </p:cNvPr>
          <p:cNvSpPr txBox="1"/>
          <p:nvPr/>
        </p:nvSpPr>
        <p:spPr>
          <a:xfrm>
            <a:off x="4328726" y="3802529"/>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03</a:t>
            </a:r>
            <a:endParaRPr lang="zh-CN" altLang="en-US" sz="2100" b="1">
              <a:solidFill>
                <a:schemeClr val="accent1"/>
              </a:solidFill>
              <a:latin typeface="+mn-lt"/>
              <a:cs typeface="+mn-ea"/>
              <a:sym typeface="+mn-lt"/>
            </a:endParaRPr>
          </a:p>
        </p:txBody>
      </p:sp>
      <p:sp>
        <p:nvSpPr>
          <p:cNvPr id="12" name="65">
            <a:extLst>
              <a:ext uri="{FF2B5EF4-FFF2-40B4-BE49-F238E27FC236}">
                <a16:creationId xmlns:a16="http://schemas.microsoft.com/office/drawing/2014/main" id="{2DE6640C-85AF-6830-125E-66A3CA5ABB3A}"/>
              </a:ext>
            </a:extLst>
          </p:cNvPr>
          <p:cNvSpPr txBox="1"/>
          <p:nvPr/>
        </p:nvSpPr>
        <p:spPr>
          <a:xfrm>
            <a:off x="5651158" y="2554128"/>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04</a:t>
            </a:r>
            <a:endParaRPr lang="zh-CN" altLang="en-US" sz="2100" b="1">
              <a:solidFill>
                <a:schemeClr val="accent1"/>
              </a:solidFill>
              <a:latin typeface="+mn-lt"/>
              <a:cs typeface="+mn-ea"/>
              <a:sym typeface="+mn-lt"/>
            </a:endParaRPr>
          </a:p>
        </p:txBody>
      </p:sp>
      <p:sp>
        <p:nvSpPr>
          <p:cNvPr id="13" name="67">
            <a:extLst>
              <a:ext uri="{FF2B5EF4-FFF2-40B4-BE49-F238E27FC236}">
                <a16:creationId xmlns:a16="http://schemas.microsoft.com/office/drawing/2014/main" id="{AEB64001-C812-ECD8-3B79-A5E1EAB7EA1A}"/>
              </a:ext>
            </a:extLst>
          </p:cNvPr>
          <p:cNvSpPr txBox="1"/>
          <p:nvPr/>
        </p:nvSpPr>
        <p:spPr>
          <a:xfrm>
            <a:off x="2959092" y="2554128"/>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02</a:t>
            </a:r>
            <a:endParaRPr lang="zh-CN" altLang="en-US" sz="2100" b="1">
              <a:solidFill>
                <a:schemeClr val="accent1"/>
              </a:solidFill>
              <a:latin typeface="+mn-lt"/>
              <a:cs typeface="+mn-ea"/>
              <a:sym typeface="+mn-lt"/>
            </a:endParaRPr>
          </a:p>
        </p:txBody>
      </p:sp>
      <p:grpSp>
        <p:nvGrpSpPr>
          <p:cNvPr id="22" name="Group 21">
            <a:extLst>
              <a:ext uri="{FF2B5EF4-FFF2-40B4-BE49-F238E27FC236}">
                <a16:creationId xmlns:a16="http://schemas.microsoft.com/office/drawing/2014/main" id="{2E10C9C6-4AE4-0F81-767B-C4C4F022B58B}"/>
              </a:ext>
            </a:extLst>
          </p:cNvPr>
          <p:cNvGrpSpPr/>
          <p:nvPr/>
        </p:nvGrpSpPr>
        <p:grpSpPr>
          <a:xfrm>
            <a:off x="2615725" y="885293"/>
            <a:ext cx="3839797" cy="3701667"/>
            <a:chOff x="2615725" y="885293"/>
            <a:chExt cx="3839797" cy="3701667"/>
          </a:xfrm>
        </p:grpSpPr>
        <p:grpSp>
          <p:nvGrpSpPr>
            <p:cNvPr id="23" name="Group 22">
              <a:extLst>
                <a:ext uri="{FF2B5EF4-FFF2-40B4-BE49-F238E27FC236}">
                  <a16:creationId xmlns:a16="http://schemas.microsoft.com/office/drawing/2014/main" id="{E4FD0843-BDE0-07DA-A946-DCA5A2E2A901}"/>
                </a:ext>
              </a:extLst>
            </p:cNvPr>
            <p:cNvGrpSpPr/>
            <p:nvPr/>
          </p:nvGrpSpPr>
          <p:grpSpPr>
            <a:xfrm>
              <a:off x="2615725" y="885293"/>
              <a:ext cx="3839797" cy="3701667"/>
              <a:chOff x="2669292" y="883982"/>
              <a:chExt cx="3839797" cy="3701667"/>
            </a:xfrm>
          </p:grpSpPr>
          <p:sp useBgFill="1">
            <p:nvSpPr>
              <p:cNvPr id="26" name="56">
                <a:extLst>
                  <a:ext uri="{FF2B5EF4-FFF2-40B4-BE49-F238E27FC236}">
                    <a16:creationId xmlns:a16="http://schemas.microsoft.com/office/drawing/2014/main" id="{9C77E943-B857-254C-AAAC-F636EC55F83A}"/>
                  </a:ext>
                </a:extLst>
              </p:cNvPr>
              <p:cNvSpPr/>
              <p:nvPr/>
            </p:nvSpPr>
            <p:spPr>
              <a:xfrm>
                <a:off x="3672634" y="1771261"/>
                <a:ext cx="1922369" cy="1922369"/>
              </a:xfrm>
              <a:prstGeom prst="ellipse">
                <a:avLst/>
              </a:prstGeom>
              <a:ln>
                <a:solidFill>
                  <a:schemeClr val="bg1"/>
                </a:solidFill>
              </a:ln>
              <a:effectLst>
                <a:outerShdw blurRad="139700" sx="105000" sy="105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nvGrpSpPr>
              <p:cNvPr id="27" name="Group 26">
                <a:extLst>
                  <a:ext uri="{FF2B5EF4-FFF2-40B4-BE49-F238E27FC236}">
                    <a16:creationId xmlns:a16="http://schemas.microsoft.com/office/drawing/2014/main" id="{44B08981-1A72-7CF4-45AB-59CD10E76E00}"/>
                  </a:ext>
                </a:extLst>
              </p:cNvPr>
              <p:cNvGrpSpPr/>
              <p:nvPr/>
            </p:nvGrpSpPr>
            <p:grpSpPr>
              <a:xfrm>
                <a:off x="2669292" y="883982"/>
                <a:ext cx="3839797" cy="3701667"/>
                <a:chOff x="2669292" y="883982"/>
                <a:chExt cx="3839797" cy="3701667"/>
              </a:xfrm>
            </p:grpSpPr>
            <p:grpSp>
              <p:nvGrpSpPr>
                <p:cNvPr id="28" name="49">
                  <a:extLst>
                    <a:ext uri="{FF2B5EF4-FFF2-40B4-BE49-F238E27FC236}">
                      <a16:creationId xmlns:a16="http://schemas.microsoft.com/office/drawing/2014/main" id="{0F620740-5CB3-FFEA-C4C2-77DABED9AEDE}"/>
                    </a:ext>
                  </a:extLst>
                </p:cNvPr>
                <p:cNvGrpSpPr/>
                <p:nvPr/>
              </p:nvGrpSpPr>
              <p:grpSpPr>
                <a:xfrm>
                  <a:off x="3100424" y="1217818"/>
                  <a:ext cx="3071970" cy="3045139"/>
                  <a:chOff x="3101515" y="444795"/>
                  <a:chExt cx="6020998" cy="5968411"/>
                </a:xfrm>
              </p:grpSpPr>
              <p:sp>
                <p:nvSpPr>
                  <p:cNvPr id="48" name="6">
                    <a:extLst>
                      <a:ext uri="{FF2B5EF4-FFF2-40B4-BE49-F238E27FC236}">
                        <a16:creationId xmlns:a16="http://schemas.microsoft.com/office/drawing/2014/main" id="{F7EC1217-CB71-21B0-27E7-F78D2319F334}"/>
                      </a:ext>
                    </a:extLst>
                  </p:cNvPr>
                  <p:cNvSpPr/>
                  <p:nvPr/>
                </p:nvSpPr>
                <p:spPr>
                  <a:xfrm>
                    <a:off x="6112014" y="444796"/>
                    <a:ext cx="3010499"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sp>
                <p:nvSpPr>
                  <p:cNvPr id="92" name="7">
                    <a:extLst>
                      <a:ext uri="{FF2B5EF4-FFF2-40B4-BE49-F238E27FC236}">
                        <a16:creationId xmlns:a16="http://schemas.microsoft.com/office/drawing/2014/main" id="{3AC3B137-C880-CF97-6AED-C3BC8E8B8721}"/>
                      </a:ext>
                    </a:extLst>
                  </p:cNvPr>
                  <p:cNvSpPr/>
                  <p:nvPr/>
                </p:nvSpPr>
                <p:spPr>
                  <a:xfrm flipH="1">
                    <a:off x="3101515" y="444795"/>
                    <a:ext cx="3010500"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cs typeface="+mn-ea"/>
                      <a:sym typeface="+mn-lt"/>
                    </a:endParaRPr>
                  </a:p>
                </p:txBody>
              </p:sp>
              <p:sp>
                <p:nvSpPr>
                  <p:cNvPr id="93" name="8">
                    <a:extLst>
                      <a:ext uri="{FF2B5EF4-FFF2-40B4-BE49-F238E27FC236}">
                        <a16:creationId xmlns:a16="http://schemas.microsoft.com/office/drawing/2014/main" id="{788869D8-65B9-F8DA-24FA-7571C0470230}"/>
                      </a:ext>
                    </a:extLst>
                  </p:cNvPr>
                  <p:cNvSpPr/>
                  <p:nvPr/>
                </p:nvSpPr>
                <p:spPr>
                  <a:xfrm flipV="1">
                    <a:off x="6112014" y="3429001"/>
                    <a:ext cx="3010499"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sp>
                <p:nvSpPr>
                  <p:cNvPr id="94" name="9">
                    <a:extLst>
                      <a:ext uri="{FF2B5EF4-FFF2-40B4-BE49-F238E27FC236}">
                        <a16:creationId xmlns:a16="http://schemas.microsoft.com/office/drawing/2014/main" id="{29695D0B-01E4-C89D-6A78-283414DCEC4F}"/>
                      </a:ext>
                    </a:extLst>
                  </p:cNvPr>
                  <p:cNvSpPr/>
                  <p:nvPr/>
                </p:nvSpPr>
                <p:spPr>
                  <a:xfrm flipH="1" flipV="1">
                    <a:off x="3101515" y="3429000"/>
                    <a:ext cx="3010499"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grpSp>
            <p:sp>
              <p:nvSpPr>
                <p:cNvPr id="29" name="18">
                  <a:extLst>
                    <a:ext uri="{FF2B5EF4-FFF2-40B4-BE49-F238E27FC236}">
                      <a16:creationId xmlns:a16="http://schemas.microsoft.com/office/drawing/2014/main" id="{6D5D706C-B025-C2B1-0264-22D2CE07AF5F}"/>
                    </a:ext>
                  </a:extLst>
                </p:cNvPr>
                <p:cNvSpPr/>
                <p:nvPr/>
              </p:nvSpPr>
              <p:spPr>
                <a:xfrm>
                  <a:off x="3097565" y="1201543"/>
                  <a:ext cx="3077688" cy="3077687"/>
                </a:xfrm>
                <a:prstGeom prst="donut">
                  <a:avLst>
                    <a:gd name="adj" fmla="val 3568"/>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30" name="Group 29">
                  <a:extLst>
                    <a:ext uri="{FF2B5EF4-FFF2-40B4-BE49-F238E27FC236}">
                      <a16:creationId xmlns:a16="http://schemas.microsoft.com/office/drawing/2014/main" id="{A831B1FF-808F-6A10-B5C8-740382CF34ED}"/>
                    </a:ext>
                  </a:extLst>
                </p:cNvPr>
                <p:cNvGrpSpPr/>
                <p:nvPr/>
              </p:nvGrpSpPr>
              <p:grpSpPr>
                <a:xfrm>
                  <a:off x="2669292" y="883982"/>
                  <a:ext cx="3839797" cy="3701667"/>
                  <a:chOff x="2669292" y="883982"/>
                  <a:chExt cx="3839797" cy="3701667"/>
                </a:xfrm>
              </p:grpSpPr>
              <p:sp>
                <p:nvSpPr>
                  <p:cNvPr id="31" name="19">
                    <a:extLst>
                      <a:ext uri="{FF2B5EF4-FFF2-40B4-BE49-F238E27FC236}">
                        <a16:creationId xmlns:a16="http://schemas.microsoft.com/office/drawing/2014/main" id="{8A631623-7184-774C-8408-92613A4FF484}"/>
                      </a:ext>
                    </a:extLst>
                  </p:cNvPr>
                  <p:cNvSpPr/>
                  <p:nvPr/>
                </p:nvSpPr>
                <p:spPr>
                  <a:xfrm>
                    <a:off x="2964639" y="1068618"/>
                    <a:ext cx="3343539" cy="3343538"/>
                  </a:xfrm>
                  <a:prstGeom prst="donut">
                    <a:avLst>
                      <a:gd name="adj" fmla="val 4163"/>
                    </a:avLst>
                  </a:prstGeom>
                  <a:solidFill>
                    <a:schemeClr val="bg2">
                      <a:lumMod val="90000"/>
                    </a:schemeClr>
                  </a:solidFill>
                  <a:ln>
                    <a:noFill/>
                  </a:ln>
                  <a:effectLst>
                    <a:outerShdw blurRad="114300" sx="97000" sy="97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32" name="59">
                    <a:extLst>
                      <a:ext uri="{FF2B5EF4-FFF2-40B4-BE49-F238E27FC236}">
                        <a16:creationId xmlns:a16="http://schemas.microsoft.com/office/drawing/2014/main" id="{9A0B0D7D-0E1E-A4FB-F4D4-099D78CD4F14}"/>
                      </a:ext>
                    </a:extLst>
                  </p:cNvPr>
                  <p:cNvGrpSpPr/>
                  <p:nvPr/>
                </p:nvGrpSpPr>
                <p:grpSpPr>
                  <a:xfrm>
                    <a:off x="4024033" y="883982"/>
                    <a:ext cx="1169563" cy="1169563"/>
                    <a:chOff x="4820296" y="-171450"/>
                    <a:chExt cx="2470170" cy="2470170"/>
                  </a:xfrm>
                </p:grpSpPr>
                <p:sp>
                  <p:nvSpPr>
                    <p:cNvPr id="45" name="80">
                      <a:extLst>
                        <a:ext uri="{FF2B5EF4-FFF2-40B4-BE49-F238E27FC236}">
                          <a16:creationId xmlns:a16="http://schemas.microsoft.com/office/drawing/2014/main" id="{4885EAD8-BC97-592E-CD2B-F9C502F7D1C2}"/>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6" name="84">
                      <a:extLst>
                        <a:ext uri="{FF2B5EF4-FFF2-40B4-BE49-F238E27FC236}">
                          <a16:creationId xmlns:a16="http://schemas.microsoft.com/office/drawing/2014/main" id="{B91BC80B-8D3B-A4FA-2481-F3585FAF0DEE}"/>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7" name="85">
                      <a:extLst>
                        <a:ext uri="{FF2B5EF4-FFF2-40B4-BE49-F238E27FC236}">
                          <a16:creationId xmlns:a16="http://schemas.microsoft.com/office/drawing/2014/main" id="{92BF5EAB-81D9-7A35-51A2-C92BC635BEB6}"/>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33" name="60">
                    <a:extLst>
                      <a:ext uri="{FF2B5EF4-FFF2-40B4-BE49-F238E27FC236}">
                        <a16:creationId xmlns:a16="http://schemas.microsoft.com/office/drawing/2014/main" id="{FFC2F42B-9651-007D-9697-8B37B690FA32}"/>
                      </a:ext>
                    </a:extLst>
                  </p:cNvPr>
                  <p:cNvGrpSpPr/>
                  <p:nvPr/>
                </p:nvGrpSpPr>
                <p:grpSpPr>
                  <a:xfrm>
                    <a:off x="5339526" y="2163413"/>
                    <a:ext cx="1169563" cy="1169563"/>
                    <a:chOff x="4820296" y="-171450"/>
                    <a:chExt cx="2470170" cy="2470170"/>
                  </a:xfrm>
                </p:grpSpPr>
                <p:sp>
                  <p:nvSpPr>
                    <p:cNvPr id="42" name="76">
                      <a:extLst>
                        <a:ext uri="{FF2B5EF4-FFF2-40B4-BE49-F238E27FC236}">
                          <a16:creationId xmlns:a16="http://schemas.microsoft.com/office/drawing/2014/main" id="{BE0E1F70-BC6D-9DB4-3622-2155B620B052}"/>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3" name="77">
                      <a:extLst>
                        <a:ext uri="{FF2B5EF4-FFF2-40B4-BE49-F238E27FC236}">
                          <a16:creationId xmlns:a16="http://schemas.microsoft.com/office/drawing/2014/main" id="{65EAEDFB-3077-4B7D-F5B7-FDC904C1B6E1}"/>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4" name="79">
                      <a:extLst>
                        <a:ext uri="{FF2B5EF4-FFF2-40B4-BE49-F238E27FC236}">
                          <a16:creationId xmlns:a16="http://schemas.microsoft.com/office/drawing/2014/main" id="{1EC66C8E-1FA9-6F59-8077-8B749AF61A4B}"/>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34" name="61">
                    <a:extLst>
                      <a:ext uri="{FF2B5EF4-FFF2-40B4-BE49-F238E27FC236}">
                        <a16:creationId xmlns:a16="http://schemas.microsoft.com/office/drawing/2014/main" id="{A8797905-4D82-6DA8-8473-441A162E3817}"/>
                      </a:ext>
                    </a:extLst>
                  </p:cNvPr>
                  <p:cNvGrpSpPr/>
                  <p:nvPr/>
                </p:nvGrpSpPr>
                <p:grpSpPr>
                  <a:xfrm>
                    <a:off x="4024033" y="3416086"/>
                    <a:ext cx="1169563" cy="1169563"/>
                    <a:chOff x="4820296" y="-171450"/>
                    <a:chExt cx="2470170" cy="2470170"/>
                  </a:xfrm>
                </p:grpSpPr>
                <p:sp>
                  <p:nvSpPr>
                    <p:cNvPr id="39" name="72">
                      <a:extLst>
                        <a:ext uri="{FF2B5EF4-FFF2-40B4-BE49-F238E27FC236}">
                          <a16:creationId xmlns:a16="http://schemas.microsoft.com/office/drawing/2014/main" id="{EE82B623-E8DF-35B4-C7F1-324E351DD5DA}"/>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0" name="73">
                      <a:extLst>
                        <a:ext uri="{FF2B5EF4-FFF2-40B4-BE49-F238E27FC236}">
                          <a16:creationId xmlns:a16="http://schemas.microsoft.com/office/drawing/2014/main" id="{056BE35F-2E74-3366-A9B1-2DFDABEC08D0}"/>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1" name="75">
                      <a:extLst>
                        <a:ext uri="{FF2B5EF4-FFF2-40B4-BE49-F238E27FC236}">
                          <a16:creationId xmlns:a16="http://schemas.microsoft.com/office/drawing/2014/main" id="{712C9DDD-6484-705E-50B2-64B13AA1554A}"/>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35" name="62">
                    <a:extLst>
                      <a:ext uri="{FF2B5EF4-FFF2-40B4-BE49-F238E27FC236}">
                        <a16:creationId xmlns:a16="http://schemas.microsoft.com/office/drawing/2014/main" id="{AB2B8502-FEE6-B40E-55D8-40409DAF1C19}"/>
                      </a:ext>
                    </a:extLst>
                  </p:cNvPr>
                  <p:cNvGrpSpPr/>
                  <p:nvPr/>
                </p:nvGrpSpPr>
                <p:grpSpPr>
                  <a:xfrm>
                    <a:off x="2669292" y="2163413"/>
                    <a:ext cx="1169563" cy="1169563"/>
                    <a:chOff x="4820296" y="-171450"/>
                    <a:chExt cx="2470170" cy="2470170"/>
                  </a:xfrm>
                </p:grpSpPr>
                <p:sp>
                  <p:nvSpPr>
                    <p:cNvPr id="36" name="68">
                      <a:extLst>
                        <a:ext uri="{FF2B5EF4-FFF2-40B4-BE49-F238E27FC236}">
                          <a16:creationId xmlns:a16="http://schemas.microsoft.com/office/drawing/2014/main" id="{24C3066D-6BE5-9D1D-C876-F2145567688A}"/>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7" name="69">
                      <a:extLst>
                        <a:ext uri="{FF2B5EF4-FFF2-40B4-BE49-F238E27FC236}">
                          <a16:creationId xmlns:a16="http://schemas.microsoft.com/office/drawing/2014/main" id="{7D973CCA-6CDB-1194-2056-8CEC723A8ADB}"/>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8" name="71">
                      <a:extLst>
                        <a:ext uri="{FF2B5EF4-FFF2-40B4-BE49-F238E27FC236}">
                          <a16:creationId xmlns:a16="http://schemas.microsoft.com/office/drawing/2014/main" id="{C3CD73D8-00D5-7A80-FC76-6CBF53055ADA}"/>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grpSp>
        </p:grpSp>
        <p:sp>
          <p:nvSpPr>
            <p:cNvPr id="24" name="57">
              <a:extLst>
                <a:ext uri="{FF2B5EF4-FFF2-40B4-BE49-F238E27FC236}">
                  <a16:creationId xmlns:a16="http://schemas.microsoft.com/office/drawing/2014/main" id="{D470A466-AA4E-4921-5B69-96F366576031}"/>
                </a:ext>
              </a:extLst>
            </p:cNvPr>
            <p:cNvSpPr txBox="1"/>
            <p:nvPr/>
          </p:nvSpPr>
          <p:spPr>
            <a:xfrm>
              <a:off x="3794984" y="2099889"/>
              <a:ext cx="1561645" cy="307777"/>
            </a:xfrm>
            <a:prstGeom prst="rect">
              <a:avLst/>
            </a:prstGeom>
            <a:noFill/>
          </p:spPr>
          <p:txBody>
            <a:bodyPr wrap="none" rtlCol="0">
              <a:spAutoFit/>
            </a:bodyPr>
            <a:lstStyle/>
            <a:p>
              <a:r>
                <a:rPr lang="en-US" altLang="zh-CN" sz="1400" b="1">
                  <a:solidFill>
                    <a:schemeClr val="bg2">
                      <a:lumMod val="25000"/>
                    </a:schemeClr>
                  </a:solidFill>
                  <a:latin typeface="Arial" pitchFamily="34" charset="0"/>
                  <a:cs typeface="Arial" pitchFamily="34" charset="0"/>
                  <a:sym typeface="+mn-lt"/>
                </a:rPr>
                <a:t>INFOGRAPHICS</a:t>
              </a:r>
              <a:endParaRPr lang="zh-CN" altLang="en-US" sz="1400" b="1">
                <a:solidFill>
                  <a:schemeClr val="bg2">
                    <a:lumMod val="25000"/>
                  </a:schemeClr>
                </a:solidFill>
                <a:latin typeface="Arial" pitchFamily="34" charset="0"/>
                <a:cs typeface="Arial" pitchFamily="34" charset="0"/>
                <a:sym typeface="+mn-lt"/>
              </a:endParaRPr>
            </a:p>
          </p:txBody>
        </p:sp>
        <p:sp>
          <p:nvSpPr>
            <p:cNvPr id="25" name="58">
              <a:extLst>
                <a:ext uri="{FF2B5EF4-FFF2-40B4-BE49-F238E27FC236}">
                  <a16:creationId xmlns:a16="http://schemas.microsoft.com/office/drawing/2014/main" id="{A89684C7-0F62-15BD-B576-7D39DA315CFA}"/>
                </a:ext>
              </a:extLst>
            </p:cNvPr>
            <p:cNvSpPr/>
            <p:nvPr/>
          </p:nvSpPr>
          <p:spPr>
            <a:xfrm>
              <a:off x="3761884" y="2367609"/>
              <a:ext cx="1644775" cy="1200329"/>
            </a:xfrm>
            <a:prstGeom prst="rect">
              <a:avLst/>
            </a:prstGeom>
          </p:spPr>
          <p:txBody>
            <a:bodyPr wrap="square">
              <a:spAutoFit/>
            </a:bodyPr>
            <a:lstStyle/>
            <a:p>
              <a:pPr>
                <a:spcAft>
                  <a:spcPct val="0"/>
                </a:spcAft>
              </a:pPr>
              <a:r>
                <a:rPr lang="en-US" altLang="zh-CN" sz="1200" kern="100">
                  <a:solidFill>
                    <a:schemeClr val="tx1"/>
                  </a:solidFill>
                  <a:latin typeface="Arial" pitchFamily="34" charset="0"/>
                  <a:cs typeface="Arial" pitchFamily="34" charset="0"/>
                  <a:sym typeface="+mn-lt"/>
                </a:rPr>
                <a:t>Though there is much to be concerned about, there is far, far more for which to be thankful</a:t>
              </a:r>
              <a:endParaRPr lang="zh-CN" altLang="zh-CN" sz="1200" kern="100">
                <a:solidFill>
                  <a:schemeClr val="tx1"/>
                </a:solidFill>
                <a:latin typeface="Arial" pitchFamily="34" charset="0"/>
                <a:cs typeface="Arial" pitchFamily="34" charset="0"/>
                <a:sym typeface="+mn-lt"/>
              </a:endParaRPr>
            </a:p>
          </p:txBody>
        </p:sp>
      </p:grpSp>
      <p:pic>
        <p:nvPicPr>
          <p:cNvPr id="95" name="Picture 94">
            <a:extLst>
              <a:ext uri="{FF2B5EF4-FFF2-40B4-BE49-F238E27FC236}">
                <a16:creationId xmlns:a16="http://schemas.microsoft.com/office/drawing/2014/main" id="{02BE3CC9-F3F2-3EF0-B343-E79891339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97" name="Freeform 5">
            <a:extLst>
              <a:ext uri="{FF2B5EF4-FFF2-40B4-BE49-F238E27FC236}">
                <a16:creationId xmlns:a16="http://schemas.microsoft.com/office/drawing/2014/main" id="{AF0DFB4B-E360-E6C7-A140-8B625BB96B0F}"/>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8" name="Freeform 5">
            <a:extLst>
              <a:ext uri="{FF2B5EF4-FFF2-40B4-BE49-F238E27FC236}">
                <a16:creationId xmlns:a16="http://schemas.microsoft.com/office/drawing/2014/main" id="{C8367C02-7AF2-A77A-7D1B-7B59909E2432}"/>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9" name="63">
            <a:extLst>
              <a:ext uri="{FF2B5EF4-FFF2-40B4-BE49-F238E27FC236}">
                <a16:creationId xmlns:a16="http://schemas.microsoft.com/office/drawing/2014/main" id="{15288E20-2725-93F5-F339-B1BE55F96369}"/>
              </a:ext>
            </a:extLst>
          </p:cNvPr>
          <p:cNvSpPr txBox="1"/>
          <p:nvPr userDrawn="1"/>
        </p:nvSpPr>
        <p:spPr>
          <a:xfrm>
            <a:off x="4341429" y="1252093"/>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01</a:t>
            </a:r>
            <a:endParaRPr lang="zh-CN" altLang="en-US" sz="2100" b="1">
              <a:solidFill>
                <a:schemeClr val="accent1"/>
              </a:solidFill>
              <a:latin typeface="+mn-lt"/>
              <a:cs typeface="+mn-ea"/>
              <a:sym typeface="+mn-lt"/>
            </a:endParaRPr>
          </a:p>
        </p:txBody>
      </p:sp>
      <p:sp>
        <p:nvSpPr>
          <p:cNvPr id="100" name="64">
            <a:extLst>
              <a:ext uri="{FF2B5EF4-FFF2-40B4-BE49-F238E27FC236}">
                <a16:creationId xmlns:a16="http://schemas.microsoft.com/office/drawing/2014/main" id="{377F7036-B7A8-0D4F-0292-2A4C1A797CC7}"/>
              </a:ext>
            </a:extLst>
          </p:cNvPr>
          <p:cNvSpPr txBox="1"/>
          <p:nvPr userDrawn="1"/>
        </p:nvSpPr>
        <p:spPr>
          <a:xfrm>
            <a:off x="4328726" y="3802529"/>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03</a:t>
            </a:r>
            <a:endParaRPr lang="zh-CN" altLang="en-US" sz="2100" b="1">
              <a:solidFill>
                <a:schemeClr val="accent1"/>
              </a:solidFill>
              <a:latin typeface="+mn-lt"/>
              <a:cs typeface="+mn-ea"/>
              <a:sym typeface="+mn-lt"/>
            </a:endParaRPr>
          </a:p>
        </p:txBody>
      </p:sp>
      <p:sp>
        <p:nvSpPr>
          <p:cNvPr id="101" name="65">
            <a:extLst>
              <a:ext uri="{FF2B5EF4-FFF2-40B4-BE49-F238E27FC236}">
                <a16:creationId xmlns:a16="http://schemas.microsoft.com/office/drawing/2014/main" id="{6B4AD9DA-0E95-D5D4-27B8-10337F1A02D7}"/>
              </a:ext>
            </a:extLst>
          </p:cNvPr>
          <p:cNvSpPr txBox="1"/>
          <p:nvPr userDrawn="1"/>
        </p:nvSpPr>
        <p:spPr>
          <a:xfrm>
            <a:off x="5651158" y="2554128"/>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04</a:t>
            </a:r>
            <a:endParaRPr lang="zh-CN" altLang="en-US" sz="2100" b="1">
              <a:solidFill>
                <a:schemeClr val="accent1"/>
              </a:solidFill>
              <a:latin typeface="+mn-lt"/>
              <a:cs typeface="+mn-ea"/>
              <a:sym typeface="+mn-lt"/>
            </a:endParaRPr>
          </a:p>
        </p:txBody>
      </p:sp>
      <p:sp>
        <p:nvSpPr>
          <p:cNvPr id="102" name="67">
            <a:extLst>
              <a:ext uri="{FF2B5EF4-FFF2-40B4-BE49-F238E27FC236}">
                <a16:creationId xmlns:a16="http://schemas.microsoft.com/office/drawing/2014/main" id="{F20686CC-F219-B51B-B27C-FF7C372DF4B7}"/>
              </a:ext>
            </a:extLst>
          </p:cNvPr>
          <p:cNvSpPr txBox="1"/>
          <p:nvPr userDrawn="1"/>
        </p:nvSpPr>
        <p:spPr>
          <a:xfrm>
            <a:off x="2959092" y="2554128"/>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02</a:t>
            </a:r>
            <a:endParaRPr lang="zh-CN" altLang="en-US" sz="2100" b="1">
              <a:solidFill>
                <a:schemeClr val="accent1"/>
              </a:solidFill>
              <a:latin typeface="+mn-lt"/>
              <a:cs typeface="+mn-ea"/>
              <a:sym typeface="+mn-lt"/>
            </a:endParaRPr>
          </a:p>
        </p:txBody>
      </p:sp>
      <p:grpSp>
        <p:nvGrpSpPr>
          <p:cNvPr id="112" name="Group 111">
            <a:extLst>
              <a:ext uri="{FF2B5EF4-FFF2-40B4-BE49-F238E27FC236}">
                <a16:creationId xmlns:a16="http://schemas.microsoft.com/office/drawing/2014/main" id="{026744A5-23DE-F8B1-1551-4520843D545B}"/>
              </a:ext>
            </a:extLst>
          </p:cNvPr>
          <p:cNvGrpSpPr/>
          <p:nvPr userDrawn="1"/>
        </p:nvGrpSpPr>
        <p:grpSpPr>
          <a:xfrm>
            <a:off x="2615725" y="885293"/>
            <a:ext cx="3839797" cy="3701667"/>
            <a:chOff x="2669292" y="883982"/>
            <a:chExt cx="3839797" cy="3701667"/>
          </a:xfrm>
        </p:grpSpPr>
        <p:sp useBgFill="1">
          <p:nvSpPr>
            <p:cNvPr id="115" name="56">
              <a:extLst>
                <a:ext uri="{FF2B5EF4-FFF2-40B4-BE49-F238E27FC236}">
                  <a16:creationId xmlns:a16="http://schemas.microsoft.com/office/drawing/2014/main" id="{AF657CD5-F54E-0F96-2F2C-554E5C698AB8}"/>
                </a:ext>
              </a:extLst>
            </p:cNvPr>
            <p:cNvSpPr/>
            <p:nvPr/>
          </p:nvSpPr>
          <p:spPr>
            <a:xfrm>
              <a:off x="3672634" y="1771261"/>
              <a:ext cx="1922369" cy="1922369"/>
            </a:xfrm>
            <a:prstGeom prst="ellipse">
              <a:avLst/>
            </a:prstGeom>
            <a:ln>
              <a:solidFill>
                <a:schemeClr val="bg1"/>
              </a:solidFill>
            </a:ln>
            <a:effectLst>
              <a:outerShdw blurRad="139700" sx="105000" sy="105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nvGrpSpPr>
            <p:cNvPr id="116" name="Group 115">
              <a:extLst>
                <a:ext uri="{FF2B5EF4-FFF2-40B4-BE49-F238E27FC236}">
                  <a16:creationId xmlns:a16="http://schemas.microsoft.com/office/drawing/2014/main" id="{E3F8E0B6-7FD9-4DBF-70AF-9722168BD719}"/>
                </a:ext>
              </a:extLst>
            </p:cNvPr>
            <p:cNvGrpSpPr/>
            <p:nvPr/>
          </p:nvGrpSpPr>
          <p:grpSpPr>
            <a:xfrm>
              <a:off x="2669292" y="883982"/>
              <a:ext cx="3839797" cy="3701667"/>
              <a:chOff x="2669292" y="883982"/>
              <a:chExt cx="3839797" cy="3701667"/>
            </a:xfrm>
          </p:grpSpPr>
          <p:grpSp>
            <p:nvGrpSpPr>
              <p:cNvPr id="117" name="49">
                <a:extLst>
                  <a:ext uri="{FF2B5EF4-FFF2-40B4-BE49-F238E27FC236}">
                    <a16:creationId xmlns:a16="http://schemas.microsoft.com/office/drawing/2014/main" id="{CB6BD5EA-029E-DE91-C341-3D751F3361F7}"/>
                  </a:ext>
                </a:extLst>
              </p:cNvPr>
              <p:cNvGrpSpPr/>
              <p:nvPr/>
            </p:nvGrpSpPr>
            <p:grpSpPr>
              <a:xfrm>
                <a:off x="3100424" y="1217818"/>
                <a:ext cx="3071970" cy="3045139"/>
                <a:chOff x="3101515" y="444795"/>
                <a:chExt cx="6020998" cy="5968411"/>
              </a:xfrm>
            </p:grpSpPr>
            <p:sp>
              <p:nvSpPr>
                <p:cNvPr id="137" name="6">
                  <a:extLst>
                    <a:ext uri="{FF2B5EF4-FFF2-40B4-BE49-F238E27FC236}">
                      <a16:creationId xmlns:a16="http://schemas.microsoft.com/office/drawing/2014/main" id="{B8DFFF5A-914B-597F-D0AD-AEA1359D85A3}"/>
                    </a:ext>
                  </a:extLst>
                </p:cNvPr>
                <p:cNvSpPr/>
                <p:nvPr/>
              </p:nvSpPr>
              <p:spPr>
                <a:xfrm>
                  <a:off x="6112014" y="444796"/>
                  <a:ext cx="3010499"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sp>
              <p:nvSpPr>
                <p:cNvPr id="138" name="7">
                  <a:extLst>
                    <a:ext uri="{FF2B5EF4-FFF2-40B4-BE49-F238E27FC236}">
                      <a16:creationId xmlns:a16="http://schemas.microsoft.com/office/drawing/2014/main" id="{4B1392FC-891B-FFA8-1D79-C2DB6C926D64}"/>
                    </a:ext>
                  </a:extLst>
                </p:cNvPr>
                <p:cNvSpPr/>
                <p:nvPr/>
              </p:nvSpPr>
              <p:spPr>
                <a:xfrm flipH="1">
                  <a:off x="3101515" y="444795"/>
                  <a:ext cx="3010500"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cs typeface="+mn-ea"/>
                    <a:sym typeface="+mn-lt"/>
                  </a:endParaRPr>
                </a:p>
              </p:txBody>
            </p:sp>
            <p:sp>
              <p:nvSpPr>
                <p:cNvPr id="139" name="8">
                  <a:extLst>
                    <a:ext uri="{FF2B5EF4-FFF2-40B4-BE49-F238E27FC236}">
                      <a16:creationId xmlns:a16="http://schemas.microsoft.com/office/drawing/2014/main" id="{7A1BF24C-582E-BEBB-3428-D9B900809492}"/>
                    </a:ext>
                  </a:extLst>
                </p:cNvPr>
                <p:cNvSpPr/>
                <p:nvPr/>
              </p:nvSpPr>
              <p:spPr>
                <a:xfrm flipV="1">
                  <a:off x="6112014" y="3429001"/>
                  <a:ext cx="3010499"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sp>
              <p:nvSpPr>
                <p:cNvPr id="140" name="9">
                  <a:extLst>
                    <a:ext uri="{FF2B5EF4-FFF2-40B4-BE49-F238E27FC236}">
                      <a16:creationId xmlns:a16="http://schemas.microsoft.com/office/drawing/2014/main" id="{C71EC148-AC0C-0FD6-FC8F-118456394F8A}"/>
                    </a:ext>
                  </a:extLst>
                </p:cNvPr>
                <p:cNvSpPr/>
                <p:nvPr/>
              </p:nvSpPr>
              <p:spPr>
                <a:xfrm flipH="1" flipV="1">
                  <a:off x="3101515" y="3429000"/>
                  <a:ext cx="3010499"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grpSp>
          <p:sp>
            <p:nvSpPr>
              <p:cNvPr id="118" name="18">
                <a:extLst>
                  <a:ext uri="{FF2B5EF4-FFF2-40B4-BE49-F238E27FC236}">
                    <a16:creationId xmlns:a16="http://schemas.microsoft.com/office/drawing/2014/main" id="{06E31D53-87E1-8AE5-AF42-C359F072EA19}"/>
                  </a:ext>
                </a:extLst>
              </p:cNvPr>
              <p:cNvSpPr/>
              <p:nvPr/>
            </p:nvSpPr>
            <p:spPr>
              <a:xfrm>
                <a:off x="3097565" y="1201543"/>
                <a:ext cx="3077688" cy="3077687"/>
              </a:xfrm>
              <a:prstGeom prst="donut">
                <a:avLst>
                  <a:gd name="adj" fmla="val 3568"/>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119" name="Group 118">
                <a:extLst>
                  <a:ext uri="{FF2B5EF4-FFF2-40B4-BE49-F238E27FC236}">
                    <a16:creationId xmlns:a16="http://schemas.microsoft.com/office/drawing/2014/main" id="{393F2B54-A1ED-C289-A2E6-5A722D18E5FB}"/>
                  </a:ext>
                </a:extLst>
              </p:cNvPr>
              <p:cNvGrpSpPr/>
              <p:nvPr/>
            </p:nvGrpSpPr>
            <p:grpSpPr>
              <a:xfrm>
                <a:off x="2669292" y="883982"/>
                <a:ext cx="3839797" cy="3701667"/>
                <a:chOff x="2669292" y="883982"/>
                <a:chExt cx="3839797" cy="3701667"/>
              </a:xfrm>
            </p:grpSpPr>
            <p:sp>
              <p:nvSpPr>
                <p:cNvPr id="120" name="19">
                  <a:extLst>
                    <a:ext uri="{FF2B5EF4-FFF2-40B4-BE49-F238E27FC236}">
                      <a16:creationId xmlns:a16="http://schemas.microsoft.com/office/drawing/2014/main" id="{E230276C-336C-F06D-997B-CD5D60C2032B}"/>
                    </a:ext>
                  </a:extLst>
                </p:cNvPr>
                <p:cNvSpPr/>
                <p:nvPr/>
              </p:nvSpPr>
              <p:spPr>
                <a:xfrm>
                  <a:off x="2964639" y="1068618"/>
                  <a:ext cx="3343539" cy="3343538"/>
                </a:xfrm>
                <a:prstGeom prst="donut">
                  <a:avLst>
                    <a:gd name="adj" fmla="val 4163"/>
                  </a:avLst>
                </a:prstGeom>
                <a:solidFill>
                  <a:schemeClr val="bg2">
                    <a:lumMod val="90000"/>
                  </a:schemeClr>
                </a:solidFill>
                <a:ln>
                  <a:noFill/>
                </a:ln>
                <a:effectLst>
                  <a:outerShdw blurRad="114300" sx="97000" sy="97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121" name="59">
                  <a:extLst>
                    <a:ext uri="{FF2B5EF4-FFF2-40B4-BE49-F238E27FC236}">
                      <a16:creationId xmlns:a16="http://schemas.microsoft.com/office/drawing/2014/main" id="{8A2ACEB6-52E1-7251-4663-FE3CAF14C6ED}"/>
                    </a:ext>
                  </a:extLst>
                </p:cNvPr>
                <p:cNvGrpSpPr/>
                <p:nvPr/>
              </p:nvGrpSpPr>
              <p:grpSpPr>
                <a:xfrm>
                  <a:off x="4024033" y="883982"/>
                  <a:ext cx="1169563" cy="1169563"/>
                  <a:chOff x="4820296" y="-171450"/>
                  <a:chExt cx="2470170" cy="2470170"/>
                </a:xfrm>
              </p:grpSpPr>
              <p:sp>
                <p:nvSpPr>
                  <p:cNvPr id="134" name="80">
                    <a:extLst>
                      <a:ext uri="{FF2B5EF4-FFF2-40B4-BE49-F238E27FC236}">
                        <a16:creationId xmlns:a16="http://schemas.microsoft.com/office/drawing/2014/main" id="{954D9A87-1912-B2B2-2D81-A2F8A4608AF5}"/>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35" name="84">
                    <a:extLst>
                      <a:ext uri="{FF2B5EF4-FFF2-40B4-BE49-F238E27FC236}">
                        <a16:creationId xmlns:a16="http://schemas.microsoft.com/office/drawing/2014/main" id="{5E767882-9BB4-4EB6-C36B-396EC92526E2}"/>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36" name="85">
                    <a:extLst>
                      <a:ext uri="{FF2B5EF4-FFF2-40B4-BE49-F238E27FC236}">
                        <a16:creationId xmlns:a16="http://schemas.microsoft.com/office/drawing/2014/main" id="{A60B4BCF-FE2E-60DC-0774-91A5C461FA5D}"/>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122" name="60">
                  <a:extLst>
                    <a:ext uri="{FF2B5EF4-FFF2-40B4-BE49-F238E27FC236}">
                      <a16:creationId xmlns:a16="http://schemas.microsoft.com/office/drawing/2014/main" id="{1F8DB799-8DF6-3761-BB28-066C2C3FF847}"/>
                    </a:ext>
                  </a:extLst>
                </p:cNvPr>
                <p:cNvGrpSpPr/>
                <p:nvPr/>
              </p:nvGrpSpPr>
              <p:grpSpPr>
                <a:xfrm>
                  <a:off x="5339526" y="2163413"/>
                  <a:ext cx="1169563" cy="1169563"/>
                  <a:chOff x="4820296" y="-171450"/>
                  <a:chExt cx="2470170" cy="2470170"/>
                </a:xfrm>
              </p:grpSpPr>
              <p:sp>
                <p:nvSpPr>
                  <p:cNvPr id="131" name="76">
                    <a:extLst>
                      <a:ext uri="{FF2B5EF4-FFF2-40B4-BE49-F238E27FC236}">
                        <a16:creationId xmlns:a16="http://schemas.microsoft.com/office/drawing/2014/main" id="{17EE4B09-1103-B9CE-AB4A-5A9B31D1BD01}"/>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32" name="77">
                    <a:extLst>
                      <a:ext uri="{FF2B5EF4-FFF2-40B4-BE49-F238E27FC236}">
                        <a16:creationId xmlns:a16="http://schemas.microsoft.com/office/drawing/2014/main" id="{233F80D8-B4CF-C2F2-8A2C-6A4F40D0E089}"/>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33" name="79">
                    <a:extLst>
                      <a:ext uri="{FF2B5EF4-FFF2-40B4-BE49-F238E27FC236}">
                        <a16:creationId xmlns:a16="http://schemas.microsoft.com/office/drawing/2014/main" id="{EC3CEFE2-4370-1C8B-4CF4-CE022BC92D18}"/>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123" name="61">
                  <a:extLst>
                    <a:ext uri="{FF2B5EF4-FFF2-40B4-BE49-F238E27FC236}">
                      <a16:creationId xmlns:a16="http://schemas.microsoft.com/office/drawing/2014/main" id="{ABD264E0-0912-F329-42C7-3E89780ED387}"/>
                    </a:ext>
                  </a:extLst>
                </p:cNvPr>
                <p:cNvGrpSpPr/>
                <p:nvPr/>
              </p:nvGrpSpPr>
              <p:grpSpPr>
                <a:xfrm>
                  <a:off x="4024033" y="3416086"/>
                  <a:ext cx="1169563" cy="1169563"/>
                  <a:chOff x="4820296" y="-171450"/>
                  <a:chExt cx="2470170" cy="2470170"/>
                </a:xfrm>
              </p:grpSpPr>
              <p:sp>
                <p:nvSpPr>
                  <p:cNvPr id="128" name="72">
                    <a:extLst>
                      <a:ext uri="{FF2B5EF4-FFF2-40B4-BE49-F238E27FC236}">
                        <a16:creationId xmlns:a16="http://schemas.microsoft.com/office/drawing/2014/main" id="{6ECA0678-E80A-52CB-087D-F40AC71F2D7A}"/>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29" name="73">
                    <a:extLst>
                      <a:ext uri="{FF2B5EF4-FFF2-40B4-BE49-F238E27FC236}">
                        <a16:creationId xmlns:a16="http://schemas.microsoft.com/office/drawing/2014/main" id="{3ED981E4-0CC1-A79A-94CD-5919DBB6B5D1}"/>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30" name="75">
                    <a:extLst>
                      <a:ext uri="{FF2B5EF4-FFF2-40B4-BE49-F238E27FC236}">
                        <a16:creationId xmlns:a16="http://schemas.microsoft.com/office/drawing/2014/main" id="{75298C56-2826-6780-8D6C-E051D3BD3720}"/>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124" name="62">
                  <a:extLst>
                    <a:ext uri="{FF2B5EF4-FFF2-40B4-BE49-F238E27FC236}">
                      <a16:creationId xmlns:a16="http://schemas.microsoft.com/office/drawing/2014/main" id="{C7C70DF1-7C0C-323E-3544-50C3538A6FD3}"/>
                    </a:ext>
                  </a:extLst>
                </p:cNvPr>
                <p:cNvGrpSpPr/>
                <p:nvPr/>
              </p:nvGrpSpPr>
              <p:grpSpPr>
                <a:xfrm>
                  <a:off x="2669292" y="2163413"/>
                  <a:ext cx="1169563" cy="1169563"/>
                  <a:chOff x="4820296" y="-171450"/>
                  <a:chExt cx="2470170" cy="2470170"/>
                </a:xfrm>
              </p:grpSpPr>
              <p:sp>
                <p:nvSpPr>
                  <p:cNvPr id="125" name="68">
                    <a:extLst>
                      <a:ext uri="{FF2B5EF4-FFF2-40B4-BE49-F238E27FC236}">
                        <a16:creationId xmlns:a16="http://schemas.microsoft.com/office/drawing/2014/main" id="{424457C5-43E8-187F-2AD3-4D98C72D78D3}"/>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26" name="69">
                    <a:extLst>
                      <a:ext uri="{FF2B5EF4-FFF2-40B4-BE49-F238E27FC236}">
                        <a16:creationId xmlns:a16="http://schemas.microsoft.com/office/drawing/2014/main" id="{C0A217E2-DE1D-5887-6320-1406DF62ABE0}"/>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27" name="71">
                    <a:extLst>
                      <a:ext uri="{FF2B5EF4-FFF2-40B4-BE49-F238E27FC236}">
                        <a16:creationId xmlns:a16="http://schemas.microsoft.com/office/drawing/2014/main" id="{B136B130-6953-14E4-7B60-89943F28C453}"/>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grpSp>
      </p:grpSp>
      <p:pic>
        <p:nvPicPr>
          <p:cNvPr id="141" name="Picture 140">
            <a:extLst>
              <a:ext uri="{FF2B5EF4-FFF2-40B4-BE49-F238E27FC236}">
                <a16:creationId xmlns:a16="http://schemas.microsoft.com/office/drawing/2014/main" id="{CDAA936D-B241-E781-EA5A-F14864F85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5" name="Text Placeholder 142">
            <a:extLst>
              <a:ext uri="{FF2B5EF4-FFF2-40B4-BE49-F238E27FC236}">
                <a16:creationId xmlns:a16="http://schemas.microsoft.com/office/drawing/2014/main" id="{944F18BA-67FD-0CA7-429C-12ED83710289}"/>
              </a:ext>
            </a:extLst>
          </p:cNvPr>
          <p:cNvSpPr>
            <a:spLocks noGrp="1"/>
          </p:cNvSpPr>
          <p:nvPr>
            <p:ph type="body" sz="quarter" idx="14" hasCustomPrompt="1"/>
          </p:nvPr>
        </p:nvSpPr>
        <p:spPr>
          <a:xfrm>
            <a:off x="6130585" y="981734"/>
            <a:ext cx="2910804" cy="315198"/>
          </a:xfrm>
        </p:spPr>
        <p:txBody>
          <a:bodyPr/>
          <a:lstStyle>
            <a:lvl1pPr marL="0" indent="0" algn="r">
              <a:buNone/>
              <a:defRPr sz="1400" b="1">
                <a:solidFill>
                  <a:schemeClr val="tx1"/>
                </a:solidFill>
              </a:defRPr>
            </a:lvl1pPr>
            <a:lvl5pPr>
              <a:defRPr/>
            </a:lvl5pPr>
          </a:lstStyle>
          <a:p>
            <a:pPr lvl="0"/>
            <a:r>
              <a:rPr lang="en-US"/>
              <a:t>Add title text</a:t>
            </a:r>
            <a:endParaRPr lang="en-CA"/>
          </a:p>
        </p:txBody>
      </p:sp>
      <p:sp>
        <p:nvSpPr>
          <p:cNvPr id="148" name="Text Placeholder 142">
            <a:extLst>
              <a:ext uri="{FF2B5EF4-FFF2-40B4-BE49-F238E27FC236}">
                <a16:creationId xmlns:a16="http://schemas.microsoft.com/office/drawing/2014/main" id="{F624B702-8BFC-E1F2-DB7C-2DB033BCA547}"/>
              </a:ext>
            </a:extLst>
          </p:cNvPr>
          <p:cNvSpPr>
            <a:spLocks noGrp="1"/>
          </p:cNvSpPr>
          <p:nvPr>
            <p:ph type="body" sz="quarter" idx="17" hasCustomPrompt="1"/>
          </p:nvPr>
        </p:nvSpPr>
        <p:spPr>
          <a:xfrm>
            <a:off x="6130584" y="1332566"/>
            <a:ext cx="2910804" cy="315198"/>
          </a:xfrm>
        </p:spPr>
        <p:txBody>
          <a:bodyPr/>
          <a:lstStyle>
            <a:lvl1pPr marL="0" indent="0" algn="r">
              <a:buNone/>
              <a:defRPr sz="1000" b="0">
                <a:solidFill>
                  <a:schemeClr val="tx1"/>
                </a:solidFill>
              </a:defRPr>
            </a:lvl1pPr>
            <a:lvl5pPr>
              <a:defRPr/>
            </a:lvl5pPr>
          </a:lstStyle>
          <a:p>
            <a:pPr lvl="0"/>
            <a:r>
              <a:rPr lang="en-US"/>
              <a:t>Click here to add content that matches the title</a:t>
            </a:r>
            <a:endParaRPr lang="en-CA"/>
          </a:p>
        </p:txBody>
      </p:sp>
      <p:sp>
        <p:nvSpPr>
          <p:cNvPr id="150" name="Text Placeholder 142">
            <a:extLst>
              <a:ext uri="{FF2B5EF4-FFF2-40B4-BE49-F238E27FC236}">
                <a16:creationId xmlns:a16="http://schemas.microsoft.com/office/drawing/2014/main" id="{E75EB69D-4C3B-1AC0-967F-3B72F8566599}"/>
              </a:ext>
            </a:extLst>
          </p:cNvPr>
          <p:cNvSpPr>
            <a:spLocks noGrp="1"/>
          </p:cNvSpPr>
          <p:nvPr>
            <p:ph type="body" sz="quarter" idx="18" hasCustomPrompt="1"/>
          </p:nvPr>
        </p:nvSpPr>
        <p:spPr>
          <a:xfrm>
            <a:off x="93914" y="4029517"/>
            <a:ext cx="2919501" cy="268615"/>
          </a:xfrm>
        </p:spPr>
        <p:txBody>
          <a:bodyPr/>
          <a:lstStyle>
            <a:lvl1pPr marL="0" indent="0">
              <a:buNone/>
              <a:defRPr sz="1400" b="1">
                <a:solidFill>
                  <a:schemeClr val="tx1"/>
                </a:solidFill>
              </a:defRPr>
            </a:lvl1pPr>
            <a:lvl5pPr>
              <a:defRPr/>
            </a:lvl5pPr>
          </a:lstStyle>
          <a:p>
            <a:pPr lvl="0"/>
            <a:r>
              <a:rPr lang="en-US"/>
              <a:t>Add title text</a:t>
            </a:r>
            <a:endParaRPr lang="en-CA"/>
          </a:p>
        </p:txBody>
      </p:sp>
      <p:sp>
        <p:nvSpPr>
          <p:cNvPr id="151" name="Text Placeholder 142">
            <a:extLst>
              <a:ext uri="{FF2B5EF4-FFF2-40B4-BE49-F238E27FC236}">
                <a16:creationId xmlns:a16="http://schemas.microsoft.com/office/drawing/2014/main" id="{1AFF04B0-1A6F-7335-251A-E2D1B6D41F30}"/>
              </a:ext>
            </a:extLst>
          </p:cNvPr>
          <p:cNvSpPr>
            <a:spLocks noGrp="1"/>
          </p:cNvSpPr>
          <p:nvPr>
            <p:ph type="body" sz="quarter" idx="19" hasCustomPrompt="1"/>
          </p:nvPr>
        </p:nvSpPr>
        <p:spPr>
          <a:xfrm>
            <a:off x="6139282" y="4027542"/>
            <a:ext cx="2910804" cy="315198"/>
          </a:xfrm>
        </p:spPr>
        <p:txBody>
          <a:bodyPr/>
          <a:lstStyle>
            <a:lvl1pPr marL="0" indent="0" algn="r">
              <a:buNone/>
              <a:defRPr sz="1400" b="1">
                <a:solidFill>
                  <a:schemeClr val="tx1"/>
                </a:solidFill>
              </a:defRPr>
            </a:lvl1pPr>
            <a:lvl5pPr>
              <a:defRPr/>
            </a:lvl5pPr>
          </a:lstStyle>
          <a:p>
            <a:pPr lvl="0"/>
            <a:r>
              <a:rPr lang="en-US"/>
              <a:t>Add title text</a:t>
            </a:r>
            <a:endParaRPr lang="en-CA"/>
          </a:p>
        </p:txBody>
      </p:sp>
      <p:sp>
        <p:nvSpPr>
          <p:cNvPr id="152" name="Text Placeholder 142">
            <a:extLst>
              <a:ext uri="{FF2B5EF4-FFF2-40B4-BE49-F238E27FC236}">
                <a16:creationId xmlns:a16="http://schemas.microsoft.com/office/drawing/2014/main" id="{2D08FE71-F59E-9FC6-584A-5C1996172B26}"/>
              </a:ext>
            </a:extLst>
          </p:cNvPr>
          <p:cNvSpPr>
            <a:spLocks noGrp="1"/>
          </p:cNvSpPr>
          <p:nvPr>
            <p:ph type="body" sz="quarter" idx="20" hasCustomPrompt="1"/>
          </p:nvPr>
        </p:nvSpPr>
        <p:spPr>
          <a:xfrm>
            <a:off x="93913" y="4342740"/>
            <a:ext cx="2919502" cy="345706"/>
          </a:xfrm>
        </p:spPr>
        <p:txBody>
          <a:bodyPr/>
          <a:lstStyle>
            <a:lvl1pPr marL="0" indent="0">
              <a:buNone/>
              <a:defRPr sz="1000" b="0">
                <a:solidFill>
                  <a:schemeClr val="tx1"/>
                </a:solidFill>
              </a:defRPr>
            </a:lvl1pPr>
            <a:lvl5pPr>
              <a:defRPr/>
            </a:lvl5pPr>
          </a:lstStyle>
          <a:p>
            <a:pPr lvl="0"/>
            <a:r>
              <a:rPr lang="en-US"/>
              <a:t>Click here to add content that matches the title</a:t>
            </a:r>
            <a:endParaRPr lang="en-CA"/>
          </a:p>
        </p:txBody>
      </p:sp>
      <p:sp>
        <p:nvSpPr>
          <p:cNvPr id="153" name="Text Placeholder 142">
            <a:extLst>
              <a:ext uri="{FF2B5EF4-FFF2-40B4-BE49-F238E27FC236}">
                <a16:creationId xmlns:a16="http://schemas.microsoft.com/office/drawing/2014/main" id="{FA6E9D9B-9665-1ADB-D4ED-D79C29BA24E2}"/>
              </a:ext>
            </a:extLst>
          </p:cNvPr>
          <p:cNvSpPr>
            <a:spLocks noGrp="1"/>
          </p:cNvSpPr>
          <p:nvPr>
            <p:ph type="body" sz="quarter" idx="21" hasCustomPrompt="1"/>
          </p:nvPr>
        </p:nvSpPr>
        <p:spPr>
          <a:xfrm>
            <a:off x="6139281" y="4378374"/>
            <a:ext cx="2910804" cy="315198"/>
          </a:xfrm>
        </p:spPr>
        <p:txBody>
          <a:bodyPr/>
          <a:lstStyle>
            <a:lvl1pPr marL="0" indent="0" algn="r">
              <a:buNone/>
              <a:defRPr sz="1000" b="0">
                <a:solidFill>
                  <a:schemeClr val="tx1"/>
                </a:solidFill>
              </a:defRPr>
            </a:lvl1pPr>
            <a:lvl5pPr>
              <a:defRPr/>
            </a:lvl5pPr>
          </a:lstStyle>
          <a:p>
            <a:pPr lvl="0"/>
            <a:r>
              <a:rPr lang="en-US"/>
              <a:t>Click here to add content that matches the title</a:t>
            </a:r>
            <a:endParaRPr lang="en-CA"/>
          </a:p>
        </p:txBody>
      </p:sp>
      <p:sp>
        <p:nvSpPr>
          <p:cNvPr id="154" name="Text Placeholder 142">
            <a:extLst>
              <a:ext uri="{FF2B5EF4-FFF2-40B4-BE49-F238E27FC236}">
                <a16:creationId xmlns:a16="http://schemas.microsoft.com/office/drawing/2014/main" id="{E1C47419-7016-9555-70B1-307226E83F40}"/>
              </a:ext>
            </a:extLst>
          </p:cNvPr>
          <p:cNvSpPr>
            <a:spLocks noGrp="1"/>
          </p:cNvSpPr>
          <p:nvPr>
            <p:ph type="body" sz="quarter" idx="22" hasCustomPrompt="1"/>
          </p:nvPr>
        </p:nvSpPr>
        <p:spPr>
          <a:xfrm>
            <a:off x="3699019" y="2031798"/>
            <a:ext cx="1712455" cy="312738"/>
          </a:xfrm>
        </p:spPr>
        <p:txBody>
          <a:bodyPr/>
          <a:lstStyle>
            <a:lvl1pPr marL="0" indent="0" algn="ctr">
              <a:buNone/>
              <a:defRPr sz="1400" b="1">
                <a:solidFill>
                  <a:schemeClr val="tx1"/>
                </a:solidFill>
              </a:defRPr>
            </a:lvl1pPr>
            <a:lvl5pPr>
              <a:defRPr/>
            </a:lvl5pPr>
          </a:lstStyle>
          <a:p>
            <a:pPr lvl="0"/>
            <a:r>
              <a:rPr lang="en-US"/>
              <a:t>INFOGRAPHICS</a:t>
            </a:r>
            <a:endParaRPr lang="en-CA"/>
          </a:p>
        </p:txBody>
      </p:sp>
      <p:sp>
        <p:nvSpPr>
          <p:cNvPr id="155" name="Text Placeholder 142">
            <a:extLst>
              <a:ext uri="{FF2B5EF4-FFF2-40B4-BE49-F238E27FC236}">
                <a16:creationId xmlns:a16="http://schemas.microsoft.com/office/drawing/2014/main" id="{5659F522-0B7B-2274-21A1-A0FE8EFD0A89}"/>
              </a:ext>
            </a:extLst>
          </p:cNvPr>
          <p:cNvSpPr>
            <a:spLocks noGrp="1"/>
          </p:cNvSpPr>
          <p:nvPr>
            <p:ph type="body" sz="quarter" idx="23" hasCustomPrompt="1"/>
          </p:nvPr>
        </p:nvSpPr>
        <p:spPr>
          <a:xfrm>
            <a:off x="3684797" y="2397157"/>
            <a:ext cx="1734154" cy="789501"/>
          </a:xfrm>
        </p:spPr>
        <p:txBody>
          <a:bodyPr/>
          <a:lstStyle>
            <a:lvl1pPr marL="0" indent="0" algn="ctr">
              <a:buNone/>
              <a:defRPr sz="1000" b="0">
                <a:solidFill>
                  <a:schemeClr val="tx1"/>
                </a:solidFill>
              </a:defRPr>
            </a:lvl1pPr>
            <a:lvl5pPr>
              <a:defRPr/>
            </a:lvl5pPr>
          </a:lstStyle>
          <a:p>
            <a:pPr lvl="0"/>
            <a:r>
              <a:rPr lang="en-US"/>
              <a:t>Though there is much to be concerned about, there is far, far more for which to be thankful</a:t>
            </a:r>
            <a:endParaRPr lang="en-CA"/>
          </a:p>
        </p:txBody>
      </p:sp>
      <p:sp>
        <p:nvSpPr>
          <p:cNvPr id="160" name="Text Placeholder 142">
            <a:extLst>
              <a:ext uri="{FF2B5EF4-FFF2-40B4-BE49-F238E27FC236}">
                <a16:creationId xmlns:a16="http://schemas.microsoft.com/office/drawing/2014/main" id="{8C265686-252E-3F61-22D5-945FF91B311B}"/>
              </a:ext>
            </a:extLst>
          </p:cNvPr>
          <p:cNvSpPr>
            <a:spLocks noGrp="1"/>
          </p:cNvSpPr>
          <p:nvPr>
            <p:ph type="body" sz="quarter" idx="24" hasCustomPrompt="1"/>
          </p:nvPr>
        </p:nvSpPr>
        <p:spPr>
          <a:xfrm>
            <a:off x="88392" y="979841"/>
            <a:ext cx="2919501" cy="312738"/>
          </a:xfrm>
        </p:spPr>
        <p:txBody>
          <a:bodyPr/>
          <a:lstStyle>
            <a:lvl1pPr marL="0" indent="0">
              <a:buNone/>
              <a:defRPr sz="1400" b="1">
                <a:solidFill>
                  <a:schemeClr val="tx1"/>
                </a:solidFill>
              </a:defRPr>
            </a:lvl1pPr>
            <a:lvl5pPr>
              <a:defRPr/>
            </a:lvl5pPr>
          </a:lstStyle>
          <a:p>
            <a:pPr lvl="0"/>
            <a:r>
              <a:rPr lang="en-US"/>
              <a:t>Add title text</a:t>
            </a:r>
            <a:endParaRPr lang="en-CA"/>
          </a:p>
        </p:txBody>
      </p:sp>
      <p:sp>
        <p:nvSpPr>
          <p:cNvPr id="161" name="Text Placeholder 142">
            <a:extLst>
              <a:ext uri="{FF2B5EF4-FFF2-40B4-BE49-F238E27FC236}">
                <a16:creationId xmlns:a16="http://schemas.microsoft.com/office/drawing/2014/main" id="{B755E69F-DC60-4BFB-0905-A7048721A715}"/>
              </a:ext>
            </a:extLst>
          </p:cNvPr>
          <p:cNvSpPr>
            <a:spLocks noGrp="1"/>
          </p:cNvSpPr>
          <p:nvPr>
            <p:ph type="body" sz="quarter" idx="25" hasCustomPrompt="1"/>
          </p:nvPr>
        </p:nvSpPr>
        <p:spPr>
          <a:xfrm>
            <a:off x="85218" y="1328007"/>
            <a:ext cx="2919501" cy="312738"/>
          </a:xfrm>
        </p:spPr>
        <p:txBody>
          <a:bodyPr/>
          <a:lstStyle>
            <a:lvl1pPr marL="0" indent="0">
              <a:buNone/>
              <a:defRPr sz="1000" b="0">
                <a:solidFill>
                  <a:schemeClr val="tx1"/>
                </a:solidFill>
              </a:defRPr>
            </a:lvl1pPr>
            <a:lvl5pPr>
              <a:defRPr/>
            </a:lvl5pPr>
          </a:lstStyle>
          <a:p>
            <a:pPr lvl="0"/>
            <a:r>
              <a:rPr lang="en-US"/>
              <a:t>Click here to add content that matches the title</a:t>
            </a:r>
            <a:endParaRPr lang="en-CA"/>
          </a:p>
        </p:txBody>
      </p:sp>
    </p:spTree>
    <p:extLst>
      <p:ext uri="{BB962C8B-B14F-4D97-AF65-F5344CB8AC3E}">
        <p14:creationId xmlns:p14="http://schemas.microsoft.com/office/powerpoint/2010/main" val="175546463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itation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Citation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3" name="Content Placeholder 4">
            <a:extLst>
              <a:ext uri="{FF2B5EF4-FFF2-40B4-BE49-F238E27FC236}">
                <a16:creationId xmlns:a16="http://schemas.microsoft.com/office/drawing/2014/main" id="{615A0D4D-1DCB-4E2D-46D2-B0DD2CFE4221}"/>
              </a:ext>
            </a:extLst>
          </p:cNvPr>
          <p:cNvGraphicFramePr/>
          <p:nvPr>
            <p:extLst>
              <p:ext uri="{D42A27DB-BD31-4B8C-83A1-F6EECF244321}">
                <p14:modId xmlns:p14="http://schemas.microsoft.com/office/powerpoint/2010/main" val="3553771826"/>
              </p:ext>
            </p:extLst>
          </p:nvPr>
        </p:nvGraphicFramePr>
        <p:xfrm>
          <a:off x="193675" y="1046163"/>
          <a:ext cx="8756650" cy="3630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2D1FD7D7-8D92-8440-7D5D-2C528D603B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9" name="Freeform 5">
            <a:extLst>
              <a:ext uri="{FF2B5EF4-FFF2-40B4-BE49-F238E27FC236}">
                <a16:creationId xmlns:a16="http://schemas.microsoft.com/office/drawing/2014/main" id="{897DDE0C-2CAF-14F7-3F20-8EFD258B6027}"/>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1" name="Freeform 5">
            <a:extLst>
              <a:ext uri="{FF2B5EF4-FFF2-40B4-BE49-F238E27FC236}">
                <a16:creationId xmlns:a16="http://schemas.microsoft.com/office/drawing/2014/main" id="{4D288EBA-8143-194F-B06B-BA37C6953223}"/>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12" name="Content Placeholder 4">
            <a:extLst>
              <a:ext uri="{FF2B5EF4-FFF2-40B4-BE49-F238E27FC236}">
                <a16:creationId xmlns:a16="http://schemas.microsoft.com/office/drawing/2014/main" id="{900163D0-CE00-416F-6D40-8441DB80826F}"/>
              </a:ext>
            </a:extLst>
          </p:cNvPr>
          <p:cNvGraphicFramePr/>
          <p:nvPr>
            <p:extLst>
              <p:ext uri="{D42A27DB-BD31-4B8C-83A1-F6EECF244321}">
                <p14:modId xmlns:p14="http://schemas.microsoft.com/office/powerpoint/2010/main" val="3553771826"/>
              </p:ext>
            </p:extLst>
          </p:nvPr>
        </p:nvGraphicFramePr>
        <p:xfrm>
          <a:off x="193675" y="1046163"/>
          <a:ext cx="8756650" cy="36306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Picture 12">
            <a:extLst>
              <a:ext uri="{FF2B5EF4-FFF2-40B4-BE49-F238E27FC236}">
                <a16:creationId xmlns:a16="http://schemas.microsoft.com/office/drawing/2014/main" id="{2E212CED-ED18-A38F-5EB3-5EA6B135F5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5" name="Freeform 5">
            <a:extLst>
              <a:ext uri="{FF2B5EF4-FFF2-40B4-BE49-F238E27FC236}">
                <a16:creationId xmlns:a16="http://schemas.microsoft.com/office/drawing/2014/main" id="{D42D1A8B-74F1-AF36-8662-182D5F7E09A4}"/>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9AB9B8E6-16BD-8701-1D80-E2426F942582}"/>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17" name="Content Placeholder 4">
            <a:extLst>
              <a:ext uri="{FF2B5EF4-FFF2-40B4-BE49-F238E27FC236}">
                <a16:creationId xmlns:a16="http://schemas.microsoft.com/office/drawing/2014/main" id="{79C03060-1F5F-396D-D813-8622A3B42003}"/>
              </a:ext>
            </a:extLst>
          </p:cNvPr>
          <p:cNvGraphicFramePr/>
          <p:nvPr userDrawn="1">
            <p:extLst>
              <p:ext uri="{D42A27DB-BD31-4B8C-83A1-F6EECF244321}">
                <p14:modId xmlns:p14="http://schemas.microsoft.com/office/powerpoint/2010/main" val="3553771826"/>
              </p:ext>
            </p:extLst>
          </p:nvPr>
        </p:nvGraphicFramePr>
        <p:xfrm>
          <a:off x="193675" y="1046163"/>
          <a:ext cx="8756650" cy="36306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8" name="Picture 17">
            <a:extLst>
              <a:ext uri="{FF2B5EF4-FFF2-40B4-BE49-F238E27FC236}">
                <a16:creationId xmlns:a16="http://schemas.microsoft.com/office/drawing/2014/main" id="{F3ABCA06-2D9F-435C-3DAC-A6FF683E099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368699708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itation Slide with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Citation With Quote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4" name="Content Placeholder 4">
            <a:extLst>
              <a:ext uri="{FF2B5EF4-FFF2-40B4-BE49-F238E27FC236}">
                <a16:creationId xmlns:a16="http://schemas.microsoft.com/office/drawing/2014/main" id="{F70FCCE9-0BBE-1B06-8411-8FBB8F76938D}"/>
              </a:ext>
            </a:extLst>
          </p:cNvPr>
          <p:cNvGraphicFramePr/>
          <p:nvPr>
            <p:extLst>
              <p:ext uri="{D42A27DB-BD31-4B8C-83A1-F6EECF244321}">
                <p14:modId xmlns:p14="http://schemas.microsoft.com/office/powerpoint/2010/main" val="3486390211"/>
              </p:ext>
            </p:extLst>
          </p:nvPr>
        </p:nvGraphicFramePr>
        <p:xfrm>
          <a:off x="216000" y="1413007"/>
          <a:ext cx="6416829" cy="2820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5555EAF7-0BD7-77F5-1615-4BB4918494A3}"/>
              </a:ext>
            </a:extLst>
          </p:cNvPr>
          <p:cNvSpPr/>
          <p:nvPr/>
        </p:nvSpPr>
        <p:spPr bwMode="auto">
          <a:xfrm>
            <a:off x="6754958" y="1914987"/>
            <a:ext cx="2165674" cy="2323240"/>
          </a:xfrm>
          <a:prstGeom prst="rect">
            <a:avLst/>
          </a:prstGeom>
          <a:solidFill>
            <a:srgbClr val="45A7BE"/>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pPr>
            <a:endParaRPr kumimoji="0" lang="en-CA" sz="2400" b="0" i="0" u="none" strike="noStrike" cap="none" normalizeH="0" baseline="0">
              <a:ln>
                <a:noFill/>
              </a:ln>
              <a:solidFill>
                <a:schemeClr val="bg1"/>
              </a:solidFill>
              <a:effectLst/>
              <a:latin typeface="Arial"/>
              <a:ea typeface="ＭＳ Ｐゴシック" pitchFamily="-16" charset="-128"/>
            </a:endParaRPr>
          </a:p>
        </p:txBody>
      </p:sp>
      <p:sp>
        <p:nvSpPr>
          <p:cNvPr id="9" name="Rectangle 8">
            <a:extLst>
              <a:ext uri="{FF2B5EF4-FFF2-40B4-BE49-F238E27FC236}">
                <a16:creationId xmlns:a16="http://schemas.microsoft.com/office/drawing/2014/main" id="{40494E5B-D28D-A6BF-6E15-21E4A9EA287A}"/>
              </a:ext>
            </a:extLst>
          </p:cNvPr>
          <p:cNvSpPr/>
          <p:nvPr/>
        </p:nvSpPr>
        <p:spPr>
          <a:xfrm>
            <a:off x="6978326" y="2222437"/>
            <a:ext cx="2165674" cy="1585689"/>
          </a:xfrm>
          <a:prstGeom prst="rect">
            <a:avLst/>
          </a:prstGeom>
        </p:spPr>
        <p:txBody>
          <a:bodyPr wrap="square">
            <a:spAutoFit/>
          </a:bodyPr>
          <a:lstStyle/>
          <a:p>
            <a:pPr algn="l"/>
            <a:r>
              <a:rPr lang="en-CA" sz="1400" i="1"/>
              <a:t>“The more difficult determination of a reasonable notice period is with short length of service.” </a:t>
            </a:r>
          </a:p>
          <a:p>
            <a:pPr algn="l"/>
            <a:endParaRPr lang="en-CA" sz="1400" i="1"/>
          </a:p>
          <a:p>
            <a:pPr algn="l"/>
            <a:r>
              <a:rPr lang="en-CA" sz="1400" b="1" i="1"/>
              <a:t>– para 28</a:t>
            </a:r>
          </a:p>
        </p:txBody>
      </p:sp>
      <p:pic>
        <p:nvPicPr>
          <p:cNvPr id="13" name="Picture 12">
            <a:extLst>
              <a:ext uri="{FF2B5EF4-FFF2-40B4-BE49-F238E27FC236}">
                <a16:creationId xmlns:a16="http://schemas.microsoft.com/office/drawing/2014/main" id="{E55C02CE-38B8-06E1-0805-5DD871718C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1" name="Freeform 5">
            <a:extLst>
              <a:ext uri="{FF2B5EF4-FFF2-40B4-BE49-F238E27FC236}">
                <a16:creationId xmlns:a16="http://schemas.microsoft.com/office/drawing/2014/main" id="{FD6DB3F8-C375-FE4E-C907-291E95BBD8C6}"/>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2" name="Freeform 5">
            <a:extLst>
              <a:ext uri="{FF2B5EF4-FFF2-40B4-BE49-F238E27FC236}">
                <a16:creationId xmlns:a16="http://schemas.microsoft.com/office/drawing/2014/main" id="{65BF473C-7536-123E-19F0-351EDD8FE859}"/>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14" name="Content Placeholder 4">
            <a:extLst>
              <a:ext uri="{FF2B5EF4-FFF2-40B4-BE49-F238E27FC236}">
                <a16:creationId xmlns:a16="http://schemas.microsoft.com/office/drawing/2014/main" id="{74E07B58-F60E-0E49-AC78-B94D22DEF12D}"/>
              </a:ext>
            </a:extLst>
          </p:cNvPr>
          <p:cNvGraphicFramePr/>
          <p:nvPr>
            <p:extLst>
              <p:ext uri="{D42A27DB-BD31-4B8C-83A1-F6EECF244321}">
                <p14:modId xmlns:p14="http://schemas.microsoft.com/office/powerpoint/2010/main" val="3486390211"/>
              </p:ext>
            </p:extLst>
          </p:nvPr>
        </p:nvGraphicFramePr>
        <p:xfrm>
          <a:off x="216000" y="1413007"/>
          <a:ext cx="6416829" cy="28205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Rectangle 14">
            <a:extLst>
              <a:ext uri="{FF2B5EF4-FFF2-40B4-BE49-F238E27FC236}">
                <a16:creationId xmlns:a16="http://schemas.microsoft.com/office/drawing/2014/main" id="{A12CEDB3-A081-6410-32E7-454AC8A5DA06}"/>
              </a:ext>
            </a:extLst>
          </p:cNvPr>
          <p:cNvSpPr/>
          <p:nvPr/>
        </p:nvSpPr>
        <p:spPr bwMode="auto">
          <a:xfrm>
            <a:off x="6754958" y="1914987"/>
            <a:ext cx="2165674" cy="2323240"/>
          </a:xfrm>
          <a:prstGeom prst="rect">
            <a:avLst/>
          </a:prstGeom>
          <a:solidFill>
            <a:srgbClr val="45A7BE"/>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pPr>
            <a:endParaRPr kumimoji="0" lang="en-CA" sz="2400" b="0" i="0" u="none" strike="noStrike" cap="none" normalizeH="0" baseline="0">
              <a:ln>
                <a:noFill/>
              </a:ln>
              <a:solidFill>
                <a:schemeClr val="bg1"/>
              </a:solidFill>
              <a:effectLst/>
              <a:latin typeface="Arial"/>
              <a:ea typeface="ＭＳ Ｐゴシック" pitchFamily="-16" charset="-128"/>
            </a:endParaRPr>
          </a:p>
        </p:txBody>
      </p:sp>
      <p:sp>
        <p:nvSpPr>
          <p:cNvPr id="16" name="Rectangle 15">
            <a:extLst>
              <a:ext uri="{FF2B5EF4-FFF2-40B4-BE49-F238E27FC236}">
                <a16:creationId xmlns:a16="http://schemas.microsoft.com/office/drawing/2014/main" id="{7207A9B9-5A59-1427-3447-C3C7E721F91F}"/>
              </a:ext>
            </a:extLst>
          </p:cNvPr>
          <p:cNvSpPr/>
          <p:nvPr/>
        </p:nvSpPr>
        <p:spPr>
          <a:xfrm>
            <a:off x="6978326" y="2222437"/>
            <a:ext cx="2165674" cy="1585689"/>
          </a:xfrm>
          <a:prstGeom prst="rect">
            <a:avLst/>
          </a:prstGeom>
        </p:spPr>
        <p:txBody>
          <a:bodyPr wrap="square">
            <a:spAutoFit/>
          </a:bodyPr>
          <a:lstStyle/>
          <a:p>
            <a:pPr algn="l"/>
            <a:r>
              <a:rPr lang="en-CA" sz="1400" i="1"/>
              <a:t>“The more difficult determination of a reasonable notice period is with short length of service.” </a:t>
            </a:r>
          </a:p>
          <a:p>
            <a:pPr algn="l"/>
            <a:endParaRPr lang="en-CA" sz="1400" i="1"/>
          </a:p>
          <a:p>
            <a:pPr algn="l"/>
            <a:r>
              <a:rPr lang="en-CA" sz="1400" b="1" i="1"/>
              <a:t>– para 28</a:t>
            </a:r>
          </a:p>
        </p:txBody>
      </p:sp>
      <p:pic>
        <p:nvPicPr>
          <p:cNvPr id="17" name="Picture 16">
            <a:extLst>
              <a:ext uri="{FF2B5EF4-FFF2-40B4-BE49-F238E27FC236}">
                <a16:creationId xmlns:a16="http://schemas.microsoft.com/office/drawing/2014/main" id="{8385FB47-C96C-93B9-794E-3F4EC9F2A4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9" name="Freeform 5">
            <a:extLst>
              <a:ext uri="{FF2B5EF4-FFF2-40B4-BE49-F238E27FC236}">
                <a16:creationId xmlns:a16="http://schemas.microsoft.com/office/drawing/2014/main" id="{D0493E4C-B80C-338C-B66F-72FE558ECE67}"/>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0" name="Freeform 5">
            <a:extLst>
              <a:ext uri="{FF2B5EF4-FFF2-40B4-BE49-F238E27FC236}">
                <a16:creationId xmlns:a16="http://schemas.microsoft.com/office/drawing/2014/main" id="{4E738E72-B1DB-B02F-0F7E-B01702DF63BD}"/>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21" name="Content Placeholder 4">
            <a:extLst>
              <a:ext uri="{FF2B5EF4-FFF2-40B4-BE49-F238E27FC236}">
                <a16:creationId xmlns:a16="http://schemas.microsoft.com/office/drawing/2014/main" id="{537F0DC5-54F9-1908-A20D-F3ED825FB5A8}"/>
              </a:ext>
            </a:extLst>
          </p:cNvPr>
          <p:cNvGraphicFramePr/>
          <p:nvPr userDrawn="1">
            <p:extLst>
              <p:ext uri="{D42A27DB-BD31-4B8C-83A1-F6EECF244321}">
                <p14:modId xmlns:p14="http://schemas.microsoft.com/office/powerpoint/2010/main" val="3486390211"/>
              </p:ext>
            </p:extLst>
          </p:nvPr>
        </p:nvGraphicFramePr>
        <p:xfrm>
          <a:off x="216000" y="1413007"/>
          <a:ext cx="6416829" cy="282059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2" name="Rectangle 21">
            <a:extLst>
              <a:ext uri="{FF2B5EF4-FFF2-40B4-BE49-F238E27FC236}">
                <a16:creationId xmlns:a16="http://schemas.microsoft.com/office/drawing/2014/main" id="{D5B5DF02-0841-8E62-31EB-F67E814B58AE}"/>
              </a:ext>
            </a:extLst>
          </p:cNvPr>
          <p:cNvSpPr/>
          <p:nvPr userDrawn="1"/>
        </p:nvSpPr>
        <p:spPr bwMode="auto">
          <a:xfrm>
            <a:off x="6754958" y="1914987"/>
            <a:ext cx="2165674" cy="2323240"/>
          </a:xfrm>
          <a:prstGeom prst="rect">
            <a:avLst/>
          </a:prstGeom>
          <a:solidFill>
            <a:srgbClr val="45A7BE"/>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pPr>
            <a:endParaRPr kumimoji="0" lang="en-CA" sz="2400" b="0" i="0" u="none" strike="noStrike" cap="none" normalizeH="0" baseline="0">
              <a:ln>
                <a:noFill/>
              </a:ln>
              <a:solidFill>
                <a:schemeClr val="bg1"/>
              </a:solidFill>
              <a:effectLst/>
              <a:latin typeface="Arial"/>
              <a:ea typeface="ＭＳ Ｐゴシック" pitchFamily="-16" charset="-128"/>
            </a:endParaRPr>
          </a:p>
        </p:txBody>
      </p:sp>
      <p:sp>
        <p:nvSpPr>
          <p:cNvPr id="23" name="Rectangle 22">
            <a:extLst>
              <a:ext uri="{FF2B5EF4-FFF2-40B4-BE49-F238E27FC236}">
                <a16:creationId xmlns:a16="http://schemas.microsoft.com/office/drawing/2014/main" id="{7F560FDE-4AD6-6EDF-EB13-B08D81A011B9}"/>
              </a:ext>
            </a:extLst>
          </p:cNvPr>
          <p:cNvSpPr/>
          <p:nvPr userDrawn="1"/>
        </p:nvSpPr>
        <p:spPr>
          <a:xfrm>
            <a:off x="6978326" y="2222437"/>
            <a:ext cx="2165674" cy="1585689"/>
          </a:xfrm>
          <a:prstGeom prst="rect">
            <a:avLst/>
          </a:prstGeom>
        </p:spPr>
        <p:txBody>
          <a:bodyPr wrap="square">
            <a:spAutoFit/>
          </a:bodyPr>
          <a:lstStyle/>
          <a:p>
            <a:pPr algn="l"/>
            <a:r>
              <a:rPr lang="en-CA" sz="1400" i="1"/>
              <a:t>“The more difficult determination of a reasonable notice period is with short length of service.” </a:t>
            </a:r>
          </a:p>
          <a:p>
            <a:pPr algn="l"/>
            <a:endParaRPr lang="en-CA" sz="1400" i="1"/>
          </a:p>
          <a:p>
            <a:pPr algn="l"/>
            <a:r>
              <a:rPr lang="en-CA" sz="1400" b="1" i="1"/>
              <a:t>– para 28</a:t>
            </a:r>
          </a:p>
        </p:txBody>
      </p:sp>
      <p:pic>
        <p:nvPicPr>
          <p:cNvPr id="24" name="Picture 23">
            <a:extLst>
              <a:ext uri="{FF2B5EF4-FFF2-40B4-BE49-F238E27FC236}">
                <a16:creationId xmlns:a16="http://schemas.microsoft.com/office/drawing/2014/main" id="{D600C3A8-0A98-4068-99B0-8DE22EED417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12894037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ie Char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Pie Chart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4" name="Content Placeholder 3">
            <a:extLst>
              <a:ext uri="{FF2B5EF4-FFF2-40B4-BE49-F238E27FC236}">
                <a16:creationId xmlns:a16="http://schemas.microsoft.com/office/drawing/2014/main" id="{557D6108-25B5-70BB-A554-7F0A4B1D8780}"/>
              </a:ext>
            </a:extLst>
          </p:cNvPr>
          <p:cNvGraphicFramePr/>
          <p:nvPr>
            <p:extLst>
              <p:ext uri="{D42A27DB-BD31-4B8C-83A1-F6EECF244321}">
                <p14:modId xmlns:p14="http://schemas.microsoft.com/office/powerpoint/2010/main" val="877149028"/>
              </p:ext>
            </p:extLst>
          </p:nvPr>
        </p:nvGraphicFramePr>
        <p:xfrm>
          <a:off x="193675" y="1046163"/>
          <a:ext cx="8756650" cy="3630612"/>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8F90ECB7-42AF-021C-4A8C-62E24C8CB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9" name="Freeform 5">
            <a:extLst>
              <a:ext uri="{FF2B5EF4-FFF2-40B4-BE49-F238E27FC236}">
                <a16:creationId xmlns:a16="http://schemas.microsoft.com/office/drawing/2014/main" id="{567B6F33-2AC5-84D9-8A01-4EEEB3DA9BE9}"/>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1" name="Freeform 5">
            <a:extLst>
              <a:ext uri="{FF2B5EF4-FFF2-40B4-BE49-F238E27FC236}">
                <a16:creationId xmlns:a16="http://schemas.microsoft.com/office/drawing/2014/main" id="{193D00CA-82EE-693C-48DF-5BFAB6DDABCE}"/>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12" name="Content Placeholder 3">
            <a:extLst>
              <a:ext uri="{FF2B5EF4-FFF2-40B4-BE49-F238E27FC236}">
                <a16:creationId xmlns:a16="http://schemas.microsoft.com/office/drawing/2014/main" id="{52E4A9FD-2D79-531A-5646-76375D559932}"/>
              </a:ext>
            </a:extLst>
          </p:cNvPr>
          <p:cNvGraphicFramePr/>
          <p:nvPr>
            <p:extLst>
              <p:ext uri="{D42A27DB-BD31-4B8C-83A1-F6EECF244321}">
                <p14:modId xmlns:p14="http://schemas.microsoft.com/office/powerpoint/2010/main" val="877149028"/>
              </p:ext>
            </p:extLst>
          </p:nvPr>
        </p:nvGraphicFramePr>
        <p:xfrm>
          <a:off x="193675" y="1046163"/>
          <a:ext cx="8756650" cy="3630612"/>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a:extLst>
              <a:ext uri="{FF2B5EF4-FFF2-40B4-BE49-F238E27FC236}">
                <a16:creationId xmlns:a16="http://schemas.microsoft.com/office/drawing/2014/main" id="{D456D239-D363-B800-174A-DDF1A2C39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5" name="Freeform 5">
            <a:extLst>
              <a:ext uri="{FF2B5EF4-FFF2-40B4-BE49-F238E27FC236}">
                <a16:creationId xmlns:a16="http://schemas.microsoft.com/office/drawing/2014/main" id="{32448D9B-1E69-77A6-5DD0-E6D3A4D5E30D}"/>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D2ABCA4A-1AF0-3FFE-47F2-C6B17B70DA47}"/>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17" name="Content Placeholder 3">
            <a:extLst>
              <a:ext uri="{FF2B5EF4-FFF2-40B4-BE49-F238E27FC236}">
                <a16:creationId xmlns:a16="http://schemas.microsoft.com/office/drawing/2014/main" id="{67622C8C-566D-7822-221E-C34F993BD0AE}"/>
              </a:ext>
            </a:extLst>
          </p:cNvPr>
          <p:cNvGraphicFramePr/>
          <p:nvPr userDrawn="1">
            <p:extLst>
              <p:ext uri="{D42A27DB-BD31-4B8C-83A1-F6EECF244321}">
                <p14:modId xmlns:p14="http://schemas.microsoft.com/office/powerpoint/2010/main" val="877149028"/>
              </p:ext>
            </p:extLst>
          </p:nvPr>
        </p:nvGraphicFramePr>
        <p:xfrm>
          <a:off x="193675" y="1046163"/>
          <a:ext cx="8756650" cy="3630612"/>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17">
            <a:extLst>
              <a:ext uri="{FF2B5EF4-FFF2-40B4-BE49-F238E27FC236}">
                <a16:creationId xmlns:a16="http://schemas.microsoft.com/office/drawing/2014/main" id="{E6EEC57B-0BD8-9A7D-F2E5-33DE0844A2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14492683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ar Graph Slide (4 Poi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Bar Graph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4" name="45">
            <a:extLst>
              <a:ext uri="{FF2B5EF4-FFF2-40B4-BE49-F238E27FC236}">
                <a16:creationId xmlns:a16="http://schemas.microsoft.com/office/drawing/2014/main" id="{209DC067-C870-492F-87E0-8E401EE633D5}"/>
              </a:ext>
            </a:extLst>
          </p:cNvPr>
          <p:cNvGraphicFramePr/>
          <p:nvPr>
            <p:extLst>
              <p:ext uri="{D42A27DB-BD31-4B8C-83A1-F6EECF244321}">
                <p14:modId xmlns:p14="http://schemas.microsoft.com/office/powerpoint/2010/main" val="1060291800"/>
              </p:ext>
            </p:extLst>
          </p:nvPr>
        </p:nvGraphicFramePr>
        <p:xfrm>
          <a:off x="123702" y="1105805"/>
          <a:ext cx="8760415" cy="2803795"/>
        </p:xfrm>
        <a:graphic>
          <a:graphicData uri="http://schemas.openxmlformats.org/drawingml/2006/chart">
            <c:chart xmlns:c="http://schemas.openxmlformats.org/drawingml/2006/chart" xmlns:r="http://schemas.openxmlformats.org/officeDocument/2006/relationships" r:id="rId2"/>
          </a:graphicData>
        </a:graphic>
      </p:graphicFrame>
      <p:sp>
        <p:nvSpPr>
          <p:cNvPr id="7" name="46">
            <a:extLst>
              <a:ext uri="{FF2B5EF4-FFF2-40B4-BE49-F238E27FC236}">
                <a16:creationId xmlns:a16="http://schemas.microsoft.com/office/drawing/2014/main" id="{90A06FB4-F70A-577C-3049-3E591E2F4145}"/>
              </a:ext>
            </a:extLst>
          </p:cNvPr>
          <p:cNvSpPr txBox="1"/>
          <p:nvPr/>
        </p:nvSpPr>
        <p:spPr>
          <a:xfrm>
            <a:off x="826743"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9" name="TextBox 11">
            <a:extLst>
              <a:ext uri="{FF2B5EF4-FFF2-40B4-BE49-F238E27FC236}">
                <a16:creationId xmlns:a16="http://schemas.microsoft.com/office/drawing/2014/main" id="{A3C99E26-23BF-102E-981D-A94065F19238}"/>
              </a:ext>
            </a:extLst>
          </p:cNvPr>
          <p:cNvSpPr txBox="1"/>
          <p:nvPr/>
        </p:nvSpPr>
        <p:spPr>
          <a:xfrm>
            <a:off x="826743"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12" name="22">
            <a:extLst>
              <a:ext uri="{FF2B5EF4-FFF2-40B4-BE49-F238E27FC236}">
                <a16:creationId xmlns:a16="http://schemas.microsoft.com/office/drawing/2014/main" id="{E2FD2D7E-A74B-365D-F539-65F1DD983970}"/>
              </a:ext>
            </a:extLst>
          </p:cNvPr>
          <p:cNvSpPr txBox="1"/>
          <p:nvPr/>
        </p:nvSpPr>
        <p:spPr>
          <a:xfrm>
            <a:off x="2958997"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13" name="TextBox 11">
            <a:extLst>
              <a:ext uri="{FF2B5EF4-FFF2-40B4-BE49-F238E27FC236}">
                <a16:creationId xmlns:a16="http://schemas.microsoft.com/office/drawing/2014/main" id="{E0E8D3DA-2347-5556-9262-17A2A823E030}"/>
              </a:ext>
            </a:extLst>
          </p:cNvPr>
          <p:cNvSpPr txBox="1"/>
          <p:nvPr/>
        </p:nvSpPr>
        <p:spPr>
          <a:xfrm>
            <a:off x="2958997"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14" name="72">
            <a:extLst>
              <a:ext uri="{FF2B5EF4-FFF2-40B4-BE49-F238E27FC236}">
                <a16:creationId xmlns:a16="http://schemas.microsoft.com/office/drawing/2014/main" id="{FB5BFFCB-F5CC-183D-E313-9F48E70E6E72}"/>
              </a:ext>
            </a:extLst>
          </p:cNvPr>
          <p:cNvSpPr txBox="1"/>
          <p:nvPr/>
        </p:nvSpPr>
        <p:spPr>
          <a:xfrm>
            <a:off x="5006605" y="401079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15" name="TextBox 11">
            <a:extLst>
              <a:ext uri="{FF2B5EF4-FFF2-40B4-BE49-F238E27FC236}">
                <a16:creationId xmlns:a16="http://schemas.microsoft.com/office/drawing/2014/main" id="{2DCA8484-D0D4-019E-C3E9-271F148C9117}"/>
              </a:ext>
            </a:extLst>
          </p:cNvPr>
          <p:cNvSpPr txBox="1"/>
          <p:nvPr/>
        </p:nvSpPr>
        <p:spPr>
          <a:xfrm>
            <a:off x="5006605" y="416403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16" name="75">
            <a:extLst>
              <a:ext uri="{FF2B5EF4-FFF2-40B4-BE49-F238E27FC236}">
                <a16:creationId xmlns:a16="http://schemas.microsoft.com/office/drawing/2014/main" id="{B9900DE1-3917-7BA2-65C6-945F382DCA74}"/>
              </a:ext>
            </a:extLst>
          </p:cNvPr>
          <p:cNvSpPr txBox="1"/>
          <p:nvPr/>
        </p:nvSpPr>
        <p:spPr>
          <a:xfrm>
            <a:off x="7054214"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17" name="TextBox 16">
            <a:extLst>
              <a:ext uri="{FF2B5EF4-FFF2-40B4-BE49-F238E27FC236}">
                <a16:creationId xmlns:a16="http://schemas.microsoft.com/office/drawing/2014/main" id="{E5AD0C31-C81B-FD0A-16A6-FFF281ECDDA9}"/>
              </a:ext>
            </a:extLst>
          </p:cNvPr>
          <p:cNvSpPr txBox="1"/>
          <p:nvPr/>
        </p:nvSpPr>
        <p:spPr>
          <a:xfrm>
            <a:off x="7054214"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pic>
        <p:nvPicPr>
          <p:cNvPr id="18" name="Picture 17">
            <a:extLst>
              <a:ext uri="{FF2B5EF4-FFF2-40B4-BE49-F238E27FC236}">
                <a16:creationId xmlns:a16="http://schemas.microsoft.com/office/drawing/2014/main" id="{37461CAE-AA9D-856B-3FF6-584B7E8EC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1" name="Freeform 5">
            <a:extLst>
              <a:ext uri="{FF2B5EF4-FFF2-40B4-BE49-F238E27FC236}">
                <a16:creationId xmlns:a16="http://schemas.microsoft.com/office/drawing/2014/main" id="{95ADB4A6-B88A-443A-C4DF-E31E0004CC9F}"/>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9" name="Freeform 5">
            <a:extLst>
              <a:ext uri="{FF2B5EF4-FFF2-40B4-BE49-F238E27FC236}">
                <a16:creationId xmlns:a16="http://schemas.microsoft.com/office/drawing/2014/main" id="{F2DDE9E2-7E70-E792-356B-5971626103F4}"/>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20" name="45">
            <a:extLst>
              <a:ext uri="{FF2B5EF4-FFF2-40B4-BE49-F238E27FC236}">
                <a16:creationId xmlns:a16="http://schemas.microsoft.com/office/drawing/2014/main" id="{1F772777-DE9A-59A8-5FBF-EB4205F49A42}"/>
              </a:ext>
            </a:extLst>
          </p:cNvPr>
          <p:cNvGraphicFramePr/>
          <p:nvPr>
            <p:extLst>
              <p:ext uri="{D42A27DB-BD31-4B8C-83A1-F6EECF244321}">
                <p14:modId xmlns:p14="http://schemas.microsoft.com/office/powerpoint/2010/main" val="1060291800"/>
              </p:ext>
            </p:extLst>
          </p:nvPr>
        </p:nvGraphicFramePr>
        <p:xfrm>
          <a:off x="123702" y="1105805"/>
          <a:ext cx="8760415" cy="2803795"/>
        </p:xfrm>
        <a:graphic>
          <a:graphicData uri="http://schemas.openxmlformats.org/drawingml/2006/chart">
            <c:chart xmlns:c="http://schemas.openxmlformats.org/drawingml/2006/chart" xmlns:r="http://schemas.openxmlformats.org/officeDocument/2006/relationships" r:id="rId4"/>
          </a:graphicData>
        </a:graphic>
      </p:graphicFrame>
      <p:sp>
        <p:nvSpPr>
          <p:cNvPr id="21" name="46">
            <a:extLst>
              <a:ext uri="{FF2B5EF4-FFF2-40B4-BE49-F238E27FC236}">
                <a16:creationId xmlns:a16="http://schemas.microsoft.com/office/drawing/2014/main" id="{A4CB5B4E-229E-1AD1-2999-C5C51C415F1B}"/>
              </a:ext>
            </a:extLst>
          </p:cNvPr>
          <p:cNvSpPr txBox="1"/>
          <p:nvPr/>
        </p:nvSpPr>
        <p:spPr>
          <a:xfrm>
            <a:off x="826743"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22" name="TextBox 11">
            <a:extLst>
              <a:ext uri="{FF2B5EF4-FFF2-40B4-BE49-F238E27FC236}">
                <a16:creationId xmlns:a16="http://schemas.microsoft.com/office/drawing/2014/main" id="{E27F7CD1-80CB-8B7A-09ED-069D05AC3B72}"/>
              </a:ext>
            </a:extLst>
          </p:cNvPr>
          <p:cNvSpPr txBox="1"/>
          <p:nvPr/>
        </p:nvSpPr>
        <p:spPr>
          <a:xfrm>
            <a:off x="826743"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23" name="22">
            <a:extLst>
              <a:ext uri="{FF2B5EF4-FFF2-40B4-BE49-F238E27FC236}">
                <a16:creationId xmlns:a16="http://schemas.microsoft.com/office/drawing/2014/main" id="{9ABD7E9E-44E0-FDB4-9192-3D8A943CC937}"/>
              </a:ext>
            </a:extLst>
          </p:cNvPr>
          <p:cNvSpPr txBox="1"/>
          <p:nvPr/>
        </p:nvSpPr>
        <p:spPr>
          <a:xfrm>
            <a:off x="2958997"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24" name="TextBox 11">
            <a:extLst>
              <a:ext uri="{FF2B5EF4-FFF2-40B4-BE49-F238E27FC236}">
                <a16:creationId xmlns:a16="http://schemas.microsoft.com/office/drawing/2014/main" id="{90860346-505C-212E-ABEB-AD5F0EEB2271}"/>
              </a:ext>
            </a:extLst>
          </p:cNvPr>
          <p:cNvSpPr txBox="1"/>
          <p:nvPr/>
        </p:nvSpPr>
        <p:spPr>
          <a:xfrm>
            <a:off x="2958997"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25" name="72">
            <a:extLst>
              <a:ext uri="{FF2B5EF4-FFF2-40B4-BE49-F238E27FC236}">
                <a16:creationId xmlns:a16="http://schemas.microsoft.com/office/drawing/2014/main" id="{8CF3A0AF-782C-7BFF-4976-36089973C06E}"/>
              </a:ext>
            </a:extLst>
          </p:cNvPr>
          <p:cNvSpPr txBox="1"/>
          <p:nvPr/>
        </p:nvSpPr>
        <p:spPr>
          <a:xfrm>
            <a:off x="5006605" y="401079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26" name="TextBox 11">
            <a:extLst>
              <a:ext uri="{FF2B5EF4-FFF2-40B4-BE49-F238E27FC236}">
                <a16:creationId xmlns:a16="http://schemas.microsoft.com/office/drawing/2014/main" id="{E2627513-1893-0715-3F87-04D97286CAEA}"/>
              </a:ext>
            </a:extLst>
          </p:cNvPr>
          <p:cNvSpPr txBox="1"/>
          <p:nvPr/>
        </p:nvSpPr>
        <p:spPr>
          <a:xfrm>
            <a:off x="5006605" y="416403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27" name="75">
            <a:extLst>
              <a:ext uri="{FF2B5EF4-FFF2-40B4-BE49-F238E27FC236}">
                <a16:creationId xmlns:a16="http://schemas.microsoft.com/office/drawing/2014/main" id="{7A5BA277-9DE9-1809-9D41-9CB441841BA2}"/>
              </a:ext>
            </a:extLst>
          </p:cNvPr>
          <p:cNvSpPr txBox="1"/>
          <p:nvPr/>
        </p:nvSpPr>
        <p:spPr>
          <a:xfrm>
            <a:off x="7054214"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28" name="TextBox 27">
            <a:extLst>
              <a:ext uri="{FF2B5EF4-FFF2-40B4-BE49-F238E27FC236}">
                <a16:creationId xmlns:a16="http://schemas.microsoft.com/office/drawing/2014/main" id="{55C521DF-0223-4BD0-CF07-3C00F5EFE540}"/>
              </a:ext>
            </a:extLst>
          </p:cNvPr>
          <p:cNvSpPr txBox="1"/>
          <p:nvPr/>
        </p:nvSpPr>
        <p:spPr>
          <a:xfrm>
            <a:off x="7054214"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pic>
        <p:nvPicPr>
          <p:cNvPr id="29" name="Picture 28">
            <a:extLst>
              <a:ext uri="{FF2B5EF4-FFF2-40B4-BE49-F238E27FC236}">
                <a16:creationId xmlns:a16="http://schemas.microsoft.com/office/drawing/2014/main" id="{558DC082-721E-855A-EB54-D9CCAFB55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31" name="Freeform 5">
            <a:extLst>
              <a:ext uri="{FF2B5EF4-FFF2-40B4-BE49-F238E27FC236}">
                <a16:creationId xmlns:a16="http://schemas.microsoft.com/office/drawing/2014/main" id="{1DEC7978-B59E-E294-3099-547C1E52BCF4}"/>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32" name="Freeform 5">
            <a:extLst>
              <a:ext uri="{FF2B5EF4-FFF2-40B4-BE49-F238E27FC236}">
                <a16:creationId xmlns:a16="http://schemas.microsoft.com/office/drawing/2014/main" id="{0A9B16C6-1B2D-A29E-A5FB-0019AC72CFF0}"/>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33" name="45">
            <a:extLst>
              <a:ext uri="{FF2B5EF4-FFF2-40B4-BE49-F238E27FC236}">
                <a16:creationId xmlns:a16="http://schemas.microsoft.com/office/drawing/2014/main" id="{967F583D-525B-2CC9-5568-885736A59BBF}"/>
              </a:ext>
            </a:extLst>
          </p:cNvPr>
          <p:cNvGraphicFramePr/>
          <p:nvPr userDrawn="1">
            <p:extLst>
              <p:ext uri="{D42A27DB-BD31-4B8C-83A1-F6EECF244321}">
                <p14:modId xmlns:p14="http://schemas.microsoft.com/office/powerpoint/2010/main" val="1060291800"/>
              </p:ext>
            </p:extLst>
          </p:nvPr>
        </p:nvGraphicFramePr>
        <p:xfrm>
          <a:off x="123702" y="1105805"/>
          <a:ext cx="8760415" cy="2803795"/>
        </p:xfrm>
        <a:graphic>
          <a:graphicData uri="http://schemas.openxmlformats.org/drawingml/2006/chart">
            <c:chart xmlns:c="http://schemas.openxmlformats.org/drawingml/2006/chart" xmlns:r="http://schemas.openxmlformats.org/officeDocument/2006/relationships" r:id="rId5"/>
          </a:graphicData>
        </a:graphic>
      </p:graphicFrame>
      <p:sp>
        <p:nvSpPr>
          <p:cNvPr id="34" name="46">
            <a:extLst>
              <a:ext uri="{FF2B5EF4-FFF2-40B4-BE49-F238E27FC236}">
                <a16:creationId xmlns:a16="http://schemas.microsoft.com/office/drawing/2014/main" id="{735E1235-5C68-C93C-D059-23F40EA4EE04}"/>
              </a:ext>
            </a:extLst>
          </p:cNvPr>
          <p:cNvSpPr txBox="1"/>
          <p:nvPr userDrawn="1"/>
        </p:nvSpPr>
        <p:spPr>
          <a:xfrm>
            <a:off x="826743"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35" name="TextBox 11">
            <a:extLst>
              <a:ext uri="{FF2B5EF4-FFF2-40B4-BE49-F238E27FC236}">
                <a16:creationId xmlns:a16="http://schemas.microsoft.com/office/drawing/2014/main" id="{870CF8B9-7686-D619-EC13-FAE51716F924}"/>
              </a:ext>
            </a:extLst>
          </p:cNvPr>
          <p:cNvSpPr txBox="1"/>
          <p:nvPr userDrawn="1"/>
        </p:nvSpPr>
        <p:spPr>
          <a:xfrm>
            <a:off x="826743"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36" name="22">
            <a:extLst>
              <a:ext uri="{FF2B5EF4-FFF2-40B4-BE49-F238E27FC236}">
                <a16:creationId xmlns:a16="http://schemas.microsoft.com/office/drawing/2014/main" id="{5EBC6C70-48F5-53A5-651F-3CDD99BD7DBF}"/>
              </a:ext>
            </a:extLst>
          </p:cNvPr>
          <p:cNvSpPr txBox="1"/>
          <p:nvPr userDrawn="1"/>
        </p:nvSpPr>
        <p:spPr>
          <a:xfrm>
            <a:off x="2958997"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37" name="TextBox 11">
            <a:extLst>
              <a:ext uri="{FF2B5EF4-FFF2-40B4-BE49-F238E27FC236}">
                <a16:creationId xmlns:a16="http://schemas.microsoft.com/office/drawing/2014/main" id="{70D56B95-1F18-5E0D-E4BD-4E7D1C5DD668}"/>
              </a:ext>
            </a:extLst>
          </p:cNvPr>
          <p:cNvSpPr txBox="1"/>
          <p:nvPr userDrawn="1"/>
        </p:nvSpPr>
        <p:spPr>
          <a:xfrm>
            <a:off x="2958997"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38" name="72">
            <a:extLst>
              <a:ext uri="{FF2B5EF4-FFF2-40B4-BE49-F238E27FC236}">
                <a16:creationId xmlns:a16="http://schemas.microsoft.com/office/drawing/2014/main" id="{C7294565-4BE8-68A9-0158-71E4F96EB7D7}"/>
              </a:ext>
            </a:extLst>
          </p:cNvPr>
          <p:cNvSpPr txBox="1"/>
          <p:nvPr userDrawn="1"/>
        </p:nvSpPr>
        <p:spPr>
          <a:xfrm>
            <a:off x="5006605" y="401079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39" name="TextBox 11">
            <a:extLst>
              <a:ext uri="{FF2B5EF4-FFF2-40B4-BE49-F238E27FC236}">
                <a16:creationId xmlns:a16="http://schemas.microsoft.com/office/drawing/2014/main" id="{4FB907DB-54A5-E260-1303-D6435497FF66}"/>
              </a:ext>
            </a:extLst>
          </p:cNvPr>
          <p:cNvSpPr txBox="1"/>
          <p:nvPr userDrawn="1"/>
        </p:nvSpPr>
        <p:spPr>
          <a:xfrm>
            <a:off x="5006605" y="416403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40" name="75">
            <a:extLst>
              <a:ext uri="{FF2B5EF4-FFF2-40B4-BE49-F238E27FC236}">
                <a16:creationId xmlns:a16="http://schemas.microsoft.com/office/drawing/2014/main" id="{31B4479C-4C74-30E4-4464-A18E611A744C}"/>
              </a:ext>
            </a:extLst>
          </p:cNvPr>
          <p:cNvSpPr txBox="1"/>
          <p:nvPr userDrawn="1"/>
        </p:nvSpPr>
        <p:spPr>
          <a:xfrm>
            <a:off x="7054214"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41" name="TextBox 40">
            <a:extLst>
              <a:ext uri="{FF2B5EF4-FFF2-40B4-BE49-F238E27FC236}">
                <a16:creationId xmlns:a16="http://schemas.microsoft.com/office/drawing/2014/main" id="{49F17BDC-DD06-05CD-B8FD-502B2D77E448}"/>
              </a:ext>
            </a:extLst>
          </p:cNvPr>
          <p:cNvSpPr txBox="1"/>
          <p:nvPr userDrawn="1"/>
        </p:nvSpPr>
        <p:spPr>
          <a:xfrm>
            <a:off x="7054214"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pic>
        <p:nvPicPr>
          <p:cNvPr id="42" name="Picture 41">
            <a:extLst>
              <a:ext uri="{FF2B5EF4-FFF2-40B4-BE49-F238E27FC236}">
                <a16:creationId xmlns:a16="http://schemas.microsoft.com/office/drawing/2014/main" id="{BD617C13-5942-CBB8-0EF5-F8C47420E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346095747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ey Takeaways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Key Takeaways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36" name="Picture 35">
            <a:extLst>
              <a:ext uri="{FF2B5EF4-FFF2-40B4-BE49-F238E27FC236}">
                <a16:creationId xmlns:a16="http://schemas.microsoft.com/office/drawing/2014/main" id="{CDAC4ED3-B7E0-DE6E-64FA-E671E43CE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3" name="Text Placeholder 27">
            <a:extLst>
              <a:ext uri="{FF2B5EF4-FFF2-40B4-BE49-F238E27FC236}">
                <a16:creationId xmlns:a16="http://schemas.microsoft.com/office/drawing/2014/main" id="{2C39909B-4419-8ED0-E428-8FE10FC3E3CE}"/>
              </a:ext>
            </a:extLst>
          </p:cNvPr>
          <p:cNvSpPr>
            <a:spLocks noGrp="1"/>
          </p:cNvSpPr>
          <p:nvPr>
            <p:ph type="body" sz="quarter" idx="17" hasCustomPrompt="1"/>
          </p:nvPr>
        </p:nvSpPr>
        <p:spPr>
          <a:xfrm>
            <a:off x="879033" y="1947709"/>
            <a:ext cx="3933423"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44" name="Text Placeholder 27">
            <a:extLst>
              <a:ext uri="{FF2B5EF4-FFF2-40B4-BE49-F238E27FC236}">
                <a16:creationId xmlns:a16="http://schemas.microsoft.com/office/drawing/2014/main" id="{7100E71D-6148-FB0D-A96F-20E8802F0F63}"/>
              </a:ext>
            </a:extLst>
          </p:cNvPr>
          <p:cNvSpPr>
            <a:spLocks noGrp="1"/>
          </p:cNvSpPr>
          <p:nvPr>
            <p:ph type="body" sz="quarter" idx="18" hasCustomPrompt="1"/>
          </p:nvPr>
        </p:nvSpPr>
        <p:spPr>
          <a:xfrm>
            <a:off x="879033" y="1108696"/>
            <a:ext cx="3933423"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45" name="Text Placeholder 27">
            <a:extLst>
              <a:ext uri="{FF2B5EF4-FFF2-40B4-BE49-F238E27FC236}">
                <a16:creationId xmlns:a16="http://schemas.microsoft.com/office/drawing/2014/main" id="{F162077D-55C0-7782-97D0-2CF224749758}"/>
              </a:ext>
            </a:extLst>
          </p:cNvPr>
          <p:cNvSpPr>
            <a:spLocks noGrp="1"/>
          </p:cNvSpPr>
          <p:nvPr>
            <p:ph type="body" sz="quarter" idx="19" hasCustomPrompt="1"/>
          </p:nvPr>
        </p:nvSpPr>
        <p:spPr>
          <a:xfrm>
            <a:off x="873139" y="3675147"/>
            <a:ext cx="3933423"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46" name="Text Placeholder 27">
            <a:extLst>
              <a:ext uri="{FF2B5EF4-FFF2-40B4-BE49-F238E27FC236}">
                <a16:creationId xmlns:a16="http://schemas.microsoft.com/office/drawing/2014/main" id="{EFFE5634-4085-41EE-1ED2-F37BE66A39B7}"/>
              </a:ext>
            </a:extLst>
          </p:cNvPr>
          <p:cNvSpPr>
            <a:spLocks noGrp="1"/>
          </p:cNvSpPr>
          <p:nvPr>
            <p:ph type="body" sz="quarter" idx="20" hasCustomPrompt="1"/>
          </p:nvPr>
        </p:nvSpPr>
        <p:spPr>
          <a:xfrm>
            <a:off x="873139" y="2836134"/>
            <a:ext cx="3933423"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47" name="Text Placeholder 27">
            <a:extLst>
              <a:ext uri="{FF2B5EF4-FFF2-40B4-BE49-F238E27FC236}">
                <a16:creationId xmlns:a16="http://schemas.microsoft.com/office/drawing/2014/main" id="{0EF0CABA-B037-6ED0-C6C2-D6D586FEC029}"/>
              </a:ext>
            </a:extLst>
          </p:cNvPr>
          <p:cNvSpPr>
            <a:spLocks noGrp="1"/>
          </p:cNvSpPr>
          <p:nvPr>
            <p:ph type="body" sz="quarter" idx="21" hasCustomPrompt="1"/>
          </p:nvPr>
        </p:nvSpPr>
        <p:spPr>
          <a:xfrm>
            <a:off x="873139" y="4514160"/>
            <a:ext cx="3933423"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4" name="Freeform 5">
            <a:extLst>
              <a:ext uri="{FF2B5EF4-FFF2-40B4-BE49-F238E27FC236}">
                <a16:creationId xmlns:a16="http://schemas.microsoft.com/office/drawing/2014/main" id="{DB5E040A-41F4-B788-9F5B-7B9B77E2FE1F}"/>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F006ED7E-F6AC-FB90-E32E-0C6ED55E31D9}"/>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5" name="Picture 14">
            <a:extLst>
              <a:ext uri="{FF2B5EF4-FFF2-40B4-BE49-F238E27FC236}">
                <a16:creationId xmlns:a16="http://schemas.microsoft.com/office/drawing/2014/main" id="{E729BB35-BC41-7045-C6F2-F42290619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39" name="Freeform 5">
            <a:extLst>
              <a:ext uri="{FF2B5EF4-FFF2-40B4-BE49-F238E27FC236}">
                <a16:creationId xmlns:a16="http://schemas.microsoft.com/office/drawing/2014/main" id="{B0A62C0E-2668-2FF2-3703-A0A0207055F4}"/>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40" name="Freeform 5">
            <a:extLst>
              <a:ext uri="{FF2B5EF4-FFF2-40B4-BE49-F238E27FC236}">
                <a16:creationId xmlns:a16="http://schemas.microsoft.com/office/drawing/2014/main" id="{21B1FECD-1067-1E72-C51A-918E8BAE9D79}"/>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52" name="Picture 51">
            <a:extLst>
              <a:ext uri="{FF2B5EF4-FFF2-40B4-BE49-F238E27FC236}">
                <a16:creationId xmlns:a16="http://schemas.microsoft.com/office/drawing/2014/main" id="{C87F5A42-52FE-F67B-C41C-6DBB870C7A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pic>
        <p:nvPicPr>
          <p:cNvPr id="3" name="Picture 45">
            <a:extLst>
              <a:ext uri="{FF2B5EF4-FFF2-40B4-BE49-F238E27FC236}">
                <a16:creationId xmlns:a16="http://schemas.microsoft.com/office/drawing/2014/main" id="{191C8128-C36F-4EF8-2EEA-7B51B2E57533}"/>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736072" y="1626584"/>
            <a:ext cx="4332564" cy="2707852"/>
          </a:xfrm>
          <a:prstGeom prst="rect">
            <a:avLst/>
          </a:prstGeom>
        </p:spPr>
      </p:pic>
      <p:sp>
        <p:nvSpPr>
          <p:cNvPr id="12" name="Picture Placeholder 106">
            <a:extLst>
              <a:ext uri="{FF2B5EF4-FFF2-40B4-BE49-F238E27FC236}">
                <a16:creationId xmlns:a16="http://schemas.microsoft.com/office/drawing/2014/main" id="{F6ECB898-E8F5-4BC0-6EB0-8DE0F0ABC11E}"/>
              </a:ext>
            </a:extLst>
          </p:cNvPr>
          <p:cNvSpPr>
            <a:spLocks noGrp="1"/>
          </p:cNvSpPr>
          <p:nvPr>
            <p:ph type="pic" sz="quarter" idx="22"/>
          </p:nvPr>
        </p:nvSpPr>
        <p:spPr>
          <a:xfrm>
            <a:off x="5378822" y="1904534"/>
            <a:ext cx="3039037" cy="1968219"/>
          </a:xfrm>
        </p:spPr>
        <p:txBody>
          <a:bodyPr/>
          <a:lstStyle/>
          <a:p>
            <a:r>
              <a:rPr lang="en-US"/>
              <a:t>Click icon to add picture</a:t>
            </a:r>
            <a:endParaRPr lang="en-CA"/>
          </a:p>
        </p:txBody>
      </p:sp>
    </p:spTree>
    <p:extLst>
      <p:ext uri="{BB962C8B-B14F-4D97-AF65-F5344CB8AC3E}">
        <p14:creationId xmlns:p14="http://schemas.microsoft.com/office/powerpoint/2010/main" val="25023691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Slide 1">
    <p:spTree>
      <p:nvGrpSpPr>
        <p:cNvPr id="1" name=""/>
        <p:cNvGrpSpPr/>
        <p:nvPr/>
      </p:nvGrpSpPr>
      <p:grpSpPr>
        <a:xfrm>
          <a:off x="0" y="0"/>
          <a:ext cx="0" cy="0"/>
          <a:chOff x="0" y="0"/>
          <a:ch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01</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27B4014E-D0B6-B0BD-A5D8-EEE8CA864687}"/>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2F2B4339-BB61-A654-86DB-A3CE6D381DC6}"/>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9FE49DB3-93B8-2C79-9A26-8622EC298651}"/>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77219098-AD3E-5770-EC2A-B825781A35AA}"/>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96109891-3A58-0245-143C-CB7BFB5337AB}"/>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040E5BB1-431E-7EFA-7E18-1D87C3E3F9EF}"/>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AA5977F1-D82E-177A-E355-53CDF6B96F06}"/>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01</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DBC82A82-76ED-F6B3-FE45-06AD21F9D5A3}"/>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66E309D0-E220-9545-F07F-556FDECE8C8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D7175F55-0A50-DC00-A3B2-8207A187C7BE}"/>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C063177A-8597-BE12-5E4E-BF24B7680FB3}"/>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A011EA44-EAD5-6B3F-54B9-7DEB7C546896}"/>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86534055-450F-889F-3A5D-C85A25CDF52D}"/>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7175BB2F-FAB0-3AF1-F244-EC33F709934E}"/>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87D4D417-C331-F3E5-5AFF-FFCF54925B32}"/>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01</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D39EDD0A-5167-98BC-779C-635C5DE88DC5}"/>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9673684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Slide 2">
    <p:spTree>
      <p:nvGrpSpPr>
        <p:cNvPr id="1" name=""/>
        <p:cNvGrpSpPr/>
        <p:nvPr/>
      </p:nvGrpSpPr>
      <p:grpSpPr>
        <a:xfrm>
          <a:off x="0" y="0"/>
          <a:ext cx="0" cy="0"/>
          <a:chOff x="0" y="0"/>
          <a:ch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
        <p:nvSpPr>
          <p:cNvPr id="11" name="文本框 32">
            <a:extLst>
              <a:ext uri="{FF2B5EF4-FFF2-40B4-BE49-F238E27FC236}">
                <a16:creationId xmlns:a16="http://schemas.microsoft.com/office/drawing/2014/main" id="{CC70EE03-089C-4B79-AB8A-030C996C5FDC}"/>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02</a:t>
            </a:r>
            <a:endParaRPr lang="zh-CN" altLang="en-US">
              <a:latin typeface="Century Gothic" panose="020B0502020202020204" pitchFamily="34" charset="0"/>
              <a:sym typeface="+mn-lt"/>
            </a:endParaRPr>
          </a:p>
        </p:txBody>
      </p:sp>
      <p:pic>
        <p:nvPicPr>
          <p:cNvPr id="2" name="图片 8">
            <a:extLst>
              <a:ext uri="{FF2B5EF4-FFF2-40B4-BE49-F238E27FC236}">
                <a16:creationId xmlns:a16="http://schemas.microsoft.com/office/drawing/2014/main" id="{DDFB028B-4006-A0E7-E467-DE4A01D5D4B7}"/>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BF57981B-57CF-5754-5204-5F2725A8CA55}"/>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F02FEFF6-6FCC-F160-CF17-38B764C879D8}"/>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1C558A56-4E5B-27B3-3640-095FA929CBE5}"/>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59806CA6-CADC-4F25-651C-1EEA128D5723}"/>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9035E03E-58BF-B2C8-69AF-3890B5D6D1A0}"/>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pic>
        <p:nvPicPr>
          <p:cNvPr id="8" name="Picture 7" descr="Text&#10;&#10;Description automatically generated with medium confidence">
            <a:extLst>
              <a:ext uri="{FF2B5EF4-FFF2-40B4-BE49-F238E27FC236}">
                <a16:creationId xmlns:a16="http://schemas.microsoft.com/office/drawing/2014/main" id="{233B54A2-238D-6278-6D42-1D2FA5DF5640}"/>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
        <p:nvSpPr>
          <p:cNvPr id="9" name="文本框 32">
            <a:extLst>
              <a:ext uri="{FF2B5EF4-FFF2-40B4-BE49-F238E27FC236}">
                <a16:creationId xmlns:a16="http://schemas.microsoft.com/office/drawing/2014/main" id="{A220AFCB-3793-2103-8D53-FB34EC494F0D}"/>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02</a:t>
            </a:r>
            <a:endParaRPr lang="zh-CN" altLang="en-US">
              <a:latin typeface="Century Gothic" panose="020B0502020202020204" pitchFamily="34" charset="0"/>
              <a:sym typeface="+mn-lt"/>
            </a:endParaRPr>
          </a:p>
        </p:txBody>
      </p:sp>
      <p:pic>
        <p:nvPicPr>
          <p:cNvPr id="10" name="图片 8">
            <a:extLst>
              <a:ext uri="{FF2B5EF4-FFF2-40B4-BE49-F238E27FC236}">
                <a16:creationId xmlns:a16="http://schemas.microsoft.com/office/drawing/2014/main" id="{9E324AD8-356A-B088-2793-7E68F675B04E}"/>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3" name="矩形 9">
            <a:extLst>
              <a:ext uri="{FF2B5EF4-FFF2-40B4-BE49-F238E27FC236}">
                <a16:creationId xmlns:a16="http://schemas.microsoft.com/office/drawing/2014/main" id="{89308C10-B5A5-817B-7A28-D34BFF71235E}"/>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43">
            <a:extLst>
              <a:ext uri="{FF2B5EF4-FFF2-40B4-BE49-F238E27FC236}">
                <a16:creationId xmlns:a16="http://schemas.microsoft.com/office/drawing/2014/main" id="{41CF3DF4-74E8-3841-293A-BBCFF4B85F2F}"/>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5" name="组合 45">
            <a:extLst>
              <a:ext uri="{FF2B5EF4-FFF2-40B4-BE49-F238E27FC236}">
                <a16:creationId xmlns:a16="http://schemas.microsoft.com/office/drawing/2014/main" id="{6EFD96B4-AE7F-335C-074E-ED335B1DDD45}"/>
              </a:ext>
            </a:extLst>
          </p:cNvPr>
          <p:cNvGrpSpPr/>
          <p:nvPr userDrawn="1"/>
        </p:nvGrpSpPr>
        <p:grpSpPr>
          <a:xfrm rot="5400000">
            <a:off x="672382" y="1619249"/>
            <a:ext cx="2312841" cy="2049858"/>
            <a:chOff x="3385822" y="2342962"/>
            <a:chExt cx="2463822" cy="2183669"/>
          </a:xfrm>
        </p:grpSpPr>
        <p:sp>
          <p:nvSpPr>
            <p:cNvPr id="16" name="Freeform 5">
              <a:extLst>
                <a:ext uri="{FF2B5EF4-FFF2-40B4-BE49-F238E27FC236}">
                  <a16:creationId xmlns:a16="http://schemas.microsoft.com/office/drawing/2014/main" id="{5833122A-9536-5E97-825A-EF6DCA660DD4}"/>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7" name="Freeform 5">
              <a:extLst>
                <a:ext uri="{FF2B5EF4-FFF2-40B4-BE49-F238E27FC236}">
                  <a16:creationId xmlns:a16="http://schemas.microsoft.com/office/drawing/2014/main" id="{B63705F8-73DC-7313-D05A-CE0F8CFA86C8}"/>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pic>
        <p:nvPicPr>
          <p:cNvPr id="18" name="Picture 17" descr="Text&#10;&#10;Description automatically generated with medium confidence">
            <a:extLst>
              <a:ext uri="{FF2B5EF4-FFF2-40B4-BE49-F238E27FC236}">
                <a16:creationId xmlns:a16="http://schemas.microsoft.com/office/drawing/2014/main" id="{C2D462CC-0D22-F0CD-5101-BF2979F60232}"/>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
        <p:nvSpPr>
          <p:cNvPr id="19" name="文本框 32">
            <a:extLst>
              <a:ext uri="{FF2B5EF4-FFF2-40B4-BE49-F238E27FC236}">
                <a16:creationId xmlns:a16="http://schemas.microsoft.com/office/drawing/2014/main" id="{79D979A1-93C6-B959-8BEE-2F268A7C9FA0}"/>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02</a:t>
            </a:r>
            <a:endParaRPr lang="zh-CN" altLang="en-US">
              <a:latin typeface="Century Gothic" panose="020B0502020202020204" pitchFamily="34" charset="0"/>
              <a:sym typeface="+mn-lt"/>
            </a:endParaRPr>
          </a:p>
        </p:txBody>
      </p:sp>
    </p:spTree>
    <p:extLst>
      <p:ext uri="{BB962C8B-B14F-4D97-AF65-F5344CB8AC3E}">
        <p14:creationId xmlns:p14="http://schemas.microsoft.com/office/powerpoint/2010/main" val="328533755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ction Slide 3">
    <p:spTree>
      <p:nvGrpSpPr>
        <p:cNvPr id="1" name=""/>
        <p:cNvGrpSpPr/>
        <p:nvPr/>
      </p:nvGrpSpPr>
      <p:grpSpPr>
        <a:xfrm>
          <a:off x="0" y="0"/>
          <a:ext cx="0" cy="0"/>
          <a:chOff x="0" y="0"/>
          <a:ch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03</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5586BB0E-EFD4-DECC-17D2-8FBD7AFE0B1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6CEF2837-7F6A-D738-9FAF-B131466CA0D7}"/>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1BEED49F-B25D-A06F-59B4-CA1DA2A0F444}"/>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313C982A-2DBE-A0A9-570D-1EA8EEF9D100}"/>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EBF24489-82D3-0D93-7362-7552A4AAB377}"/>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EF5D922B-CEA0-360C-6D45-836DCED41B75}"/>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813A5838-BC8D-FD68-EF80-29F299943385}"/>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03</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E0FEA316-3FC0-FBE6-AF95-9F706BDEB2CF}"/>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E6BD1D4C-8E09-9FDC-A44D-57762DB4FFBD}"/>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04F778C6-6376-8EA5-9B41-5F5561C629EB}"/>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299426A1-53AC-9F7E-EF4F-AC5F8E8B9FF2}"/>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1E157351-E1AE-0E13-2542-C17A22D54A55}"/>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1FA9F9FF-27A9-22D8-D78F-0EE43202A423}"/>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FA2C34C1-F2E5-22D3-3337-22BB2F5EF7D5}"/>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61CC8F3D-084F-7823-F122-B3C84AF45256}"/>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03</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52A9F60E-51C1-7E15-5A73-71FF391BFB39}"/>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18770802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Slide 4">
    <p:spTree>
      <p:nvGrpSpPr>
        <p:cNvPr id="1" name=""/>
        <p:cNvGrpSpPr/>
        <p:nvPr/>
      </p:nvGrpSpPr>
      <p:grpSpPr>
        <a:xfrm>
          <a:off x="0" y="0"/>
          <a:ext cx="0" cy="0"/>
          <a:chOff x="0" y="0"/>
          <a:ch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04</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B9E2B344-ACC0-70C6-E810-A16D75870F1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8F32B80C-4E99-6C8F-E437-BEEDD4D1636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12A26F34-580C-0A07-13D5-F4DA72D7E1C6}"/>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9287320E-4FD1-1F1C-A1A0-53CA91A74436}"/>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013FB60A-48AE-2613-CDF7-7009E625ED65}"/>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83A3A842-4B5B-B739-C5B5-BFDD9E0C03F3}"/>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6027B123-E9C4-F485-9305-728FAB752913}"/>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04</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33CDDF95-E1B9-CBFD-97E1-3C7A155EAE23}"/>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A8EE3B99-4678-729B-8D40-FE432A1DC35E}"/>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C35DF3A5-45D3-E02A-9E3A-3DF41BF6EC58}"/>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9201A09E-0A97-F678-2DB8-84182543205B}"/>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AADA1977-4C5A-0722-B667-D75FC7BA03E1}"/>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F6FC7DBA-E584-BBA0-0760-9DB7A6898EF3}"/>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365E56A9-C635-8EB1-7367-85FF91D0184B}"/>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B8B0D524-26A0-8172-DB3F-84D347D36F96}"/>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04</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73ED90F1-B921-9B30-86E5-0B46D28D77EE}"/>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15678640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Generic Layou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Icon Options Slide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7" name="Picture 6">
            <a:extLst>
              <a:ext uri="{FF2B5EF4-FFF2-40B4-BE49-F238E27FC236}">
                <a16:creationId xmlns:a16="http://schemas.microsoft.com/office/drawing/2014/main" id="{8C2257DD-D671-09CC-A0A3-9D6ABA58C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DD71965B-A3AB-D07B-624A-71C3268FD79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 name="Freeform 5">
            <a:extLst>
              <a:ext uri="{FF2B5EF4-FFF2-40B4-BE49-F238E27FC236}">
                <a16:creationId xmlns:a16="http://schemas.microsoft.com/office/drawing/2014/main" id="{222CF352-6A4D-BCB6-D41A-D7B697E6B80F}"/>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CD33504-42B6-0876-9A5A-480F05335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 name="Freeform 5">
            <a:extLst>
              <a:ext uri="{FF2B5EF4-FFF2-40B4-BE49-F238E27FC236}">
                <a16:creationId xmlns:a16="http://schemas.microsoft.com/office/drawing/2014/main" id="{CAB3EC5C-A86F-014C-182C-460FC0B9DC63}"/>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5" name="Freeform 5">
            <a:extLst>
              <a:ext uri="{FF2B5EF4-FFF2-40B4-BE49-F238E27FC236}">
                <a16:creationId xmlns:a16="http://schemas.microsoft.com/office/drawing/2014/main" id="{06469C64-C590-881C-D092-E9E0002C4E10}"/>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6" name="Picture 15">
            <a:extLst>
              <a:ext uri="{FF2B5EF4-FFF2-40B4-BE49-F238E27FC236}">
                <a16:creationId xmlns:a16="http://schemas.microsoft.com/office/drawing/2014/main" id="{E3E0673C-19CB-96FF-B6B0-9C0A23F96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graphicFrame>
        <p:nvGraphicFramePr>
          <p:cNvPr id="17" name="Content Placeholder 4">
            <a:extLst>
              <a:ext uri="{FF2B5EF4-FFF2-40B4-BE49-F238E27FC236}">
                <a16:creationId xmlns:a16="http://schemas.microsoft.com/office/drawing/2014/main" id="{59C94A8A-5FEC-8BB8-F738-B4007E6DCFC5}"/>
              </a:ext>
            </a:extLst>
          </p:cNvPr>
          <p:cNvGraphicFramePr/>
          <p:nvPr userDrawn="1">
            <p:extLst>
              <p:ext uri="{D42A27DB-BD31-4B8C-83A1-F6EECF244321}">
                <p14:modId xmlns:p14="http://schemas.microsoft.com/office/powerpoint/2010/main" val="1657332738"/>
              </p:ext>
            </p:extLst>
          </p:nvPr>
        </p:nvGraphicFramePr>
        <p:xfrm>
          <a:off x="144017" y="1469647"/>
          <a:ext cx="8756650" cy="3520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6">
            <a:extLst>
              <a:ext uri="{FF2B5EF4-FFF2-40B4-BE49-F238E27FC236}">
                <a16:creationId xmlns:a16="http://schemas.microsoft.com/office/drawing/2014/main" id="{8162A9F0-B543-9E6C-1900-D1CE9AEB340A}"/>
              </a:ext>
            </a:extLst>
          </p:cNvPr>
          <p:cNvSpPr txBox="1"/>
          <p:nvPr userDrawn="1"/>
        </p:nvSpPr>
        <p:spPr>
          <a:xfrm>
            <a:off x="172094" y="1031036"/>
            <a:ext cx="8793377" cy="400110"/>
          </a:xfrm>
          <a:prstGeom prst="rect">
            <a:avLst/>
          </a:prstGeom>
          <a:noFill/>
        </p:spPr>
        <p:txBody>
          <a:bodyPr wrap="square">
            <a:spAutoFit/>
          </a:bodyPr>
          <a:lstStyle/>
          <a:p>
            <a:pPr lvl="0" algn="ctr"/>
            <a:r>
              <a:rPr lang="en-CA" sz="2000" b="1">
                <a:solidFill>
                  <a:srgbClr val="C00000"/>
                </a:solidFill>
                <a:latin typeface="Arial" pitchFamily="34" charset="0"/>
                <a:cs typeface="Arial" pitchFamily="34" charset="0"/>
              </a:rPr>
              <a:t>Please Delete This Slide Before Finalising the Slide Deck</a:t>
            </a:r>
          </a:p>
        </p:txBody>
      </p:sp>
      <p:sp>
        <p:nvSpPr>
          <p:cNvPr id="52" name="Text Placeholder 27">
            <a:extLst>
              <a:ext uri="{FF2B5EF4-FFF2-40B4-BE49-F238E27FC236}">
                <a16:creationId xmlns:a16="http://schemas.microsoft.com/office/drawing/2014/main" id="{EA5AC015-5707-A896-D0D0-B363D343B526}"/>
              </a:ext>
            </a:extLst>
          </p:cNvPr>
          <p:cNvSpPr txBox="1"/>
          <p:nvPr userDrawn="1"/>
        </p:nvSpPr>
        <p:spPr>
          <a:xfrm>
            <a:off x="1091488" y="38501"/>
            <a:ext cx="7792630" cy="539015"/>
          </a:xfrm>
          <a:prstGeom prst="rect">
            <a:avLst/>
          </a:prstGeom>
        </p:spPr>
        <p:txBody>
          <a:bodyPr lIns="0" tIns="0" rIns="0" bIns="0" anchor="ctr"/>
          <a:lstStyle>
            <a:lvl1pPr marL="0" indent="0" algn="l" rtl="0" eaLnBrk="1" fontAlgn="base" hangingPunct="1">
              <a:lnSpc>
                <a:spcPct val="110000"/>
              </a:lnSpc>
              <a:spcBef>
                <a:spcPct val="20000"/>
              </a:spcBef>
              <a:spcAft>
                <a:spcPct val="0"/>
              </a:spcAft>
              <a:buSzPct val="75000"/>
              <a:buFont typeface="Times" pitchFamily="18" charset="0"/>
              <a:buNone/>
              <a:defRPr sz="2400" b="1">
                <a:solidFill>
                  <a:schemeClr val="bg2"/>
                </a:solidFill>
                <a:latin typeface="Arial" pitchFamily="34" charset="0"/>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a:lstStyle>
          <a:p>
            <a:endParaRPr lang="en-IN" kern="0"/>
          </a:p>
        </p:txBody>
      </p:sp>
      <p:sp>
        <p:nvSpPr>
          <p:cNvPr id="56" name="Content Placeholder 55">
            <a:extLst>
              <a:ext uri="{FF2B5EF4-FFF2-40B4-BE49-F238E27FC236}">
                <a16:creationId xmlns:a16="http://schemas.microsoft.com/office/drawing/2014/main" id="{6521B7BC-E384-514F-BD2D-56EA65B8AC69}"/>
              </a:ext>
            </a:extLst>
          </p:cNvPr>
          <p:cNvSpPr>
            <a:spLocks noGrp="1"/>
          </p:cNvSpPr>
          <p:nvPr>
            <p:ph sz="quarter" idx="33" hasCustomPrompt="1"/>
          </p:nvPr>
        </p:nvSpPr>
        <p:spPr>
          <a:xfrm>
            <a:off x="1142168" y="1880337"/>
            <a:ext cx="935760" cy="566540"/>
          </a:xfrm>
        </p:spPr>
        <p:txBody>
          <a:bodyPr/>
          <a:lstStyle>
            <a:lvl2pPr marL="460375" indent="0">
              <a:buNone/>
              <a:defRPr/>
            </a:lvl2pPr>
          </a:lstStyle>
          <a:p>
            <a:pPr lvl="1"/>
            <a:r>
              <a:rPr lang="en-CA"/>
              <a:t> </a:t>
            </a:r>
          </a:p>
        </p:txBody>
      </p:sp>
      <p:sp>
        <p:nvSpPr>
          <p:cNvPr id="57" name="Content Placeholder 55">
            <a:extLst>
              <a:ext uri="{FF2B5EF4-FFF2-40B4-BE49-F238E27FC236}">
                <a16:creationId xmlns:a16="http://schemas.microsoft.com/office/drawing/2014/main" id="{AD97EC9D-EC1B-957B-ED62-50D6C0063FB7}"/>
              </a:ext>
            </a:extLst>
          </p:cNvPr>
          <p:cNvSpPr>
            <a:spLocks noGrp="1"/>
          </p:cNvSpPr>
          <p:nvPr>
            <p:ph sz="quarter" idx="34" hasCustomPrompt="1"/>
          </p:nvPr>
        </p:nvSpPr>
        <p:spPr>
          <a:xfrm>
            <a:off x="3083895" y="1880337"/>
            <a:ext cx="935760" cy="566540"/>
          </a:xfrm>
        </p:spPr>
        <p:txBody>
          <a:bodyPr/>
          <a:lstStyle>
            <a:lvl2pPr marL="460375" indent="0">
              <a:buNone/>
              <a:defRPr/>
            </a:lvl2pPr>
          </a:lstStyle>
          <a:p>
            <a:pPr lvl="1"/>
            <a:r>
              <a:rPr lang="en-CA"/>
              <a:t> </a:t>
            </a:r>
          </a:p>
        </p:txBody>
      </p:sp>
      <p:sp>
        <p:nvSpPr>
          <p:cNvPr id="58" name="Content Placeholder 55">
            <a:extLst>
              <a:ext uri="{FF2B5EF4-FFF2-40B4-BE49-F238E27FC236}">
                <a16:creationId xmlns:a16="http://schemas.microsoft.com/office/drawing/2014/main" id="{F11C1EDC-AD10-0387-908B-0E27E5860FB2}"/>
              </a:ext>
            </a:extLst>
          </p:cNvPr>
          <p:cNvSpPr>
            <a:spLocks noGrp="1"/>
          </p:cNvSpPr>
          <p:nvPr>
            <p:ph sz="quarter" idx="35" hasCustomPrompt="1"/>
          </p:nvPr>
        </p:nvSpPr>
        <p:spPr>
          <a:xfrm>
            <a:off x="5025622" y="1883063"/>
            <a:ext cx="935760" cy="566540"/>
          </a:xfrm>
        </p:spPr>
        <p:txBody>
          <a:bodyPr/>
          <a:lstStyle>
            <a:lvl2pPr marL="460375" indent="0">
              <a:buNone/>
              <a:defRPr/>
            </a:lvl2pPr>
          </a:lstStyle>
          <a:p>
            <a:pPr lvl="1"/>
            <a:r>
              <a:rPr lang="en-CA"/>
              <a:t> </a:t>
            </a:r>
          </a:p>
        </p:txBody>
      </p:sp>
      <p:sp>
        <p:nvSpPr>
          <p:cNvPr id="59" name="Content Placeholder 55">
            <a:extLst>
              <a:ext uri="{FF2B5EF4-FFF2-40B4-BE49-F238E27FC236}">
                <a16:creationId xmlns:a16="http://schemas.microsoft.com/office/drawing/2014/main" id="{E309A890-A05B-F814-34C4-83DF462505C2}"/>
              </a:ext>
            </a:extLst>
          </p:cNvPr>
          <p:cNvSpPr>
            <a:spLocks noGrp="1"/>
          </p:cNvSpPr>
          <p:nvPr>
            <p:ph sz="quarter" idx="36" hasCustomPrompt="1"/>
          </p:nvPr>
        </p:nvSpPr>
        <p:spPr>
          <a:xfrm>
            <a:off x="6967349" y="1880337"/>
            <a:ext cx="935760" cy="566540"/>
          </a:xfrm>
        </p:spPr>
        <p:txBody>
          <a:bodyPr/>
          <a:lstStyle>
            <a:lvl2pPr marL="460375" indent="0">
              <a:buNone/>
              <a:defRPr/>
            </a:lvl2pPr>
          </a:lstStyle>
          <a:p>
            <a:pPr lvl="1"/>
            <a:r>
              <a:rPr lang="en-CA"/>
              <a:t> </a:t>
            </a:r>
          </a:p>
        </p:txBody>
      </p:sp>
      <p:sp>
        <p:nvSpPr>
          <p:cNvPr id="61" name="Content Placeholder 55">
            <a:extLst>
              <a:ext uri="{FF2B5EF4-FFF2-40B4-BE49-F238E27FC236}">
                <a16:creationId xmlns:a16="http://schemas.microsoft.com/office/drawing/2014/main" id="{937DB8C0-929B-5B9C-B19E-7FDE5310D313}"/>
              </a:ext>
            </a:extLst>
          </p:cNvPr>
          <p:cNvSpPr>
            <a:spLocks noGrp="1"/>
          </p:cNvSpPr>
          <p:nvPr>
            <p:ph sz="quarter" idx="38" hasCustomPrompt="1"/>
          </p:nvPr>
        </p:nvSpPr>
        <p:spPr>
          <a:xfrm>
            <a:off x="1142168" y="3086005"/>
            <a:ext cx="935760" cy="566540"/>
          </a:xfrm>
        </p:spPr>
        <p:txBody>
          <a:bodyPr/>
          <a:lstStyle>
            <a:lvl2pPr marL="460375" indent="0">
              <a:buNone/>
              <a:defRPr/>
            </a:lvl2pPr>
          </a:lstStyle>
          <a:p>
            <a:pPr lvl="1"/>
            <a:r>
              <a:rPr lang="en-CA"/>
              <a:t> </a:t>
            </a:r>
          </a:p>
        </p:txBody>
      </p:sp>
      <p:sp>
        <p:nvSpPr>
          <p:cNvPr id="69" name="Content Placeholder 55">
            <a:extLst>
              <a:ext uri="{FF2B5EF4-FFF2-40B4-BE49-F238E27FC236}">
                <a16:creationId xmlns:a16="http://schemas.microsoft.com/office/drawing/2014/main" id="{56096930-516B-03D6-04F8-6F04993B40F5}"/>
              </a:ext>
            </a:extLst>
          </p:cNvPr>
          <p:cNvSpPr>
            <a:spLocks noGrp="1"/>
          </p:cNvSpPr>
          <p:nvPr>
            <p:ph sz="quarter" idx="39" hasCustomPrompt="1"/>
          </p:nvPr>
        </p:nvSpPr>
        <p:spPr>
          <a:xfrm>
            <a:off x="3076079" y="3086005"/>
            <a:ext cx="935760" cy="566540"/>
          </a:xfrm>
        </p:spPr>
        <p:txBody>
          <a:bodyPr/>
          <a:lstStyle>
            <a:lvl2pPr marL="460375" indent="0">
              <a:buNone/>
              <a:defRPr/>
            </a:lvl2pPr>
          </a:lstStyle>
          <a:p>
            <a:pPr lvl="1"/>
            <a:r>
              <a:rPr lang="en-CA"/>
              <a:t> </a:t>
            </a:r>
          </a:p>
        </p:txBody>
      </p:sp>
      <p:sp>
        <p:nvSpPr>
          <p:cNvPr id="70" name="Content Placeholder 55">
            <a:extLst>
              <a:ext uri="{FF2B5EF4-FFF2-40B4-BE49-F238E27FC236}">
                <a16:creationId xmlns:a16="http://schemas.microsoft.com/office/drawing/2014/main" id="{8EE39F5C-41FE-933E-48D2-F125690EA14C}"/>
              </a:ext>
            </a:extLst>
          </p:cNvPr>
          <p:cNvSpPr>
            <a:spLocks noGrp="1"/>
          </p:cNvSpPr>
          <p:nvPr>
            <p:ph sz="quarter" idx="40" hasCustomPrompt="1"/>
          </p:nvPr>
        </p:nvSpPr>
        <p:spPr>
          <a:xfrm>
            <a:off x="5017806" y="3088731"/>
            <a:ext cx="935760" cy="566540"/>
          </a:xfrm>
        </p:spPr>
        <p:txBody>
          <a:bodyPr/>
          <a:lstStyle>
            <a:lvl2pPr marL="460375" indent="0">
              <a:buNone/>
              <a:defRPr/>
            </a:lvl2pPr>
          </a:lstStyle>
          <a:p>
            <a:pPr lvl="1"/>
            <a:r>
              <a:rPr lang="en-CA"/>
              <a:t> </a:t>
            </a:r>
          </a:p>
        </p:txBody>
      </p:sp>
      <p:sp>
        <p:nvSpPr>
          <p:cNvPr id="71" name="Content Placeholder 55">
            <a:extLst>
              <a:ext uri="{FF2B5EF4-FFF2-40B4-BE49-F238E27FC236}">
                <a16:creationId xmlns:a16="http://schemas.microsoft.com/office/drawing/2014/main" id="{9B40693B-E74B-E71E-839D-C09945FDB3DC}"/>
              </a:ext>
            </a:extLst>
          </p:cNvPr>
          <p:cNvSpPr>
            <a:spLocks noGrp="1"/>
          </p:cNvSpPr>
          <p:nvPr>
            <p:ph sz="quarter" idx="41" hasCustomPrompt="1"/>
          </p:nvPr>
        </p:nvSpPr>
        <p:spPr>
          <a:xfrm>
            <a:off x="6959533" y="3086005"/>
            <a:ext cx="935760" cy="566540"/>
          </a:xfrm>
        </p:spPr>
        <p:txBody>
          <a:bodyPr/>
          <a:lstStyle>
            <a:lvl2pPr marL="460375" indent="0">
              <a:buNone/>
              <a:defRPr/>
            </a:lvl2pPr>
          </a:lstStyle>
          <a:p>
            <a:pPr lvl="1"/>
            <a:r>
              <a:rPr lang="en-CA"/>
              <a:t> </a:t>
            </a:r>
          </a:p>
        </p:txBody>
      </p:sp>
      <p:sp>
        <p:nvSpPr>
          <p:cNvPr id="78" name="Content Placeholder 55">
            <a:extLst>
              <a:ext uri="{FF2B5EF4-FFF2-40B4-BE49-F238E27FC236}">
                <a16:creationId xmlns:a16="http://schemas.microsoft.com/office/drawing/2014/main" id="{3BFA68F7-6418-CF4D-F7D7-851502CDA8E3}"/>
              </a:ext>
            </a:extLst>
          </p:cNvPr>
          <p:cNvSpPr>
            <a:spLocks noGrp="1"/>
          </p:cNvSpPr>
          <p:nvPr>
            <p:ph sz="quarter" idx="42" hasCustomPrompt="1"/>
          </p:nvPr>
        </p:nvSpPr>
        <p:spPr>
          <a:xfrm>
            <a:off x="3070671" y="4336836"/>
            <a:ext cx="935760" cy="566540"/>
          </a:xfrm>
        </p:spPr>
        <p:txBody>
          <a:bodyPr/>
          <a:lstStyle>
            <a:lvl2pPr marL="460375" indent="0">
              <a:buNone/>
              <a:defRPr/>
            </a:lvl2pPr>
          </a:lstStyle>
          <a:p>
            <a:pPr lvl="1"/>
            <a:r>
              <a:rPr lang="en-CA"/>
              <a:t> </a:t>
            </a:r>
          </a:p>
        </p:txBody>
      </p:sp>
      <p:sp>
        <p:nvSpPr>
          <p:cNvPr id="79" name="Content Placeholder 55">
            <a:extLst>
              <a:ext uri="{FF2B5EF4-FFF2-40B4-BE49-F238E27FC236}">
                <a16:creationId xmlns:a16="http://schemas.microsoft.com/office/drawing/2014/main" id="{666BA254-577D-562B-D0B0-8F81D5BC3038}"/>
              </a:ext>
            </a:extLst>
          </p:cNvPr>
          <p:cNvSpPr>
            <a:spLocks noGrp="1"/>
          </p:cNvSpPr>
          <p:nvPr>
            <p:ph sz="quarter" idx="43" hasCustomPrompt="1"/>
          </p:nvPr>
        </p:nvSpPr>
        <p:spPr>
          <a:xfrm>
            <a:off x="5012398" y="4339562"/>
            <a:ext cx="935760" cy="566540"/>
          </a:xfrm>
        </p:spPr>
        <p:txBody>
          <a:bodyPr/>
          <a:lstStyle>
            <a:lvl2pPr marL="460375" indent="0">
              <a:buNone/>
              <a:defRPr/>
            </a:lvl2pPr>
          </a:lstStyle>
          <a:p>
            <a:pPr lvl="1"/>
            <a:r>
              <a:rPr lang="en-CA"/>
              <a:t> </a:t>
            </a:r>
          </a:p>
        </p:txBody>
      </p:sp>
    </p:spTree>
    <p:extLst>
      <p:ext uri="{BB962C8B-B14F-4D97-AF65-F5344CB8AC3E}">
        <p14:creationId xmlns:p14="http://schemas.microsoft.com/office/powerpoint/2010/main" val="204540760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ction Slide 5">
    <p:spTree>
      <p:nvGrpSpPr>
        <p:cNvPr id="1" name=""/>
        <p:cNvGrpSpPr/>
        <p:nvPr/>
      </p:nvGrpSpPr>
      <p:grpSpPr>
        <a:xfrm>
          <a:off x="0" y="0"/>
          <a:ext cx="0" cy="0"/>
          <a:chOff x="0" y="0"/>
          <a:ch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05</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2AA4407B-A7B8-760C-B2C4-1EE05E1D1AE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C164427F-548D-3D5E-33C0-09FB7D8715A9}"/>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C37C3CC1-0B93-740B-4063-DE926C8E3B19}"/>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D986FC7E-57AF-798C-D4B2-4CD58D5150DB}"/>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39D86742-5DB9-B9CC-B441-78AC4194FC64}"/>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F690A78D-AE12-1A7E-215B-972C8F7E673A}"/>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815AC5C4-36F4-6DAE-5170-6393E41EF5C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05</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947D5D69-7D07-7E68-A9F5-1E8E84A8434A}"/>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770AC38B-6B1F-DA2A-84D3-E53FB47CEA4E}"/>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529C37D7-1325-22C1-CB6C-17009145A57C}"/>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185BBA69-2B2D-2D81-ADCC-2672F0B64457}"/>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E24C7DC0-12A8-E288-124A-67A80E34B21A}"/>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B5AFD339-4EC4-E0DA-B0D0-4C50F3103700}"/>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C31B5507-B6D1-C6D0-334F-2D9C935C5DBF}"/>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78D63BE9-21CF-5251-C481-B89C38ED7A9B}"/>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05</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814BD501-279F-1D22-3EEF-AE2980CB44F2}"/>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426747549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ection Slide 6">
    <p:spTree>
      <p:nvGrpSpPr>
        <p:cNvPr id="1" name=""/>
        <p:cNvGrpSpPr/>
        <p:nvPr/>
      </p:nvGrpSpPr>
      <p:grpSpPr>
        <a:xfrm>
          <a:off x="0" y="0"/>
          <a:ext cx="0" cy="0"/>
          <a:chOff x="0" y="0"/>
          <a:ch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06</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3DA7F7E4-E201-9A20-C0D3-E6F3A194AF6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6F4C39EE-5393-DC90-FB43-53B955D2F821}"/>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D73D3AEE-4F33-57A1-02BB-CC387FCDDB3B}"/>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C3CD3258-304C-F550-096B-B7B7688DF7D8}"/>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D0F444C8-5F37-8FDB-373D-729C28ACE5AE}"/>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308FDA53-55E3-1195-6771-637AD96DD440}"/>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6DC0AA5B-8241-7CC6-9EF2-B0C0274708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06</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D45D65E3-38BB-9DBB-3FE2-44CF0B1CEAB3}"/>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889BFE78-126C-7697-7F80-30D937B55DBE}"/>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066D96A2-38C6-61EC-5B82-1074AF0D38D1}"/>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54CEB70E-7B1E-A20D-5976-49291161CAB7}"/>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74A95A07-785C-CF8B-0372-269BE393888B}"/>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7EF84028-E641-46DD-D4A5-A20EF78E6701}"/>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B0532C4A-5F2A-5237-CAF0-892E61B24C47}"/>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F07DB388-568D-B5FC-6F86-8F9C87C762E4}"/>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06</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D98D3247-9A6F-2D6D-F7D4-42699E1DEC34}"/>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251034878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ection Slide 7">
    <p:spTree>
      <p:nvGrpSpPr>
        <p:cNvPr id="1" name=""/>
        <p:cNvGrpSpPr/>
        <p:nvPr/>
      </p:nvGrpSpPr>
      <p:grpSpPr>
        <a:xfrm>
          <a:off x="0" y="0"/>
          <a:ext cx="0" cy="0"/>
          <a:chOff x="0" y="0"/>
          <a:ch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07</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882E0CD4-0D67-63CB-C48A-5249F2600CB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9D470C50-3E7D-A2EC-FAFF-8031AFFBC588}"/>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C2A01D6E-A515-879B-499A-A289E6D2D47F}"/>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7B0B5AB2-FD0C-6258-789E-CC71F3C5DCD7}"/>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76FC4624-B6E0-0B42-4F6E-D4425A4DD735}"/>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1B70247C-64C5-9121-4BFB-D663AF594657}"/>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D4C33C3E-B6BE-757D-4F38-1F93A611F473}"/>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07</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9D1993C4-FB0B-8116-E5FC-F8825BA8A466}"/>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230BCCEC-B03C-17FC-F58E-F0972EF4A7D2}"/>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CDA3A78B-F233-67B1-341F-8FD4CC1C32FD}"/>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0D8C56A2-DC65-1481-89B3-96205A47BB49}"/>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0DB448CF-A713-3AA3-30A1-4DA2ECA37851}"/>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930A5AFB-E6E9-32F7-B9A3-47F7A461695C}"/>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F5A69606-DA48-E852-FC5C-F4F863FD3BB9}"/>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854F1590-D4E4-6BCD-A18F-A76DEAA5A1CE}"/>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07</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B42F8F88-8C95-3FF3-4CAB-9C0F10C08218}"/>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318317033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Slide 8">
    <p:spTree>
      <p:nvGrpSpPr>
        <p:cNvPr id="1" name=""/>
        <p:cNvGrpSpPr/>
        <p:nvPr/>
      </p:nvGrpSpPr>
      <p:grpSpPr>
        <a:xfrm>
          <a:off x="0" y="0"/>
          <a:ext cx="0" cy="0"/>
          <a:chOff x="0" y="0"/>
          <a:ch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08</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F84CD137-B604-81CE-BA39-4F5F6AB31A4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D8D7E89B-B7C2-06D5-EBE0-199DE80F7EDB}"/>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5E76B990-C3EA-1007-EED2-788070795711}"/>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518B5030-89A8-FFD6-7880-93E44C625217}"/>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88646EE3-4C77-589A-C117-C654BA79B8DB}"/>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7CF56E0C-0A92-B050-CEFB-0436019AD055}"/>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AFC1CFE2-4AD6-09A3-01EE-689F87CB8742}"/>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08</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D0742D37-0F16-F028-9366-F8AA8D54BA09}"/>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41F565EA-2381-91C7-792B-C4C05A0B4649}"/>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F828528A-0AEC-F7EA-0F62-178BF7A25F6E}"/>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858ED119-95BB-2AA5-CE4E-BC5C7DCF0C6D}"/>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A5357517-F992-05B4-B1BF-117A6A211539}"/>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610063E0-3E05-5D06-7756-01E5EBC5EB19}"/>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2A8DFA16-8663-C941-FA04-B1599914EEB6}"/>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8AB20528-2DA8-CA45-8297-75B6E97FC21C}"/>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08</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FFB13BD1-413A-43D5-15D5-AD875673F6A2}"/>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160666944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ction Slide 9">
    <p:spTree>
      <p:nvGrpSpPr>
        <p:cNvPr id="1" name=""/>
        <p:cNvGrpSpPr/>
        <p:nvPr/>
      </p:nvGrpSpPr>
      <p:grpSpPr>
        <a:xfrm>
          <a:off x="0" y="0"/>
          <a:ext cx="0" cy="0"/>
          <a:chOff x="0" y="0"/>
          <a:ch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09</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E7A863F0-5DA5-ED1F-B422-DD900246F76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1321A681-DA4F-1B65-82EB-0E645B8AB581}"/>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1ED2D37A-37E4-C4CB-9C9D-859857A50F06}"/>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C274567F-CE6E-7A1E-A64B-15E339D41295}"/>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3D055D50-D0A2-76DC-DB5C-D90CC1EA071F}"/>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F6415BBE-4C0E-54D7-BD17-E6D3347D79FC}"/>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1F106233-F1E4-8386-1D75-64A9F906633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09</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74EDEAFD-8E90-7687-15DB-8C2FCFD6F876}"/>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78E39A7E-FF40-0420-D51E-67F474D45064}"/>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2F9F15BD-F7C2-B4F8-6C9B-95DEBFA3F906}"/>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10E491C7-10CE-B4C1-65E2-CAD2BF0960FA}"/>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5E7A3140-545C-2299-594A-11B142C3830E}"/>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A57779D4-1D19-7C64-743B-034507D11C7C}"/>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C54E1FE5-A020-0261-E6C7-20E9BFD0F5F8}"/>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88479EE1-60F1-4FC5-F04F-9AC0AAD3CAC4}"/>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09</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C17DA782-782E-5CBC-1BD8-A8AF9141939D}"/>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248995261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Slide 10">
    <p:spTree>
      <p:nvGrpSpPr>
        <p:cNvPr id="1" name=""/>
        <p:cNvGrpSpPr/>
        <p:nvPr/>
      </p:nvGrpSpPr>
      <p:grpSpPr>
        <a:xfrm>
          <a:off x="0" y="0"/>
          <a:ext cx="0" cy="0"/>
          <a:chOff x="0" y="0"/>
          <a:ch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671729" y="1859347"/>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10</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900F88C6-C9AC-9C61-D0DC-12224D1F98F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4EE20114-7741-A807-D96E-F32EB7902A8C}"/>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43DAF63A-95C6-B712-4601-431C1B791740}"/>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1452CCE3-0606-3FE9-20A4-954713731C7B}"/>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FB9ACE28-6857-FE2A-20CD-4AD4A029C1F4}"/>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AFF2ABF3-BCD2-9C74-C930-BC8B9D1839F1}"/>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1EEB84CF-E239-19D3-A0E8-02FEAFA77709}"/>
              </a:ext>
            </a:extLst>
          </p:cNvPr>
          <p:cNvSpPr txBox="1"/>
          <p:nvPr/>
        </p:nvSpPr>
        <p:spPr>
          <a:xfrm>
            <a:off x="671729" y="1859347"/>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10</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879C4335-068F-7167-627B-4FEE7C11B6E2}"/>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09CF7247-62E0-5DD1-4FD1-28F55BC486CF}"/>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01637882-EDCE-DFE3-6345-59BE59BE7F28}"/>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7253392F-3E28-48DB-F171-90B58DD9584B}"/>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9359DAFF-F448-556F-7799-2F93C9D72A64}"/>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19F868D4-0CE8-90D8-DAE9-2BE91B5B13A9}"/>
                </a:ext>
              </a:extLst>
            </p:cNvPr>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B8230B5F-D223-E8A1-692C-0DE03ADD9631}"/>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66362D2A-1018-1743-1B33-E51F4E88EC46}"/>
              </a:ext>
            </a:extLst>
          </p:cNvPr>
          <p:cNvSpPr txBox="1"/>
          <p:nvPr userDrawn="1"/>
        </p:nvSpPr>
        <p:spPr>
          <a:xfrm>
            <a:off x="671729" y="1859347"/>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10</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EA5C3353-6808-2FC0-1B31-AF8E6EA8A917}"/>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344667480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ub-Section Slide">
    <p:spTree>
      <p:nvGrpSpPr>
        <p:cNvPr id="1" name=""/>
        <p:cNvGrpSpPr/>
        <p:nvPr/>
      </p:nvGrpSpPr>
      <p:grpSpPr>
        <a:xfrm>
          <a:off x="0" y="0"/>
          <a:ext cx="0" cy="0"/>
          <a:chOff x="0" y="0"/>
          <a:ch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4" y="1830851"/>
            <a:ext cx="9144004"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Sub-Section Title</a:t>
            </a:r>
            <a:endParaRPr lang="en-IN"/>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539BC660-1473-BB3A-7860-25EF3B9C77E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DCEC4BB9-7A80-0297-3865-834E86A8D192}"/>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F4421D14-C67A-4E7C-4CF5-4F3FCF6A532C}"/>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pic>
        <p:nvPicPr>
          <p:cNvPr id="5" name="Picture 4" descr="Text&#10;&#10;Description automatically generated with medium confidence">
            <a:extLst>
              <a:ext uri="{FF2B5EF4-FFF2-40B4-BE49-F238E27FC236}">
                <a16:creationId xmlns:a16="http://schemas.microsoft.com/office/drawing/2014/main" id="{F7711757-621A-3143-8099-3FF3D279C5D6}"/>
              </a:ext>
            </a:extLst>
          </p:cNvPr>
          <p:cNvPicPr/>
          <p:nvPr/>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6" name="图片 8">
            <a:extLst>
              <a:ext uri="{FF2B5EF4-FFF2-40B4-BE49-F238E27FC236}">
                <a16:creationId xmlns:a16="http://schemas.microsoft.com/office/drawing/2014/main" id="{88A1967D-FB19-FD78-BEE0-ED750C5575A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7" name="矩形 9">
            <a:extLst>
              <a:ext uri="{FF2B5EF4-FFF2-40B4-BE49-F238E27FC236}">
                <a16:creationId xmlns:a16="http://schemas.microsoft.com/office/drawing/2014/main" id="{B54CF474-BC89-8976-27D0-75939995CA69}"/>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43">
            <a:extLst>
              <a:ext uri="{FF2B5EF4-FFF2-40B4-BE49-F238E27FC236}">
                <a16:creationId xmlns:a16="http://schemas.microsoft.com/office/drawing/2014/main" id="{6DE0A379-E845-F0C3-653C-E74BBD6F9FDB}"/>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pic>
        <p:nvPicPr>
          <p:cNvPr id="9" name="Picture 8" descr="Text&#10;&#10;Description automatically generated with medium confidence">
            <a:extLst>
              <a:ext uri="{FF2B5EF4-FFF2-40B4-BE49-F238E27FC236}">
                <a16:creationId xmlns:a16="http://schemas.microsoft.com/office/drawing/2014/main" id="{515CDE45-8525-4F96-2BCF-14E4DEE34CCC}"/>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374688197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amp;A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A9466-00E1-41A2-BB18-9580862C780D}"/>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7" name="Text Placeholder 27">
            <a:extLst>
              <a:ext uri="{FF2B5EF4-FFF2-40B4-BE49-F238E27FC236}">
                <a16:creationId xmlns:a16="http://schemas.microsoft.com/office/drawing/2014/main" id="{2329C1D2-6B49-44FC-BDF8-02A7B4719784}"/>
              </a:ext>
            </a:extLst>
          </p:cNvPr>
          <p:cNvSpPr>
            <a:spLocks noGrp="1" noRot="1" noMove="1" noResize="1" noEditPoints="1" noAdjustHandles="1" noChangeArrowheads="1" noChangeShapeType="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Questions and Answers</a:t>
            </a:r>
            <a:endParaRPr lang="en-IN"/>
          </a:p>
        </p:txBody>
      </p:sp>
      <p:sp>
        <p:nvSpPr>
          <p:cNvPr id="8" name="Freeform 5">
            <a:extLst>
              <a:ext uri="{FF2B5EF4-FFF2-40B4-BE49-F238E27FC236}">
                <a16:creationId xmlns:a16="http://schemas.microsoft.com/office/drawing/2014/main" id="{EECF31E5-B41C-4802-A5C0-490DAB34AA98}"/>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 name="Freeform 5">
            <a:extLst>
              <a:ext uri="{FF2B5EF4-FFF2-40B4-BE49-F238E27FC236}">
                <a16:creationId xmlns:a16="http://schemas.microsoft.com/office/drawing/2014/main" id="{A6641ECB-9DD2-4F94-859D-357CEC1B78F3}"/>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Content Placeholder 4">
            <a:extLst>
              <a:ext uri="{FF2B5EF4-FFF2-40B4-BE49-F238E27FC236}">
                <a16:creationId xmlns:a16="http://schemas.microsoft.com/office/drawing/2014/main" id="{F4D46841-E9B0-48FD-983A-BC870F480D39}"/>
              </a:ext>
            </a:extLst>
          </p:cNvPr>
          <p:cNvPicPr>
            <a:picLocks noChangeAspect="1" noChangeArrowheads="1"/>
          </p:cNvPicPr>
          <p:nvPr/>
        </p:nvPicPr>
        <p:blipFill>
          <a:blip r:embed="rId2"/>
          <a:stretch>
            <a:fillRect/>
          </a:stretch>
        </p:blipFill>
        <p:spPr bwMode="auto">
          <a:xfrm>
            <a:off x="1940429" y="1499712"/>
            <a:ext cx="4946073" cy="2756209"/>
          </a:xfrm>
          <a:prstGeom prst="rect">
            <a:avLst/>
          </a:prstGeom>
          <a:noFill/>
          <a:ln w="9525">
            <a:noFill/>
            <a:miter lim="800000"/>
          </a:ln>
        </p:spPr>
      </p:pic>
      <p:sp>
        <p:nvSpPr>
          <p:cNvPr id="12" name="Slide Number Placeholder 3">
            <a:extLst>
              <a:ext uri="{FF2B5EF4-FFF2-40B4-BE49-F238E27FC236}">
                <a16:creationId xmlns:a16="http://schemas.microsoft.com/office/drawing/2014/main" id="{96EAF8CD-9398-4D67-9174-F0E890F3C1F1}"/>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pic>
        <p:nvPicPr>
          <p:cNvPr id="2" name="Picture 1">
            <a:extLst>
              <a:ext uri="{FF2B5EF4-FFF2-40B4-BE49-F238E27FC236}">
                <a16:creationId xmlns:a16="http://schemas.microsoft.com/office/drawing/2014/main" id="{861485C4-812E-AA58-6D25-8E415C990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0B53B3EA-60C5-499B-D72B-C412A134DEFB}"/>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5" name="Freeform 5">
            <a:extLst>
              <a:ext uri="{FF2B5EF4-FFF2-40B4-BE49-F238E27FC236}">
                <a16:creationId xmlns:a16="http://schemas.microsoft.com/office/drawing/2014/main" id="{D2EC2ECF-DE49-FC1F-4D08-348C0557F9DD}"/>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0" name="Content Placeholder 4">
            <a:extLst>
              <a:ext uri="{FF2B5EF4-FFF2-40B4-BE49-F238E27FC236}">
                <a16:creationId xmlns:a16="http://schemas.microsoft.com/office/drawing/2014/main" id="{1F03B135-B28F-069E-C4FA-426E5B794C27}"/>
              </a:ext>
            </a:extLst>
          </p:cNvPr>
          <p:cNvPicPr>
            <a:picLocks noChangeAspect="1" noChangeArrowheads="1"/>
          </p:cNvPicPr>
          <p:nvPr/>
        </p:nvPicPr>
        <p:blipFill>
          <a:blip r:embed="rId2"/>
          <a:stretch>
            <a:fillRect/>
          </a:stretch>
        </p:blipFill>
        <p:spPr bwMode="auto">
          <a:xfrm>
            <a:off x="1940429" y="1499712"/>
            <a:ext cx="4946073" cy="2756209"/>
          </a:xfrm>
          <a:prstGeom prst="rect">
            <a:avLst/>
          </a:prstGeom>
          <a:noFill/>
          <a:ln w="9525">
            <a:noFill/>
            <a:miter lim="800000"/>
          </a:ln>
        </p:spPr>
      </p:pic>
      <p:pic>
        <p:nvPicPr>
          <p:cNvPr id="13" name="Picture 12">
            <a:extLst>
              <a:ext uri="{FF2B5EF4-FFF2-40B4-BE49-F238E27FC236}">
                <a16:creationId xmlns:a16="http://schemas.microsoft.com/office/drawing/2014/main" id="{C73EADDC-BC9E-1D52-130B-3F38EA98D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5" name="Freeform 5">
            <a:extLst>
              <a:ext uri="{FF2B5EF4-FFF2-40B4-BE49-F238E27FC236}">
                <a16:creationId xmlns:a16="http://schemas.microsoft.com/office/drawing/2014/main" id="{B1DFC1DB-ED10-324E-A0B8-FA69680F583F}"/>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98BA0AA3-2331-2DCA-C77F-F3F09591CBCA}"/>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7" name="Content Placeholder 4">
            <a:extLst>
              <a:ext uri="{FF2B5EF4-FFF2-40B4-BE49-F238E27FC236}">
                <a16:creationId xmlns:a16="http://schemas.microsoft.com/office/drawing/2014/main" id="{E933A134-B622-6B02-4A2A-209903230A1E}"/>
              </a:ext>
            </a:extLst>
          </p:cNvPr>
          <p:cNvPicPr>
            <a:picLocks noChangeAspect="1" noChangeArrowheads="1"/>
          </p:cNvPicPr>
          <p:nvPr userDrawn="1"/>
        </p:nvPicPr>
        <p:blipFill>
          <a:blip r:embed="rId2"/>
          <a:stretch>
            <a:fillRect/>
          </a:stretch>
        </p:blipFill>
        <p:spPr bwMode="auto">
          <a:xfrm>
            <a:off x="1940429" y="1499712"/>
            <a:ext cx="4946073" cy="2756209"/>
          </a:xfrm>
          <a:prstGeom prst="rect">
            <a:avLst/>
          </a:prstGeom>
          <a:noFill/>
          <a:ln w="9525">
            <a:noFill/>
            <a:miter lim="800000"/>
          </a:ln>
        </p:spPr>
      </p:pic>
      <p:pic>
        <p:nvPicPr>
          <p:cNvPr id="18" name="Picture 17">
            <a:extLst>
              <a:ext uri="{FF2B5EF4-FFF2-40B4-BE49-F238E27FC236}">
                <a16:creationId xmlns:a16="http://schemas.microsoft.com/office/drawing/2014/main" id="{DE867EBE-AFF3-783D-9512-B2330D93E8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162899553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F06CEA5-A6C6-6985-FE12-9DE3A3BB23BC}"/>
              </a:ext>
            </a:extLst>
          </p:cNvPr>
          <p:cNvSpPr/>
          <p:nvPr userDrawn="1"/>
        </p:nvSpPr>
        <p:spPr bwMode="auto">
          <a:xfrm>
            <a:off x="90742" y="4181082"/>
            <a:ext cx="8969496" cy="865539"/>
          </a:xfrm>
          <a:prstGeom prst="rect">
            <a:avLst/>
          </a:prstGeom>
          <a:solidFill>
            <a:schemeClr val="bg1"/>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pPr>
            <a:endParaRPr kumimoji="0" lang="en-CA" sz="2400" b="0" i="0" u="none" strike="noStrike" cap="none" normalizeH="0" baseline="0">
              <a:ln>
                <a:noFill/>
              </a:ln>
              <a:solidFill>
                <a:schemeClr val="bg1"/>
              </a:solidFill>
              <a:effectLst/>
              <a:latin typeface="Arial"/>
              <a:ea typeface="ＭＳ Ｐゴシック" pitchFamily="-16" charset="-128"/>
            </a:endParaRPr>
          </a:p>
        </p:txBody>
      </p:sp>
      <p:pic>
        <p:nvPicPr>
          <p:cNvPr id="36" name="图片 8">
            <a:extLst>
              <a:ext uri="{FF2B5EF4-FFF2-40B4-BE49-F238E27FC236}">
                <a16:creationId xmlns:a16="http://schemas.microsoft.com/office/drawing/2014/main" id="{771339E3-0425-B510-884F-F23195A6CBEC}"/>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15498"/>
            <a:ext cx="9144000" cy="5158999"/>
          </a:xfrm>
          <a:prstGeom prst="rect">
            <a:avLst/>
          </a:prstGeom>
        </p:spPr>
      </p:pic>
      <p:sp>
        <p:nvSpPr>
          <p:cNvPr id="37" name="矩形 9">
            <a:extLst>
              <a:ext uri="{FF2B5EF4-FFF2-40B4-BE49-F238E27FC236}">
                <a16:creationId xmlns:a16="http://schemas.microsoft.com/office/drawing/2014/main" id="{2EAC760E-EE42-DA60-901E-C7C80A51FC46}"/>
              </a:ext>
            </a:extLst>
          </p:cNvPr>
          <p:cNvSpPr/>
          <p:nvPr userDrawn="1"/>
        </p:nvSpPr>
        <p:spPr>
          <a:xfrm>
            <a:off x="0" y="-15499"/>
            <a:ext cx="9144000" cy="515899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2" name="直接连接符 37">
            <a:extLst>
              <a:ext uri="{FF2B5EF4-FFF2-40B4-BE49-F238E27FC236}">
                <a16:creationId xmlns:a16="http://schemas.microsoft.com/office/drawing/2014/main" id="{7B581129-C18D-1F14-F59C-647675A06EFC}"/>
              </a:ext>
            </a:extLst>
          </p:cNvPr>
          <p:cNvCxnSpPr/>
          <p:nvPr userDrawn="1"/>
        </p:nvCxnSpPr>
        <p:spPr>
          <a:xfrm flipH="1">
            <a:off x="218467" y="4398623"/>
            <a:ext cx="266946" cy="4632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28">
            <a:extLst>
              <a:ext uri="{FF2B5EF4-FFF2-40B4-BE49-F238E27FC236}">
                <a16:creationId xmlns:a16="http://schemas.microsoft.com/office/drawing/2014/main" id="{C2EAA866-7C4D-858A-8E4D-F2CC9683E411}"/>
              </a:ext>
            </a:extLst>
          </p:cNvPr>
          <p:cNvCxnSpPr/>
          <p:nvPr userDrawn="1"/>
        </p:nvCxnSpPr>
        <p:spPr>
          <a:xfrm flipH="1">
            <a:off x="3677520" y="1"/>
            <a:ext cx="237490" cy="4120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1" name="Picture 30" descr="A room with glass walls and a large window&#10;&#10;Description automatically generated">
            <a:extLst>
              <a:ext uri="{FF2B5EF4-FFF2-40B4-BE49-F238E27FC236}">
                <a16:creationId xmlns:a16="http://schemas.microsoft.com/office/drawing/2014/main" id="{12ADC97A-1856-052F-F319-D38EFC7220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525" y="960553"/>
            <a:ext cx="5359880" cy="3441199"/>
          </a:xfrm>
          <a:prstGeom prst="rect">
            <a:avLst/>
          </a:prstGeom>
        </p:spPr>
      </p:pic>
      <p:sp>
        <p:nvSpPr>
          <p:cNvPr id="32" name="任意多边形: 形状 48">
            <a:extLst>
              <a:ext uri="{FF2B5EF4-FFF2-40B4-BE49-F238E27FC236}">
                <a16:creationId xmlns:a16="http://schemas.microsoft.com/office/drawing/2014/main" id="{CB27BDBC-C5F2-5017-0280-D6AB4E07749E}"/>
              </a:ext>
            </a:extLst>
          </p:cNvPr>
          <p:cNvSpPr/>
          <p:nvPr userDrawn="1"/>
        </p:nvSpPr>
        <p:spPr>
          <a:xfrm flipH="1" flipV="1">
            <a:off x="2517822" y="-15500"/>
            <a:ext cx="6633158" cy="5158999"/>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33" name="直接连接符 31">
            <a:extLst>
              <a:ext uri="{FF2B5EF4-FFF2-40B4-BE49-F238E27FC236}">
                <a16:creationId xmlns:a16="http://schemas.microsoft.com/office/drawing/2014/main" id="{071504C8-D0FC-0F07-5CC4-9EE02E02D90D}"/>
              </a:ext>
            </a:extLst>
          </p:cNvPr>
          <p:cNvCxnSpPr/>
          <p:nvPr userDrawn="1"/>
        </p:nvCxnSpPr>
        <p:spPr>
          <a:xfrm flipH="1">
            <a:off x="3422307" y="4322798"/>
            <a:ext cx="429264" cy="74486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4">
            <a:extLst>
              <a:ext uri="{FF2B5EF4-FFF2-40B4-BE49-F238E27FC236}">
                <a16:creationId xmlns:a16="http://schemas.microsoft.com/office/drawing/2014/main" id="{B76ECDAC-137C-8C08-2E4A-CD0D5991461D}"/>
              </a:ext>
            </a:extLst>
          </p:cNvPr>
          <p:cNvCxnSpPr/>
          <p:nvPr userDrawn="1"/>
        </p:nvCxnSpPr>
        <p:spPr>
          <a:xfrm flipH="1">
            <a:off x="3503467" y="4181082"/>
            <a:ext cx="348105" cy="60403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77">
            <a:extLst>
              <a:ext uri="{FF2B5EF4-FFF2-40B4-BE49-F238E27FC236}">
                <a16:creationId xmlns:a16="http://schemas.microsoft.com/office/drawing/2014/main" id="{F9031344-4791-BDD7-E826-7E79F76EDA0B}"/>
              </a:ext>
            </a:extLst>
          </p:cNvPr>
          <p:cNvCxnSpPr/>
          <p:nvPr userDrawn="1"/>
        </p:nvCxnSpPr>
        <p:spPr>
          <a:xfrm flipH="1">
            <a:off x="5341223" y="412099"/>
            <a:ext cx="237490" cy="4120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平行四边形 39">
            <a:extLst>
              <a:ext uri="{FF2B5EF4-FFF2-40B4-BE49-F238E27FC236}">
                <a16:creationId xmlns:a16="http://schemas.microsoft.com/office/drawing/2014/main" id="{8CE3BB3D-6F08-7EA4-B903-1B79792E8F0C}"/>
              </a:ext>
            </a:extLst>
          </p:cNvPr>
          <p:cNvSpPr/>
          <p:nvPr userDrawn="1"/>
        </p:nvSpPr>
        <p:spPr>
          <a:xfrm>
            <a:off x="3076355" y="1533229"/>
            <a:ext cx="2033190" cy="2099397"/>
          </a:xfrm>
          <a:prstGeom prst="parallelogram">
            <a:avLst>
              <a:gd name="adj" fmla="val 58651"/>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0" name="Picture 49" descr="Text&#10;&#10;Description automatically generated with medium confidence">
            <a:extLst>
              <a:ext uri="{FF2B5EF4-FFF2-40B4-BE49-F238E27FC236}">
                <a16:creationId xmlns:a16="http://schemas.microsoft.com/office/drawing/2014/main" id="{EB4041CF-6579-1B2A-D5B5-195F3C572929}"/>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7909264" y="206050"/>
            <a:ext cx="985699" cy="988224"/>
          </a:xfrm>
          <a:prstGeom prst="rect">
            <a:avLst/>
          </a:prstGeom>
        </p:spPr>
      </p:pic>
      <p:sp>
        <p:nvSpPr>
          <p:cNvPr id="51" name="TextBox 50">
            <a:extLst>
              <a:ext uri="{FF2B5EF4-FFF2-40B4-BE49-F238E27FC236}">
                <a16:creationId xmlns:a16="http://schemas.microsoft.com/office/drawing/2014/main" id="{EDE37302-6480-809E-E611-6EEFC80E5C19}"/>
              </a:ext>
            </a:extLst>
          </p:cNvPr>
          <p:cNvSpPr txBox="1"/>
          <p:nvPr userDrawn="1"/>
        </p:nvSpPr>
        <p:spPr>
          <a:xfrm>
            <a:off x="4932126" y="1827506"/>
            <a:ext cx="3636902" cy="923330"/>
          </a:xfrm>
          <a:prstGeom prst="rect">
            <a:avLst/>
          </a:prstGeom>
          <a:noFill/>
        </p:spPr>
        <p:txBody>
          <a:bodyPr wrap="square" rtlCol="0">
            <a:spAutoFit/>
          </a:bodyPr>
          <a:lstStyle/>
          <a:p>
            <a:r>
              <a:rPr lang="en-CA" sz="5400" b="1">
                <a:solidFill>
                  <a:schemeClr val="bg1"/>
                </a:solidFill>
                <a:latin typeface="Century Gothic" panose="020B0502020202020204" pitchFamily="34" charset="0"/>
              </a:rPr>
              <a:t>Thank You</a:t>
            </a:r>
          </a:p>
        </p:txBody>
      </p:sp>
      <p:sp>
        <p:nvSpPr>
          <p:cNvPr id="52" name="TextBox 51">
            <a:extLst>
              <a:ext uri="{FF2B5EF4-FFF2-40B4-BE49-F238E27FC236}">
                <a16:creationId xmlns:a16="http://schemas.microsoft.com/office/drawing/2014/main" id="{A67C280C-1BC0-BB86-8E71-7BCF948E513D}"/>
              </a:ext>
            </a:extLst>
          </p:cNvPr>
          <p:cNvSpPr txBox="1"/>
          <p:nvPr userDrawn="1"/>
        </p:nvSpPr>
        <p:spPr>
          <a:xfrm>
            <a:off x="4572000" y="3011308"/>
            <a:ext cx="4357155" cy="1631216"/>
          </a:xfrm>
          <a:prstGeom prst="rect">
            <a:avLst/>
          </a:prstGeom>
          <a:noFill/>
        </p:spPr>
        <p:txBody>
          <a:bodyPr wrap="square" rtlCol="0">
            <a:spAutoFit/>
          </a:bodyPr>
          <a:lstStyle/>
          <a:p>
            <a:pPr lvl="0"/>
            <a:r>
              <a:rPr lang="en-US" sz="2000">
                <a:latin typeface="Century Gothic" panose="020B0502020202020204" pitchFamily="34" charset="0"/>
              </a:rPr>
              <a:t>If you have any questions about this presentation or want to learn more about how we can help with your legal needs, please visit </a:t>
            </a:r>
            <a:r>
              <a:rPr lang="en-US" sz="2000" b="1">
                <a:solidFill>
                  <a:schemeClr val="bg1"/>
                </a:solidFill>
                <a:latin typeface="Century Gothic" panose="020B0502020202020204" pitchFamily="34" charset="0"/>
              </a:rPr>
              <a:t>hicksmorley.com</a:t>
            </a:r>
            <a:endParaRPr lang="en-CA" sz="2000"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2380241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_SubTitle Slide with NO Bio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userDrawn="1"/>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p:spPr>
        <p:txBody>
          <a:bodyPr lIns="0" tIns="0" rIns="0" bIns="0" anchor="ctr"/>
          <a:lstStyle>
            <a:lvl1pPr marL="0" indent="0" algn="l">
              <a:buNone/>
              <a:defRPr sz="2400" b="1">
                <a:solidFill>
                  <a:schemeClr val="bg2"/>
                </a:solidFill>
              </a:defRPr>
            </a:lvl1pPr>
          </a:lstStyle>
          <a:p>
            <a:pPr lvl="0"/>
            <a:r>
              <a:rPr lang="en-US"/>
              <a:t>Click to Add Title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descr="Logo&#10;&#10;Description automatically generated">
            <a:extLst>
              <a:ext uri="{FF2B5EF4-FFF2-40B4-BE49-F238E27FC236}">
                <a16:creationId xmlns:a16="http://schemas.microsoft.com/office/drawing/2014/main" id="{A982FB23-25EA-4DBC-A216-EB78232877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703" y="147839"/>
            <a:ext cx="703040" cy="675291"/>
          </a:xfrm>
          <a:prstGeom prst="rect">
            <a:avLst/>
          </a:prstGeom>
        </p:spPr>
      </p:pic>
      <p:sp>
        <p:nvSpPr>
          <p:cNvPr id="13" name="Content Placeholder 4">
            <a:extLst>
              <a:ext uri="{FF2B5EF4-FFF2-40B4-BE49-F238E27FC236}">
                <a16:creationId xmlns:a16="http://schemas.microsoft.com/office/drawing/2014/main" id="{D0BBB583-8E1C-4A11-9C37-DD7BB229AFD1}"/>
              </a:ext>
            </a:extLst>
          </p:cNvPr>
          <p:cNvSpPr>
            <a:spLocks noGrp="1"/>
          </p:cNvSpPr>
          <p:nvPr>
            <p:ph idx="1" hasCustomPrompt="1"/>
          </p:nvPr>
        </p:nvSpPr>
        <p:spPr>
          <a:xfrm>
            <a:off x="194198" y="1046063"/>
            <a:ext cx="8755603" cy="3631191"/>
          </a:xfrm>
        </p:spPr>
        <p:txBody>
          <a:bodyPr/>
          <a:lstStyle>
            <a:lvl1pPr>
              <a:defRPr>
                <a:latin typeface="Arial" pitchFamily="34" charset="0"/>
                <a:cs typeface="Arial" pitchFamily="34" charset="0"/>
              </a:defRPr>
            </a:lvl1pPr>
          </a:lstStyle>
          <a:p>
            <a:r>
              <a:rPr lang="en-CA"/>
              <a:t>This is the standard Content Slide – use for bullet text and place longer informational text in the Speaker Notes</a:t>
            </a:r>
          </a:p>
        </p:txBody>
      </p:sp>
    </p:spTree>
    <p:extLst>
      <p:ext uri="{BB962C8B-B14F-4D97-AF65-F5344CB8AC3E}">
        <p14:creationId xmlns:p14="http://schemas.microsoft.com/office/powerpoint/2010/main" val="2905714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Generic Layou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Icon Options Slide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7" name="Picture 6">
            <a:extLst>
              <a:ext uri="{FF2B5EF4-FFF2-40B4-BE49-F238E27FC236}">
                <a16:creationId xmlns:a16="http://schemas.microsoft.com/office/drawing/2014/main" id="{8C2257DD-D671-09CC-A0A3-9D6ABA58C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DD71965B-A3AB-D07B-624A-71C3268FD79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 name="Freeform 5">
            <a:extLst>
              <a:ext uri="{FF2B5EF4-FFF2-40B4-BE49-F238E27FC236}">
                <a16:creationId xmlns:a16="http://schemas.microsoft.com/office/drawing/2014/main" id="{222CF352-6A4D-BCB6-D41A-D7B697E6B80F}"/>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CD33504-42B6-0876-9A5A-480F05335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 name="Freeform 5">
            <a:extLst>
              <a:ext uri="{FF2B5EF4-FFF2-40B4-BE49-F238E27FC236}">
                <a16:creationId xmlns:a16="http://schemas.microsoft.com/office/drawing/2014/main" id="{CAB3EC5C-A86F-014C-182C-460FC0B9DC63}"/>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5" name="Freeform 5">
            <a:extLst>
              <a:ext uri="{FF2B5EF4-FFF2-40B4-BE49-F238E27FC236}">
                <a16:creationId xmlns:a16="http://schemas.microsoft.com/office/drawing/2014/main" id="{06469C64-C590-881C-D092-E9E0002C4E10}"/>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6" name="Picture 15">
            <a:extLst>
              <a:ext uri="{FF2B5EF4-FFF2-40B4-BE49-F238E27FC236}">
                <a16:creationId xmlns:a16="http://schemas.microsoft.com/office/drawing/2014/main" id="{E3E0673C-19CB-96FF-B6B0-9C0A23F96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graphicFrame>
        <p:nvGraphicFramePr>
          <p:cNvPr id="17" name="Content Placeholder 4">
            <a:extLst>
              <a:ext uri="{FF2B5EF4-FFF2-40B4-BE49-F238E27FC236}">
                <a16:creationId xmlns:a16="http://schemas.microsoft.com/office/drawing/2014/main" id="{59C94A8A-5FEC-8BB8-F738-B4007E6DCFC5}"/>
              </a:ext>
            </a:extLst>
          </p:cNvPr>
          <p:cNvGraphicFramePr/>
          <p:nvPr userDrawn="1">
            <p:extLst>
              <p:ext uri="{D42A27DB-BD31-4B8C-83A1-F6EECF244321}">
                <p14:modId xmlns:p14="http://schemas.microsoft.com/office/powerpoint/2010/main" val="3314876621"/>
              </p:ext>
            </p:extLst>
          </p:nvPr>
        </p:nvGraphicFramePr>
        <p:xfrm>
          <a:off x="539731" y="1289114"/>
          <a:ext cx="8064537" cy="3383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6">
            <a:extLst>
              <a:ext uri="{FF2B5EF4-FFF2-40B4-BE49-F238E27FC236}">
                <a16:creationId xmlns:a16="http://schemas.microsoft.com/office/drawing/2014/main" id="{8162A9F0-B543-9E6C-1900-D1CE9AEB340A}"/>
              </a:ext>
            </a:extLst>
          </p:cNvPr>
          <p:cNvSpPr txBox="1"/>
          <p:nvPr userDrawn="1"/>
        </p:nvSpPr>
        <p:spPr>
          <a:xfrm>
            <a:off x="172094" y="1031036"/>
            <a:ext cx="8793377" cy="400110"/>
          </a:xfrm>
          <a:prstGeom prst="rect">
            <a:avLst/>
          </a:prstGeom>
          <a:noFill/>
        </p:spPr>
        <p:txBody>
          <a:bodyPr wrap="square">
            <a:spAutoFit/>
          </a:bodyPr>
          <a:lstStyle/>
          <a:p>
            <a:pPr lvl="0" algn="ctr"/>
            <a:r>
              <a:rPr lang="en-CA" sz="2000" b="1">
                <a:solidFill>
                  <a:srgbClr val="C00000"/>
                </a:solidFill>
                <a:latin typeface="Arial" pitchFamily="34" charset="0"/>
                <a:cs typeface="Arial" pitchFamily="34" charset="0"/>
              </a:rPr>
              <a:t>Please Delete This Slide Before Finalising the Slide Deck</a:t>
            </a:r>
          </a:p>
        </p:txBody>
      </p:sp>
      <p:sp>
        <p:nvSpPr>
          <p:cNvPr id="52" name="Text Placeholder 27">
            <a:extLst>
              <a:ext uri="{FF2B5EF4-FFF2-40B4-BE49-F238E27FC236}">
                <a16:creationId xmlns:a16="http://schemas.microsoft.com/office/drawing/2014/main" id="{EA5AC015-5707-A896-D0D0-B363D343B526}"/>
              </a:ext>
            </a:extLst>
          </p:cNvPr>
          <p:cNvSpPr txBox="1"/>
          <p:nvPr userDrawn="1"/>
        </p:nvSpPr>
        <p:spPr>
          <a:xfrm>
            <a:off x="1091488" y="38501"/>
            <a:ext cx="7792630" cy="539015"/>
          </a:xfrm>
          <a:prstGeom prst="rect">
            <a:avLst/>
          </a:prstGeom>
        </p:spPr>
        <p:txBody>
          <a:bodyPr lIns="0" tIns="0" rIns="0" bIns="0" anchor="ctr"/>
          <a:lstStyle>
            <a:lvl1pPr marL="0" indent="0" algn="l" rtl="0" eaLnBrk="1" fontAlgn="base" hangingPunct="1">
              <a:lnSpc>
                <a:spcPct val="110000"/>
              </a:lnSpc>
              <a:spcBef>
                <a:spcPct val="20000"/>
              </a:spcBef>
              <a:spcAft>
                <a:spcPct val="0"/>
              </a:spcAft>
              <a:buSzPct val="75000"/>
              <a:buFont typeface="Times" pitchFamily="18" charset="0"/>
              <a:buNone/>
              <a:defRPr sz="2400" b="1">
                <a:solidFill>
                  <a:schemeClr val="bg2"/>
                </a:solidFill>
                <a:latin typeface="Arial" pitchFamily="34" charset="0"/>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a:lstStyle>
          <a:p>
            <a:endParaRPr lang="en-IN" kern="0"/>
          </a:p>
        </p:txBody>
      </p:sp>
      <p:sp>
        <p:nvSpPr>
          <p:cNvPr id="13" name="Content Placeholder 55">
            <a:extLst>
              <a:ext uri="{FF2B5EF4-FFF2-40B4-BE49-F238E27FC236}">
                <a16:creationId xmlns:a16="http://schemas.microsoft.com/office/drawing/2014/main" id="{3F27601B-8048-03B2-FC29-2821289402F6}"/>
              </a:ext>
            </a:extLst>
          </p:cNvPr>
          <p:cNvSpPr>
            <a:spLocks noGrp="1"/>
          </p:cNvSpPr>
          <p:nvPr>
            <p:ph sz="quarter" idx="33" hasCustomPrompt="1"/>
          </p:nvPr>
        </p:nvSpPr>
        <p:spPr>
          <a:xfrm>
            <a:off x="1019322" y="2211382"/>
            <a:ext cx="935760" cy="566540"/>
          </a:xfrm>
        </p:spPr>
        <p:txBody>
          <a:bodyPr/>
          <a:lstStyle>
            <a:lvl2pPr marL="460375" indent="0">
              <a:buFont typeface="Arial" pitchFamily="34" charset="0"/>
              <a:buNone/>
              <a:defRPr/>
            </a:lvl2pPr>
          </a:lstStyle>
          <a:p>
            <a:pPr lvl="1"/>
            <a:r>
              <a:rPr lang="en-CA"/>
              <a:t> </a:t>
            </a:r>
          </a:p>
        </p:txBody>
      </p:sp>
      <p:sp>
        <p:nvSpPr>
          <p:cNvPr id="18" name="Content Placeholder 55">
            <a:extLst>
              <a:ext uri="{FF2B5EF4-FFF2-40B4-BE49-F238E27FC236}">
                <a16:creationId xmlns:a16="http://schemas.microsoft.com/office/drawing/2014/main" id="{FB867645-FEB5-C634-D312-E811AFAFFB82}"/>
              </a:ext>
            </a:extLst>
          </p:cNvPr>
          <p:cNvSpPr>
            <a:spLocks noGrp="1"/>
          </p:cNvSpPr>
          <p:nvPr>
            <p:ph sz="quarter" idx="34" hasCustomPrompt="1"/>
          </p:nvPr>
        </p:nvSpPr>
        <p:spPr>
          <a:xfrm>
            <a:off x="3079161" y="2214918"/>
            <a:ext cx="935760" cy="566540"/>
          </a:xfrm>
        </p:spPr>
        <p:txBody>
          <a:bodyPr/>
          <a:lstStyle>
            <a:lvl2pPr marL="460375" indent="0">
              <a:buNone/>
              <a:defRPr/>
            </a:lvl2pPr>
          </a:lstStyle>
          <a:p>
            <a:pPr lvl="1"/>
            <a:r>
              <a:rPr lang="en-CA"/>
              <a:t> </a:t>
            </a:r>
          </a:p>
        </p:txBody>
      </p:sp>
      <p:sp>
        <p:nvSpPr>
          <p:cNvPr id="19" name="Content Placeholder 55">
            <a:extLst>
              <a:ext uri="{FF2B5EF4-FFF2-40B4-BE49-F238E27FC236}">
                <a16:creationId xmlns:a16="http://schemas.microsoft.com/office/drawing/2014/main" id="{51DC8EAB-96BE-66CC-905C-ABB1B4A2FA31}"/>
              </a:ext>
            </a:extLst>
          </p:cNvPr>
          <p:cNvSpPr>
            <a:spLocks noGrp="1"/>
          </p:cNvSpPr>
          <p:nvPr>
            <p:ph sz="quarter" idx="35" hasCustomPrompt="1"/>
          </p:nvPr>
        </p:nvSpPr>
        <p:spPr>
          <a:xfrm>
            <a:off x="5139000" y="2211382"/>
            <a:ext cx="935760" cy="566540"/>
          </a:xfrm>
        </p:spPr>
        <p:txBody>
          <a:bodyPr/>
          <a:lstStyle>
            <a:lvl2pPr marL="460375" indent="0">
              <a:buNone/>
              <a:defRPr/>
            </a:lvl2pPr>
          </a:lstStyle>
          <a:p>
            <a:pPr lvl="1"/>
            <a:r>
              <a:rPr lang="en-CA"/>
              <a:t> </a:t>
            </a:r>
          </a:p>
        </p:txBody>
      </p:sp>
      <p:sp>
        <p:nvSpPr>
          <p:cNvPr id="20" name="Content Placeholder 55">
            <a:extLst>
              <a:ext uri="{FF2B5EF4-FFF2-40B4-BE49-F238E27FC236}">
                <a16:creationId xmlns:a16="http://schemas.microsoft.com/office/drawing/2014/main" id="{848299AC-4FC2-F98A-A186-4673CD71E0B2}"/>
              </a:ext>
            </a:extLst>
          </p:cNvPr>
          <p:cNvSpPr>
            <a:spLocks noGrp="1"/>
          </p:cNvSpPr>
          <p:nvPr>
            <p:ph sz="quarter" idx="36" hasCustomPrompt="1"/>
          </p:nvPr>
        </p:nvSpPr>
        <p:spPr>
          <a:xfrm>
            <a:off x="7198839" y="2211382"/>
            <a:ext cx="935760" cy="566540"/>
          </a:xfrm>
        </p:spPr>
        <p:txBody>
          <a:bodyPr/>
          <a:lstStyle>
            <a:lvl2pPr marL="460375" indent="0">
              <a:buFont typeface="Arial" pitchFamily="34" charset="0"/>
              <a:buNone/>
              <a:defRPr/>
            </a:lvl2pPr>
          </a:lstStyle>
          <a:p>
            <a:pPr lvl="1"/>
            <a:r>
              <a:rPr lang="en-CA"/>
              <a:t>  </a:t>
            </a:r>
          </a:p>
        </p:txBody>
      </p:sp>
      <p:sp>
        <p:nvSpPr>
          <p:cNvPr id="21" name="Content Placeholder 55">
            <a:extLst>
              <a:ext uri="{FF2B5EF4-FFF2-40B4-BE49-F238E27FC236}">
                <a16:creationId xmlns:a16="http://schemas.microsoft.com/office/drawing/2014/main" id="{48177D8F-F10B-BA5F-3748-6C81999CD606}"/>
              </a:ext>
            </a:extLst>
          </p:cNvPr>
          <p:cNvSpPr>
            <a:spLocks noGrp="1"/>
          </p:cNvSpPr>
          <p:nvPr>
            <p:ph sz="quarter" idx="37" hasCustomPrompt="1"/>
          </p:nvPr>
        </p:nvSpPr>
        <p:spPr>
          <a:xfrm>
            <a:off x="1019322" y="3440043"/>
            <a:ext cx="935760" cy="566540"/>
          </a:xfrm>
        </p:spPr>
        <p:txBody>
          <a:bodyPr/>
          <a:lstStyle>
            <a:lvl2pPr marL="460375" indent="0">
              <a:buNone/>
              <a:defRPr/>
            </a:lvl2pPr>
          </a:lstStyle>
          <a:p>
            <a:pPr lvl="1"/>
            <a:r>
              <a:rPr lang="en-CA"/>
              <a:t> </a:t>
            </a:r>
          </a:p>
        </p:txBody>
      </p:sp>
      <p:sp>
        <p:nvSpPr>
          <p:cNvPr id="22" name="Content Placeholder 55">
            <a:extLst>
              <a:ext uri="{FF2B5EF4-FFF2-40B4-BE49-F238E27FC236}">
                <a16:creationId xmlns:a16="http://schemas.microsoft.com/office/drawing/2014/main" id="{D89DD9EF-EA0A-34A4-7892-BC092FEA7B5B}"/>
              </a:ext>
            </a:extLst>
          </p:cNvPr>
          <p:cNvSpPr>
            <a:spLocks noGrp="1"/>
          </p:cNvSpPr>
          <p:nvPr>
            <p:ph sz="quarter" idx="38" hasCustomPrompt="1"/>
          </p:nvPr>
        </p:nvSpPr>
        <p:spPr>
          <a:xfrm>
            <a:off x="3079161" y="3440043"/>
            <a:ext cx="935760" cy="566540"/>
          </a:xfrm>
        </p:spPr>
        <p:txBody>
          <a:bodyPr/>
          <a:lstStyle>
            <a:lvl2pPr marL="460375" indent="0">
              <a:buNone/>
              <a:defRPr/>
            </a:lvl2pPr>
          </a:lstStyle>
          <a:p>
            <a:pPr lvl="1"/>
            <a:r>
              <a:rPr lang="en-CA"/>
              <a:t> </a:t>
            </a:r>
          </a:p>
        </p:txBody>
      </p:sp>
      <p:sp>
        <p:nvSpPr>
          <p:cNvPr id="23" name="Content Placeholder 55">
            <a:extLst>
              <a:ext uri="{FF2B5EF4-FFF2-40B4-BE49-F238E27FC236}">
                <a16:creationId xmlns:a16="http://schemas.microsoft.com/office/drawing/2014/main" id="{EADEF468-F463-779E-8F69-2F71E2617BDA}"/>
              </a:ext>
            </a:extLst>
          </p:cNvPr>
          <p:cNvSpPr>
            <a:spLocks noGrp="1"/>
          </p:cNvSpPr>
          <p:nvPr>
            <p:ph sz="quarter" idx="39" hasCustomPrompt="1"/>
          </p:nvPr>
        </p:nvSpPr>
        <p:spPr>
          <a:xfrm>
            <a:off x="5139000" y="3440043"/>
            <a:ext cx="935760" cy="566540"/>
          </a:xfrm>
        </p:spPr>
        <p:txBody>
          <a:bodyPr/>
          <a:lstStyle>
            <a:lvl2pPr marL="460375" indent="0">
              <a:buNone/>
              <a:defRPr/>
            </a:lvl2pPr>
          </a:lstStyle>
          <a:p>
            <a:pPr lvl="1"/>
            <a:r>
              <a:rPr lang="en-CA"/>
              <a:t> </a:t>
            </a:r>
          </a:p>
        </p:txBody>
      </p:sp>
      <p:sp>
        <p:nvSpPr>
          <p:cNvPr id="24" name="Content Placeholder 55">
            <a:extLst>
              <a:ext uri="{FF2B5EF4-FFF2-40B4-BE49-F238E27FC236}">
                <a16:creationId xmlns:a16="http://schemas.microsoft.com/office/drawing/2014/main" id="{7522A434-C9C9-1489-9AE9-7AAE4D0A28DE}"/>
              </a:ext>
            </a:extLst>
          </p:cNvPr>
          <p:cNvSpPr>
            <a:spLocks noGrp="1"/>
          </p:cNvSpPr>
          <p:nvPr>
            <p:ph sz="quarter" idx="40" hasCustomPrompt="1"/>
          </p:nvPr>
        </p:nvSpPr>
        <p:spPr>
          <a:xfrm>
            <a:off x="7198839" y="3440043"/>
            <a:ext cx="935760" cy="566540"/>
          </a:xfrm>
        </p:spPr>
        <p:txBody>
          <a:bodyPr/>
          <a:lstStyle>
            <a:lvl2pPr marL="460375" indent="0">
              <a:buNone/>
              <a:defRPr b="1"/>
            </a:lvl2pPr>
          </a:lstStyle>
          <a:p>
            <a:pPr lvl="1"/>
            <a:r>
              <a:rPr lang="en-CA"/>
              <a:t> </a:t>
            </a:r>
          </a:p>
        </p:txBody>
      </p:sp>
    </p:spTree>
    <p:extLst>
      <p:ext uri="{BB962C8B-B14F-4D97-AF65-F5344CB8AC3E}">
        <p14:creationId xmlns:p14="http://schemas.microsoft.com/office/powerpoint/2010/main" val="5424109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Hicks Morley Colou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Hicks Morley Colour Scheme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7" name="Picture 6">
            <a:extLst>
              <a:ext uri="{FF2B5EF4-FFF2-40B4-BE49-F238E27FC236}">
                <a16:creationId xmlns:a16="http://schemas.microsoft.com/office/drawing/2014/main" id="{8C2257DD-D671-09CC-A0A3-9D6ABA58C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graphicFrame>
        <p:nvGraphicFramePr>
          <p:cNvPr id="4" name="Content Placeholder 4">
            <a:extLst>
              <a:ext uri="{FF2B5EF4-FFF2-40B4-BE49-F238E27FC236}">
                <a16:creationId xmlns:a16="http://schemas.microsoft.com/office/drawing/2014/main" id="{E20ACE9A-A56F-7489-6185-30220FC9689A}"/>
              </a:ext>
            </a:extLst>
          </p:cNvPr>
          <p:cNvGraphicFramePr/>
          <p:nvPr>
            <p:extLst>
              <p:ext uri="{D42A27DB-BD31-4B8C-83A1-F6EECF244321}">
                <p14:modId xmlns:p14="http://schemas.microsoft.com/office/powerpoint/2010/main" val="1373285213"/>
              </p:ext>
            </p:extLst>
          </p:nvPr>
        </p:nvGraphicFramePr>
        <p:xfrm>
          <a:off x="193675" y="1804737"/>
          <a:ext cx="8756650" cy="287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reeform 5">
            <a:extLst>
              <a:ext uri="{FF2B5EF4-FFF2-40B4-BE49-F238E27FC236}">
                <a16:creationId xmlns:a16="http://schemas.microsoft.com/office/drawing/2014/main" id="{0CBCF8C4-B62A-65F3-4104-D1FD4B1B11EF}"/>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1" name="Freeform 5">
            <a:extLst>
              <a:ext uri="{FF2B5EF4-FFF2-40B4-BE49-F238E27FC236}">
                <a16:creationId xmlns:a16="http://schemas.microsoft.com/office/drawing/2014/main" id="{D20E1B2D-6A6F-C874-64A0-9C6141586CFE}"/>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2" name="Picture 11">
            <a:extLst>
              <a:ext uri="{FF2B5EF4-FFF2-40B4-BE49-F238E27FC236}">
                <a16:creationId xmlns:a16="http://schemas.microsoft.com/office/drawing/2014/main" id="{39E6C203-198A-8C84-81F2-11031F887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5" name="Freeform 5">
            <a:extLst>
              <a:ext uri="{FF2B5EF4-FFF2-40B4-BE49-F238E27FC236}">
                <a16:creationId xmlns:a16="http://schemas.microsoft.com/office/drawing/2014/main" id="{E02C3D7A-9263-A8B9-ABC1-934CB6729C2E}"/>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319B6CC6-719E-3D94-4FFB-2F770E2298D2}"/>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7" name="Picture 16">
            <a:extLst>
              <a:ext uri="{FF2B5EF4-FFF2-40B4-BE49-F238E27FC236}">
                <a16:creationId xmlns:a16="http://schemas.microsoft.com/office/drawing/2014/main" id="{CC2266F7-969D-A5ED-FB63-193960357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0" name="TextBox 19">
            <a:extLst>
              <a:ext uri="{FF2B5EF4-FFF2-40B4-BE49-F238E27FC236}">
                <a16:creationId xmlns:a16="http://schemas.microsoft.com/office/drawing/2014/main" id="{A3772551-9CAF-F983-10FE-9A879314B4F2}"/>
              </a:ext>
            </a:extLst>
          </p:cNvPr>
          <p:cNvSpPr txBox="1"/>
          <p:nvPr userDrawn="1"/>
        </p:nvSpPr>
        <p:spPr>
          <a:xfrm>
            <a:off x="144017" y="1108583"/>
            <a:ext cx="8806308" cy="461665"/>
          </a:xfrm>
          <a:prstGeom prst="rect">
            <a:avLst/>
          </a:prstGeom>
          <a:noFill/>
        </p:spPr>
        <p:txBody>
          <a:bodyPr wrap="square">
            <a:spAutoFit/>
          </a:bodyPr>
          <a:lstStyle/>
          <a:p>
            <a:pPr lvl="0" algn="ctr"/>
            <a:r>
              <a:rPr lang="en-CA" sz="2400" b="1">
                <a:solidFill>
                  <a:srgbClr val="C00000"/>
                </a:solidFill>
                <a:latin typeface="Arial" pitchFamily="34" charset="0"/>
                <a:cs typeface="Arial" pitchFamily="34" charset="0"/>
              </a:rPr>
              <a:t>Please Delete This Slide Before Finalising the Slide Deck</a:t>
            </a:r>
          </a:p>
        </p:txBody>
      </p:sp>
    </p:spTree>
    <p:extLst>
      <p:ext uri="{BB962C8B-B14F-4D97-AF65-F5344CB8AC3E}">
        <p14:creationId xmlns:p14="http://schemas.microsoft.com/office/powerpoint/2010/main" val="22210184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ODA Checklis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noRot="1" noMove="1" noResize="1" noEditPoints="1" noAdjustHandles="1" noChangeArrowheads="1" noChangeShapeType="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err="1"/>
              <a:t>AODA Checklist</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7" name="Picture 6">
            <a:extLst>
              <a:ext uri="{FF2B5EF4-FFF2-40B4-BE49-F238E27FC236}">
                <a16:creationId xmlns:a16="http://schemas.microsoft.com/office/drawing/2014/main" id="{8C2257DD-D671-09CC-A0A3-9D6ABA58C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DD71965B-A3AB-D07B-624A-71C3268FD79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 name="Freeform 5">
            <a:extLst>
              <a:ext uri="{FF2B5EF4-FFF2-40B4-BE49-F238E27FC236}">
                <a16:creationId xmlns:a16="http://schemas.microsoft.com/office/drawing/2014/main" id="{222CF352-6A4D-BCB6-D41A-D7B697E6B80F}"/>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CD33504-42B6-0876-9A5A-480F05335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 name="Freeform 5">
            <a:extLst>
              <a:ext uri="{FF2B5EF4-FFF2-40B4-BE49-F238E27FC236}">
                <a16:creationId xmlns:a16="http://schemas.microsoft.com/office/drawing/2014/main" id="{CAB3EC5C-A86F-014C-182C-460FC0B9DC63}"/>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5" name="Freeform 5">
            <a:extLst>
              <a:ext uri="{FF2B5EF4-FFF2-40B4-BE49-F238E27FC236}">
                <a16:creationId xmlns:a16="http://schemas.microsoft.com/office/drawing/2014/main" id="{06469C64-C590-881C-D092-E9E0002C4E10}"/>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6" name="Picture 15">
            <a:extLst>
              <a:ext uri="{FF2B5EF4-FFF2-40B4-BE49-F238E27FC236}">
                <a16:creationId xmlns:a16="http://schemas.microsoft.com/office/drawing/2014/main" id="{E3E0673C-19CB-96FF-B6B0-9C0A23F96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3" name="TextBox 2">
            <a:extLst>
              <a:ext uri="{FF2B5EF4-FFF2-40B4-BE49-F238E27FC236}">
                <a16:creationId xmlns:a16="http://schemas.microsoft.com/office/drawing/2014/main" id="{C39FE4AC-E714-13A3-C8CC-BAA0A9E28403}"/>
              </a:ext>
            </a:extLst>
          </p:cNvPr>
          <p:cNvSpPr txBox="1">
            <a:spLocks noGrp="1" noRot="1" noMove="1" noResize="1" noEditPoints="1" noAdjustHandles="1" noChangeArrowheads="1" noChangeShapeType="1"/>
          </p:cNvSpPr>
          <p:nvPr userDrawn="1"/>
        </p:nvSpPr>
        <p:spPr>
          <a:xfrm>
            <a:off x="144017" y="1108583"/>
            <a:ext cx="8806308" cy="461665"/>
          </a:xfrm>
          <a:prstGeom prst="rect">
            <a:avLst/>
          </a:prstGeom>
          <a:noFill/>
        </p:spPr>
        <p:txBody>
          <a:bodyPr wrap="square">
            <a:spAutoFit/>
          </a:bodyPr>
          <a:lstStyle/>
          <a:p>
            <a:pPr lvl="0" algn="ctr"/>
            <a:r>
              <a:rPr lang="en-CA" sz="2400" b="1">
                <a:solidFill>
                  <a:srgbClr val="C00000"/>
                </a:solidFill>
                <a:latin typeface="Arial" pitchFamily="34" charset="0"/>
                <a:cs typeface="Arial" pitchFamily="34" charset="0"/>
              </a:rPr>
              <a:t>Please Delete This Slide Before Finalising the Slide Deck</a:t>
            </a:r>
          </a:p>
        </p:txBody>
      </p:sp>
      <p:sp>
        <p:nvSpPr>
          <p:cNvPr id="12" name="TextBox 11">
            <a:extLst>
              <a:ext uri="{FF2B5EF4-FFF2-40B4-BE49-F238E27FC236}">
                <a16:creationId xmlns:a16="http://schemas.microsoft.com/office/drawing/2014/main" id="{BDD480A1-F8A6-9341-E491-79568194E5BD}"/>
              </a:ext>
            </a:extLst>
          </p:cNvPr>
          <p:cNvSpPr txBox="1">
            <a:spLocks noGrp="1" noRot="1" noMove="1" noResize="1" noEditPoints="1" noAdjustHandles="1" noChangeArrowheads="1" noChangeShapeType="1"/>
          </p:cNvSpPr>
          <p:nvPr userDrawn="1"/>
        </p:nvSpPr>
        <p:spPr>
          <a:xfrm>
            <a:off x="144017" y="1541668"/>
            <a:ext cx="8806308" cy="3046988"/>
          </a:xfrm>
          <a:prstGeom prst="rect">
            <a:avLst/>
          </a:prstGeom>
          <a:noFill/>
        </p:spPr>
        <p:txBody>
          <a:bodyPr wrap="square">
            <a:spAutoFit/>
          </a:bodyPr>
          <a:lstStyle/>
          <a:p>
            <a:pPr marL="342900" lvl="0" indent="-342900" algn="l">
              <a:buFont typeface="Arial" pitchFamily="34" charset="0"/>
              <a:buChar char="•"/>
            </a:pPr>
            <a:r>
              <a:rPr lang="en-US" sz="2400" b="0">
                <a:solidFill>
                  <a:schemeClr val="tx1"/>
                </a:solidFill>
                <a:latin typeface="Arial" pitchFamily="34" charset="0"/>
                <a:cs typeface="Arial" pitchFamily="34" charset="0"/>
              </a:rPr>
              <a:t>Every slide must have a unique title </a:t>
            </a:r>
          </a:p>
          <a:p>
            <a:pPr marL="342900" lvl="0" indent="-342900" algn="l">
              <a:buFont typeface="Arial" pitchFamily="34" charset="0"/>
              <a:buChar char="•"/>
            </a:pPr>
            <a:r>
              <a:rPr lang="en-US" sz="2400" b="0">
                <a:solidFill>
                  <a:schemeClr val="tx1"/>
                </a:solidFill>
                <a:latin typeface="Arial" pitchFamily="34" charset="0"/>
                <a:cs typeface="Arial" pitchFamily="34" charset="0"/>
              </a:rPr>
              <a:t>Be consistent with the font – font size of 18 point and larger</a:t>
            </a:r>
          </a:p>
          <a:p>
            <a:pPr marL="342900" lvl="0" indent="-342900" algn="l">
              <a:buFont typeface="Arial" pitchFamily="34" charset="0"/>
              <a:buChar char="•"/>
            </a:pPr>
            <a:r>
              <a:rPr lang="en-US" sz="2400" b="0">
                <a:solidFill>
                  <a:schemeClr val="tx1"/>
                </a:solidFill>
                <a:latin typeface="Arial" pitchFamily="34" charset="0"/>
                <a:cs typeface="Arial" pitchFamily="34" charset="0"/>
              </a:rPr>
              <a:t>Avoid using slide transitions, animations or automatic slide transitions </a:t>
            </a:r>
          </a:p>
          <a:p>
            <a:pPr marL="342900" lvl="0" indent="-342900" algn="l">
              <a:buFont typeface="Arial" pitchFamily="34" charset="0"/>
              <a:buChar char="•"/>
            </a:pPr>
            <a:r>
              <a:rPr lang="en-US" sz="2400" b="0">
                <a:solidFill>
                  <a:schemeClr val="tx1"/>
                </a:solidFill>
                <a:latin typeface="Arial" pitchFamily="34" charset="0"/>
                <a:cs typeface="Arial" pitchFamily="34" charset="0"/>
              </a:rPr>
              <a:t>Try not to overcrowd slides with too much content</a:t>
            </a:r>
          </a:p>
          <a:p>
            <a:pPr marL="342900" lvl="0" indent="-342900" algn="l">
              <a:buFont typeface="Arial" pitchFamily="34" charset="0"/>
              <a:buChar char="•"/>
            </a:pPr>
            <a:r>
              <a:rPr lang="en-US" sz="2400" b="0">
                <a:solidFill>
                  <a:schemeClr val="tx1"/>
                </a:solidFill>
                <a:latin typeface="Arial" pitchFamily="34" charset="0"/>
                <a:cs typeface="Arial" pitchFamily="34" charset="0"/>
              </a:rPr>
              <a:t>If your presentation has embedded audio or video you should include text transcripts and/or captions</a:t>
            </a:r>
          </a:p>
          <a:p>
            <a:pPr marL="342900" lvl="0" indent="-342900" algn="l">
              <a:buFont typeface="Arial" pitchFamily="34" charset="0"/>
              <a:buChar char="•"/>
            </a:pPr>
            <a:r>
              <a:rPr lang="en-US" sz="2400" b="0">
                <a:solidFill>
                  <a:schemeClr val="tx1"/>
                </a:solidFill>
                <a:latin typeface="Arial" pitchFamily="34" charset="0"/>
                <a:cs typeface="Arial" pitchFamily="34" charset="0"/>
              </a:rPr>
              <a:t>Use appropriate colour contrast (e.g. black and white)</a:t>
            </a:r>
          </a:p>
        </p:txBody>
      </p:sp>
    </p:spTree>
    <p:extLst>
      <p:ext uri="{BB962C8B-B14F-4D97-AF65-F5344CB8AC3E}">
        <p14:creationId xmlns:p14="http://schemas.microsoft.com/office/powerpoint/2010/main" val="26233187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tro Slide">
    <p:spTree>
      <p:nvGrpSpPr>
        <p:cNvPr id="1" name=""/>
        <p:cNvGrpSpPr/>
        <p:nvPr/>
      </p:nvGrpSpPr>
      <p:grpSpPr>
        <a:xfrm>
          <a:off x="0" y="0"/>
          <a:ext cx="0" cy="0"/>
          <a:chOff x="0" y="0"/>
          <a:chExt cx="0" cy="0"/>
        </a:xfrm>
      </p:grpSpPr>
      <p:pic>
        <p:nvPicPr>
          <p:cNvPr id="11" name="图片 8">
            <a:extLst>
              <a:ext uri="{FF2B5EF4-FFF2-40B4-BE49-F238E27FC236}">
                <a16:creationId xmlns:a16="http://schemas.microsoft.com/office/drawing/2014/main" id="{43FF8C91-EBA7-43CB-AFEB-1D5E5F6E5FB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774"/>
            <a:ext cx="9144000" cy="5144274"/>
          </a:xfrm>
          <a:prstGeom prst="rect">
            <a:avLst/>
          </a:prstGeom>
        </p:spPr>
      </p:pic>
      <p:sp>
        <p:nvSpPr>
          <p:cNvPr id="12" name="矩形 9">
            <a:extLst>
              <a:ext uri="{FF2B5EF4-FFF2-40B4-BE49-F238E27FC236}">
                <a16:creationId xmlns:a16="http://schemas.microsoft.com/office/drawing/2014/main" id="{FF5AD7CA-C425-4498-B07F-82FF3D992F8C}"/>
              </a:ext>
            </a:extLst>
          </p:cNvPr>
          <p:cNvSpPr/>
          <p:nvPr/>
        </p:nvSpPr>
        <p:spPr>
          <a:xfrm>
            <a:off x="1" y="0"/>
            <a:ext cx="9144000"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
            <a:extLst>
              <a:ext uri="{FF2B5EF4-FFF2-40B4-BE49-F238E27FC236}">
                <a16:creationId xmlns:a16="http://schemas.microsoft.com/office/drawing/2014/main" id="{2638713F-A2DE-4EEF-957C-AF1176B3FCC9}"/>
              </a:ext>
            </a:extLst>
          </p:cNvPr>
          <p:cNvSpPr/>
          <p:nvPr/>
        </p:nvSpPr>
        <p:spPr>
          <a:xfrm>
            <a:off x="1851306" y="1832631"/>
            <a:ext cx="7292693" cy="17178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cs typeface="+mn-ea"/>
              <a:sym typeface="+mn-lt"/>
            </a:endParaRPr>
          </a:p>
        </p:txBody>
      </p:sp>
      <p:sp>
        <p:nvSpPr>
          <p:cNvPr id="2" name="Rectangle 1">
            <a:extLst>
              <a:ext uri="{FF2B5EF4-FFF2-40B4-BE49-F238E27FC236}">
                <a16:creationId xmlns:a16="http://schemas.microsoft.com/office/drawing/2014/main" id="{A2EE159A-BB7B-47D8-8116-D6B8F1F53E17}"/>
              </a:ext>
            </a:extLst>
          </p:cNvPr>
          <p:cNvSpPr/>
          <p:nvPr/>
        </p:nvSpPr>
        <p:spPr>
          <a:xfrm>
            <a:off x="-1" y="0"/>
            <a:ext cx="1851307"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17" name="Freeform 5">
            <a:extLst>
              <a:ext uri="{FF2B5EF4-FFF2-40B4-BE49-F238E27FC236}">
                <a16:creationId xmlns:a16="http://schemas.microsoft.com/office/drawing/2014/main" id="{E5961F02-99F0-49E4-A318-7AFF4C37D362}"/>
              </a:ext>
            </a:extLst>
          </p:cNvPr>
          <p:cNvSpPr/>
          <p:nvPr/>
        </p:nvSpPr>
        <p:spPr bwMode="auto">
          <a:xfrm rot="16200000">
            <a:off x="351056" y="108978"/>
            <a:ext cx="1146610" cy="1188794"/>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22" name="Picture 21" descr="Text&#10;&#10;Description automatically generated with medium confidence">
            <a:extLst>
              <a:ext uri="{FF2B5EF4-FFF2-40B4-BE49-F238E27FC236}">
                <a16:creationId xmlns:a16="http://schemas.microsoft.com/office/drawing/2014/main" id="{F7096ED4-E3D7-4ADB-9EC0-A5B0718BD228}"/>
              </a:ext>
            </a:extLst>
          </p:cNvPr>
          <p:cNvPicPr/>
          <p:nvPr/>
        </p:nvPicPr>
        <p:blipFill>
          <a:blip r:embed="rId4">
            <a:extLst>
              <a:ext uri="{28A0092B-C50C-407E-A947-70E740481C1C}">
                <a14:useLocalDpi xmlns:a14="http://schemas.microsoft.com/office/drawing/2010/main" val="0"/>
              </a:ext>
            </a:extLst>
          </a:blip>
          <a:stretch>
            <a:fillRect/>
          </a:stretch>
        </p:blipFill>
        <p:spPr>
          <a:xfrm>
            <a:off x="431510" y="199975"/>
            <a:ext cx="985699" cy="988224"/>
          </a:xfrm>
          <a:prstGeom prst="rect">
            <a:avLst/>
          </a:prstGeom>
        </p:spPr>
      </p:pic>
      <p:sp>
        <p:nvSpPr>
          <p:cNvPr id="4" name="Text Placeholder 3">
            <a:extLst>
              <a:ext uri="{FF2B5EF4-FFF2-40B4-BE49-F238E27FC236}">
                <a16:creationId xmlns:a16="http://schemas.microsoft.com/office/drawing/2014/main" id="{578A6C79-B42E-25F0-5879-E06920E1EBF1}"/>
              </a:ext>
            </a:extLst>
          </p:cNvPr>
          <p:cNvSpPr>
            <a:spLocks noGrp="1"/>
          </p:cNvSpPr>
          <p:nvPr>
            <p:ph type="body" sz="quarter" idx="10" hasCustomPrompt="1"/>
          </p:nvPr>
        </p:nvSpPr>
        <p:spPr>
          <a:xfrm>
            <a:off x="1851165" y="2105526"/>
            <a:ext cx="7292975" cy="742950"/>
          </a:xfrm>
        </p:spPr>
        <p:txBody>
          <a:bodyPr/>
          <a:lstStyle>
            <a:lvl1pPr marL="0" indent="0" algn="ctr">
              <a:buNone/>
              <a:defRPr>
                <a:latin typeface="Century Gothic" panose="020B0502020202020204" pitchFamily="34" charset="0"/>
              </a:defRPr>
            </a:lvl1pPr>
          </a:lstStyle>
          <a:p>
            <a:pPr lvl="0"/>
            <a:r>
              <a:rPr lang="en-CA"/>
              <a:t>Click to Add Intro Title</a:t>
            </a:r>
          </a:p>
        </p:txBody>
      </p:sp>
      <p:pic>
        <p:nvPicPr>
          <p:cNvPr id="3" name="图片 8">
            <a:extLst>
              <a:ext uri="{FF2B5EF4-FFF2-40B4-BE49-F238E27FC236}">
                <a16:creationId xmlns:a16="http://schemas.microsoft.com/office/drawing/2014/main" id="{F9E8614C-346C-59AC-AC45-BE9286F8EF66}"/>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774"/>
            <a:ext cx="9144000" cy="5144274"/>
          </a:xfrm>
          <a:prstGeom prst="rect">
            <a:avLst/>
          </a:prstGeom>
        </p:spPr>
      </p:pic>
      <p:sp>
        <p:nvSpPr>
          <p:cNvPr id="5" name="矩形 9">
            <a:extLst>
              <a:ext uri="{FF2B5EF4-FFF2-40B4-BE49-F238E27FC236}">
                <a16:creationId xmlns:a16="http://schemas.microsoft.com/office/drawing/2014/main" id="{5BCCC460-EE14-59CE-490C-9A766BA01047}"/>
              </a:ext>
            </a:extLst>
          </p:cNvPr>
          <p:cNvSpPr/>
          <p:nvPr/>
        </p:nvSpPr>
        <p:spPr>
          <a:xfrm>
            <a:off x="1" y="0"/>
            <a:ext cx="9144000"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1">
            <a:extLst>
              <a:ext uri="{FF2B5EF4-FFF2-40B4-BE49-F238E27FC236}">
                <a16:creationId xmlns:a16="http://schemas.microsoft.com/office/drawing/2014/main" id="{DEC6ABE4-53E9-4D55-52B7-998BDDA7C933}"/>
              </a:ext>
            </a:extLst>
          </p:cNvPr>
          <p:cNvSpPr/>
          <p:nvPr/>
        </p:nvSpPr>
        <p:spPr>
          <a:xfrm>
            <a:off x="1851306" y="1832631"/>
            <a:ext cx="7292693" cy="17178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cs typeface="+mn-ea"/>
              <a:sym typeface="+mn-lt"/>
            </a:endParaRPr>
          </a:p>
        </p:txBody>
      </p:sp>
      <p:sp>
        <p:nvSpPr>
          <p:cNvPr id="7" name="Rectangle 6">
            <a:extLst>
              <a:ext uri="{FF2B5EF4-FFF2-40B4-BE49-F238E27FC236}">
                <a16:creationId xmlns:a16="http://schemas.microsoft.com/office/drawing/2014/main" id="{5E797BBD-15CA-D31D-DEA1-B33A0C2FE1D7}"/>
              </a:ext>
            </a:extLst>
          </p:cNvPr>
          <p:cNvSpPr/>
          <p:nvPr/>
        </p:nvSpPr>
        <p:spPr>
          <a:xfrm>
            <a:off x="-1" y="0"/>
            <a:ext cx="1851307"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8" name="Freeform 5">
            <a:extLst>
              <a:ext uri="{FF2B5EF4-FFF2-40B4-BE49-F238E27FC236}">
                <a16:creationId xmlns:a16="http://schemas.microsoft.com/office/drawing/2014/main" id="{2FF36E94-6504-044C-1967-6396B43B488C}"/>
              </a:ext>
            </a:extLst>
          </p:cNvPr>
          <p:cNvSpPr/>
          <p:nvPr/>
        </p:nvSpPr>
        <p:spPr bwMode="auto">
          <a:xfrm rot="16200000">
            <a:off x="351056" y="108978"/>
            <a:ext cx="1146610" cy="1188794"/>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9" name="Picture 8" descr="Text&#10;&#10;Description automatically generated with medium confidence">
            <a:extLst>
              <a:ext uri="{FF2B5EF4-FFF2-40B4-BE49-F238E27FC236}">
                <a16:creationId xmlns:a16="http://schemas.microsoft.com/office/drawing/2014/main" id="{87DE927E-523F-15AC-A422-31EC93C1AC54}"/>
              </a:ext>
            </a:extLst>
          </p:cNvPr>
          <p:cNvPicPr/>
          <p:nvPr/>
        </p:nvPicPr>
        <p:blipFill>
          <a:blip r:embed="rId4">
            <a:extLst>
              <a:ext uri="{28A0092B-C50C-407E-A947-70E740481C1C}">
                <a14:useLocalDpi xmlns:a14="http://schemas.microsoft.com/office/drawing/2010/main" val="0"/>
              </a:ext>
            </a:extLst>
          </a:blip>
          <a:stretch>
            <a:fillRect/>
          </a:stretch>
        </p:blipFill>
        <p:spPr>
          <a:xfrm>
            <a:off x="431510" y="199975"/>
            <a:ext cx="985699" cy="988224"/>
          </a:xfrm>
          <a:prstGeom prst="rect">
            <a:avLst/>
          </a:prstGeom>
        </p:spPr>
      </p:pic>
      <p:pic>
        <p:nvPicPr>
          <p:cNvPr id="10" name="图片 8">
            <a:extLst>
              <a:ext uri="{FF2B5EF4-FFF2-40B4-BE49-F238E27FC236}">
                <a16:creationId xmlns:a16="http://schemas.microsoft.com/office/drawing/2014/main" id="{4ECDF66E-450E-2515-9B9C-972E29105FC3}"/>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774"/>
            <a:ext cx="9144000" cy="5144274"/>
          </a:xfrm>
          <a:prstGeom prst="rect">
            <a:avLst/>
          </a:prstGeom>
        </p:spPr>
      </p:pic>
      <p:sp>
        <p:nvSpPr>
          <p:cNvPr id="13" name="矩形 9">
            <a:extLst>
              <a:ext uri="{FF2B5EF4-FFF2-40B4-BE49-F238E27FC236}">
                <a16:creationId xmlns:a16="http://schemas.microsoft.com/office/drawing/2014/main" id="{C136F073-9929-A9A9-2D64-12718B0C857E}"/>
              </a:ext>
            </a:extLst>
          </p:cNvPr>
          <p:cNvSpPr/>
          <p:nvPr userDrawn="1"/>
        </p:nvSpPr>
        <p:spPr>
          <a:xfrm>
            <a:off x="1" y="0"/>
            <a:ext cx="9144000"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
            <a:extLst>
              <a:ext uri="{FF2B5EF4-FFF2-40B4-BE49-F238E27FC236}">
                <a16:creationId xmlns:a16="http://schemas.microsoft.com/office/drawing/2014/main" id="{18EC17C4-E3CF-AD31-A9A7-2752BA12D3C9}"/>
              </a:ext>
            </a:extLst>
          </p:cNvPr>
          <p:cNvSpPr/>
          <p:nvPr userDrawn="1"/>
        </p:nvSpPr>
        <p:spPr>
          <a:xfrm>
            <a:off x="1851306" y="1832631"/>
            <a:ext cx="7292693" cy="17178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cs typeface="+mn-ea"/>
              <a:sym typeface="+mn-lt"/>
            </a:endParaRPr>
          </a:p>
        </p:txBody>
      </p:sp>
      <p:sp>
        <p:nvSpPr>
          <p:cNvPr id="16" name="Rectangle 15">
            <a:extLst>
              <a:ext uri="{FF2B5EF4-FFF2-40B4-BE49-F238E27FC236}">
                <a16:creationId xmlns:a16="http://schemas.microsoft.com/office/drawing/2014/main" id="{7193DB8B-FC71-F87A-8735-09D9B79EC239}"/>
              </a:ext>
            </a:extLst>
          </p:cNvPr>
          <p:cNvSpPr/>
          <p:nvPr userDrawn="1"/>
        </p:nvSpPr>
        <p:spPr>
          <a:xfrm>
            <a:off x="-1" y="0"/>
            <a:ext cx="1851307"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18" name="Freeform 5">
            <a:extLst>
              <a:ext uri="{FF2B5EF4-FFF2-40B4-BE49-F238E27FC236}">
                <a16:creationId xmlns:a16="http://schemas.microsoft.com/office/drawing/2014/main" id="{ADA76C5D-2608-1847-CDCF-E289029AD158}"/>
              </a:ext>
            </a:extLst>
          </p:cNvPr>
          <p:cNvSpPr/>
          <p:nvPr userDrawn="1"/>
        </p:nvSpPr>
        <p:spPr bwMode="auto">
          <a:xfrm rot="16200000">
            <a:off x="351056" y="108978"/>
            <a:ext cx="1146610" cy="1188794"/>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9" name="Picture 18" descr="Text&#10;&#10;Description automatically generated with medium confidence">
            <a:extLst>
              <a:ext uri="{FF2B5EF4-FFF2-40B4-BE49-F238E27FC236}">
                <a16:creationId xmlns:a16="http://schemas.microsoft.com/office/drawing/2014/main" id="{E2D43189-7979-F9B3-A3CC-9E29CFF1BCEE}"/>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31510" y="199975"/>
            <a:ext cx="985699" cy="988224"/>
          </a:xfrm>
          <a:prstGeom prst="rect">
            <a:avLst/>
          </a:prstGeom>
        </p:spPr>
      </p:pic>
    </p:spTree>
    <p:extLst>
      <p:ext uri="{BB962C8B-B14F-4D97-AF65-F5344CB8AC3E}">
        <p14:creationId xmlns:p14="http://schemas.microsoft.com/office/powerpoint/2010/main" val="25564560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ro Slide - Option 2">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F06CEA5-A6C6-6985-FE12-9DE3A3BB23BC}"/>
              </a:ext>
            </a:extLst>
          </p:cNvPr>
          <p:cNvSpPr/>
          <p:nvPr userDrawn="1"/>
        </p:nvSpPr>
        <p:spPr bwMode="auto">
          <a:xfrm>
            <a:off x="90742" y="4181082"/>
            <a:ext cx="8969496" cy="865539"/>
          </a:xfrm>
          <a:prstGeom prst="rect">
            <a:avLst/>
          </a:prstGeom>
          <a:solidFill>
            <a:schemeClr val="bg1"/>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pPr>
            <a:endParaRPr kumimoji="0" lang="en-CA" sz="2400" b="0" i="0" u="none" strike="noStrike" cap="none" normalizeH="0" baseline="0">
              <a:ln>
                <a:noFill/>
              </a:ln>
              <a:solidFill>
                <a:schemeClr val="bg1"/>
              </a:solidFill>
              <a:effectLst/>
              <a:latin typeface="Arial"/>
              <a:ea typeface="ＭＳ Ｐゴシック" pitchFamily="-16" charset="-128"/>
            </a:endParaRPr>
          </a:p>
        </p:txBody>
      </p:sp>
      <p:pic>
        <p:nvPicPr>
          <p:cNvPr id="36" name="图片 8">
            <a:extLst>
              <a:ext uri="{FF2B5EF4-FFF2-40B4-BE49-F238E27FC236}">
                <a16:creationId xmlns:a16="http://schemas.microsoft.com/office/drawing/2014/main" id="{771339E3-0425-B510-884F-F23195A6CBEC}"/>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15498"/>
            <a:ext cx="9144000" cy="5158999"/>
          </a:xfrm>
          <a:prstGeom prst="rect">
            <a:avLst/>
          </a:prstGeom>
        </p:spPr>
      </p:pic>
      <p:sp>
        <p:nvSpPr>
          <p:cNvPr id="37" name="矩形 9">
            <a:extLst>
              <a:ext uri="{FF2B5EF4-FFF2-40B4-BE49-F238E27FC236}">
                <a16:creationId xmlns:a16="http://schemas.microsoft.com/office/drawing/2014/main" id="{2EAC760E-EE42-DA60-901E-C7C80A51FC46}"/>
              </a:ext>
            </a:extLst>
          </p:cNvPr>
          <p:cNvSpPr/>
          <p:nvPr userDrawn="1"/>
        </p:nvSpPr>
        <p:spPr>
          <a:xfrm>
            <a:off x="0" y="-15499"/>
            <a:ext cx="9144000" cy="515899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任意多边形: 形状 48">
            <a:extLst>
              <a:ext uri="{FF2B5EF4-FFF2-40B4-BE49-F238E27FC236}">
                <a16:creationId xmlns:a16="http://schemas.microsoft.com/office/drawing/2014/main" id="{74FE8773-3E58-1E8E-5845-D3C45292FDFB}"/>
              </a:ext>
            </a:extLst>
          </p:cNvPr>
          <p:cNvSpPr/>
          <p:nvPr userDrawn="1"/>
        </p:nvSpPr>
        <p:spPr>
          <a:xfrm flipH="1" flipV="1">
            <a:off x="2517822" y="-15500"/>
            <a:ext cx="6633158" cy="5158999"/>
          </a:xfrm>
          <a:custGeom>
            <a:avLst/>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39" name="直接连接符 28">
            <a:extLst>
              <a:ext uri="{FF2B5EF4-FFF2-40B4-BE49-F238E27FC236}">
                <a16:creationId xmlns:a16="http://schemas.microsoft.com/office/drawing/2014/main" id="{AF4264FD-8E70-0B7C-3A0E-40DFF332392F}"/>
              </a:ext>
            </a:extLst>
          </p:cNvPr>
          <p:cNvCxnSpPr/>
          <p:nvPr userDrawn="1"/>
        </p:nvCxnSpPr>
        <p:spPr>
          <a:xfrm flipH="1">
            <a:off x="3677520" y="1"/>
            <a:ext cx="237490" cy="4120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1">
            <a:extLst>
              <a:ext uri="{FF2B5EF4-FFF2-40B4-BE49-F238E27FC236}">
                <a16:creationId xmlns:a16="http://schemas.microsoft.com/office/drawing/2014/main" id="{E45DF7F3-EFBF-6C06-55B4-0EF07A13ADC4}"/>
              </a:ext>
            </a:extLst>
          </p:cNvPr>
          <p:cNvCxnSpPr/>
          <p:nvPr userDrawn="1"/>
        </p:nvCxnSpPr>
        <p:spPr>
          <a:xfrm flipH="1">
            <a:off x="3422307" y="4322798"/>
            <a:ext cx="429264" cy="74486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34">
            <a:extLst>
              <a:ext uri="{FF2B5EF4-FFF2-40B4-BE49-F238E27FC236}">
                <a16:creationId xmlns:a16="http://schemas.microsoft.com/office/drawing/2014/main" id="{539772C7-BE6C-8ED2-21D2-257399209063}"/>
              </a:ext>
            </a:extLst>
          </p:cNvPr>
          <p:cNvCxnSpPr/>
          <p:nvPr userDrawn="1"/>
        </p:nvCxnSpPr>
        <p:spPr>
          <a:xfrm flipH="1">
            <a:off x="3503467" y="4181082"/>
            <a:ext cx="348105" cy="60403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37">
            <a:extLst>
              <a:ext uri="{FF2B5EF4-FFF2-40B4-BE49-F238E27FC236}">
                <a16:creationId xmlns:a16="http://schemas.microsoft.com/office/drawing/2014/main" id="{7B581129-C18D-1F14-F59C-647675A06EFC}"/>
              </a:ext>
            </a:extLst>
          </p:cNvPr>
          <p:cNvCxnSpPr/>
          <p:nvPr userDrawn="1"/>
        </p:nvCxnSpPr>
        <p:spPr>
          <a:xfrm flipH="1">
            <a:off x="218467" y="4398623"/>
            <a:ext cx="266946" cy="4632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77">
            <a:extLst>
              <a:ext uri="{FF2B5EF4-FFF2-40B4-BE49-F238E27FC236}">
                <a16:creationId xmlns:a16="http://schemas.microsoft.com/office/drawing/2014/main" id="{E89130B8-F656-1527-7653-2D14CBD53D24}"/>
              </a:ext>
            </a:extLst>
          </p:cNvPr>
          <p:cNvCxnSpPr/>
          <p:nvPr userDrawn="1"/>
        </p:nvCxnSpPr>
        <p:spPr>
          <a:xfrm flipH="1">
            <a:off x="5341223" y="412099"/>
            <a:ext cx="237490" cy="4120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图片 38">
            <a:extLst>
              <a:ext uri="{FF2B5EF4-FFF2-40B4-BE49-F238E27FC236}">
                <a16:creationId xmlns:a16="http://schemas.microsoft.com/office/drawing/2014/main" id="{D3A65E8E-1995-7386-11E7-5690B52741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6632" y="960554"/>
            <a:ext cx="5428593" cy="3422045"/>
          </a:xfrm>
          <a:custGeom>
            <a:avLst/>
            <a:gdLst>
              <a:gd name="connsiteX0" fmla="*/ 4340916 w 7372971"/>
              <a:gd name="connsiteY0" fmla="*/ 0 h 5302388"/>
              <a:gd name="connsiteX1" fmla="*/ 7372971 w 7372971"/>
              <a:gd name="connsiteY1" fmla="*/ 0 h 5302388"/>
              <a:gd name="connsiteX2" fmla="*/ 4340916 w 7372971"/>
              <a:gd name="connsiteY2" fmla="*/ 5283677 h 5302388"/>
              <a:gd name="connsiteX3" fmla="*/ 4340916 w 7372971"/>
              <a:gd name="connsiteY3" fmla="*/ 5302388 h 5302388"/>
              <a:gd name="connsiteX4" fmla="*/ 0 w 7372971"/>
              <a:gd name="connsiteY4" fmla="*/ 5302388 h 5302388"/>
              <a:gd name="connsiteX5" fmla="*/ 0 w 7372971"/>
              <a:gd name="connsiteY5" fmla="*/ 7 h 5302388"/>
              <a:gd name="connsiteX6" fmla="*/ 4340916 w 7372971"/>
              <a:gd name="connsiteY6" fmla="*/ 7 h 530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2970" h="5302388">
                <a:moveTo>
                  <a:pt x="4340916" y="0"/>
                </a:moveTo>
                <a:lnTo>
                  <a:pt x="7372971" y="0"/>
                </a:lnTo>
                <a:lnTo>
                  <a:pt x="4340916" y="5283677"/>
                </a:lnTo>
                <a:lnTo>
                  <a:pt x="4340916" y="5302388"/>
                </a:lnTo>
                <a:lnTo>
                  <a:pt x="0" y="5302388"/>
                </a:lnTo>
                <a:lnTo>
                  <a:pt x="0" y="7"/>
                </a:lnTo>
                <a:lnTo>
                  <a:pt x="4340916" y="7"/>
                </a:lnTo>
                <a:close/>
              </a:path>
            </a:pathLst>
          </a:custGeom>
        </p:spPr>
      </p:pic>
      <p:sp>
        <p:nvSpPr>
          <p:cNvPr id="45" name="平行四边形 39">
            <a:extLst>
              <a:ext uri="{FF2B5EF4-FFF2-40B4-BE49-F238E27FC236}">
                <a16:creationId xmlns:a16="http://schemas.microsoft.com/office/drawing/2014/main" id="{76158545-6FAF-5A1D-6B0A-E05B70DB8096}"/>
              </a:ext>
            </a:extLst>
          </p:cNvPr>
          <p:cNvSpPr/>
          <p:nvPr userDrawn="1"/>
        </p:nvSpPr>
        <p:spPr>
          <a:xfrm>
            <a:off x="3076355" y="1533229"/>
            <a:ext cx="2033190" cy="2099397"/>
          </a:xfrm>
          <a:prstGeom prst="parallelogram">
            <a:avLst>
              <a:gd name="adj" fmla="val 58651"/>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46" name="Picture 45" descr="Text&#10;&#10;Description automatically generated with medium confidence">
            <a:extLst>
              <a:ext uri="{FF2B5EF4-FFF2-40B4-BE49-F238E27FC236}">
                <a16:creationId xmlns:a16="http://schemas.microsoft.com/office/drawing/2014/main" id="{2F18E563-D7E9-5162-532F-D0F0E008C32E}"/>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7909264" y="206050"/>
            <a:ext cx="985699" cy="988224"/>
          </a:xfrm>
          <a:prstGeom prst="rect">
            <a:avLst/>
          </a:prstGeom>
        </p:spPr>
      </p:pic>
      <p:sp>
        <p:nvSpPr>
          <p:cNvPr id="47" name="Text Placeholder 5">
            <a:extLst>
              <a:ext uri="{FF2B5EF4-FFF2-40B4-BE49-F238E27FC236}">
                <a16:creationId xmlns:a16="http://schemas.microsoft.com/office/drawing/2014/main" id="{03FD0048-0F24-C190-0465-C606B41D8D85}"/>
              </a:ext>
            </a:extLst>
          </p:cNvPr>
          <p:cNvSpPr>
            <a:spLocks noGrp="1"/>
          </p:cNvSpPr>
          <p:nvPr>
            <p:ph type="body" sz="quarter" idx="10" hasCustomPrompt="1"/>
          </p:nvPr>
        </p:nvSpPr>
        <p:spPr>
          <a:xfrm>
            <a:off x="4572000" y="2392996"/>
            <a:ext cx="4374319" cy="745205"/>
          </a:xfrm>
        </p:spPr>
        <p:txBody>
          <a:bodyPr/>
          <a:lstStyle>
            <a:lvl1pPr marL="0" indent="0" algn="ctr">
              <a:buNone/>
              <a:defRPr sz="2900">
                <a:solidFill>
                  <a:schemeClr val="bg1"/>
                </a:solidFill>
                <a:latin typeface="Century Gothic" panose="020B0502020202020204" pitchFamily="34" charset="0"/>
              </a:defRPr>
            </a:lvl1pPr>
          </a:lstStyle>
          <a:p>
            <a:pPr lvl="0"/>
            <a:r>
              <a:rPr lang="en-CA"/>
              <a:t>Click to Add Intro Title</a:t>
            </a:r>
          </a:p>
        </p:txBody>
      </p:sp>
    </p:spTree>
    <p:extLst>
      <p:ext uri="{BB962C8B-B14F-4D97-AF65-F5344CB8AC3E}">
        <p14:creationId xmlns:p14="http://schemas.microsoft.com/office/powerpoint/2010/main" val="25193401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er Slide - One Present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Presenter Slide – One Presenter</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19" name="Freeform 5">
            <a:extLst>
              <a:ext uri="{FF2B5EF4-FFF2-40B4-BE49-F238E27FC236}">
                <a16:creationId xmlns:a16="http://schemas.microsoft.com/office/drawing/2014/main" id="{66B39690-17CE-4454-836D-FF1DF318388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0" name="Freeform 5">
            <a:extLst>
              <a:ext uri="{FF2B5EF4-FFF2-40B4-BE49-F238E27FC236}">
                <a16:creationId xmlns:a16="http://schemas.microsoft.com/office/drawing/2014/main" id="{3B39837A-88B6-4F32-A5ED-E6DB4FBAEBB9}"/>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4" name="Picture 3">
            <a:extLst>
              <a:ext uri="{FF2B5EF4-FFF2-40B4-BE49-F238E27FC236}">
                <a16:creationId xmlns:a16="http://schemas.microsoft.com/office/drawing/2014/main" id="{DAC19A5C-180B-3898-DDDC-66E2B12A2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3" name="矩形 1">
            <a:extLst>
              <a:ext uri="{FF2B5EF4-FFF2-40B4-BE49-F238E27FC236}">
                <a16:creationId xmlns:a16="http://schemas.microsoft.com/office/drawing/2014/main" id="{4A29B20D-F1D0-501A-213A-A676384982C5}"/>
              </a:ext>
            </a:extLst>
          </p:cNvPr>
          <p:cNvSpPr/>
          <p:nvPr/>
        </p:nvSpPr>
        <p:spPr>
          <a:xfrm>
            <a:off x="144017" y="1374644"/>
            <a:ext cx="8740101" cy="31098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7" name="矩形 2">
            <a:extLst>
              <a:ext uri="{FF2B5EF4-FFF2-40B4-BE49-F238E27FC236}">
                <a16:creationId xmlns:a16="http://schemas.microsoft.com/office/drawing/2014/main" id="{91154E43-10B7-1135-C5D0-F07647537E51}"/>
              </a:ext>
            </a:extLst>
          </p:cNvPr>
          <p:cNvSpPr>
            <a:spLocks noGrp="1" noRot="1" noMove="1" noResize="1" noEditPoints="1" noAdjustHandles="1" noChangeArrowheads="1" noChangeShapeType="1"/>
          </p:cNvSpPr>
          <p:nvPr userDrawn="1"/>
        </p:nvSpPr>
        <p:spPr>
          <a:xfrm>
            <a:off x="1091488" y="116180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b="0">
              <a:latin typeface="+mn-lt"/>
              <a:cs typeface="+mn-ea"/>
              <a:sym typeface="+mn-lt"/>
            </a:endParaRPr>
          </a:p>
        </p:txBody>
      </p:sp>
      <p:sp>
        <p:nvSpPr>
          <p:cNvPr id="9" name="Freeform 5">
            <a:extLst>
              <a:ext uri="{FF2B5EF4-FFF2-40B4-BE49-F238E27FC236}">
                <a16:creationId xmlns:a16="http://schemas.microsoft.com/office/drawing/2014/main" id="{24902C59-6F28-F3D1-357E-8394F283B68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90D921C8-1DD2-3A4E-DC24-0175F2DFC772}"/>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13768AD-34F2-E30A-1A3A-13B9BBC02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3" name="Freeform 5">
            <a:extLst>
              <a:ext uri="{FF2B5EF4-FFF2-40B4-BE49-F238E27FC236}">
                <a16:creationId xmlns:a16="http://schemas.microsoft.com/office/drawing/2014/main" id="{1D23B684-9A76-D6C5-BD57-4BA14E14F4C4}"/>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4" name="Freeform 5">
            <a:extLst>
              <a:ext uri="{FF2B5EF4-FFF2-40B4-BE49-F238E27FC236}">
                <a16:creationId xmlns:a16="http://schemas.microsoft.com/office/drawing/2014/main" id="{6AC11259-A402-824F-2103-EF8296763626}"/>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25" name="Picture 24">
            <a:extLst>
              <a:ext uri="{FF2B5EF4-FFF2-40B4-BE49-F238E27FC236}">
                <a16:creationId xmlns:a16="http://schemas.microsoft.com/office/drawing/2014/main" id="{E1B8F0BA-0CCA-B524-CDAB-11AA51AF0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50" name="Text Placeholder 27">
            <a:extLst>
              <a:ext uri="{FF2B5EF4-FFF2-40B4-BE49-F238E27FC236}">
                <a16:creationId xmlns:a16="http://schemas.microsoft.com/office/drawing/2014/main" id="{CB396C27-31AE-AD0E-8516-35BE19F4B585}"/>
              </a:ext>
            </a:extLst>
          </p:cNvPr>
          <p:cNvSpPr>
            <a:spLocks noGrp="1"/>
          </p:cNvSpPr>
          <p:nvPr>
            <p:ph type="body" sz="quarter" idx="22" hasCustomPrompt="1"/>
          </p:nvPr>
        </p:nvSpPr>
        <p:spPr>
          <a:xfrm>
            <a:off x="1228417" y="2867670"/>
            <a:ext cx="2214563" cy="328888"/>
          </a:xfrm>
          <a:prstGeom prst="rect">
            <a:avLst/>
          </a:prstGeom>
        </p:spPr>
        <p:txBody>
          <a:bodyPr lIns="0" tIns="0" rIns="0" bIns="0" anchor="ctr"/>
          <a:lstStyle>
            <a:lvl1pPr marL="0" indent="0" algn="ctr">
              <a:buNone/>
              <a:defRPr sz="2000" b="1">
                <a:solidFill>
                  <a:schemeClr val="bg1"/>
                </a:solidFill>
              </a:defRPr>
            </a:lvl1pPr>
          </a:lstStyle>
          <a:p>
            <a:r>
              <a:rPr lang="en-IN">
                <a:latin typeface="Arial" pitchFamily="34" charset="0"/>
              </a:rPr>
              <a:t>Presenter Name</a:t>
            </a:r>
          </a:p>
        </p:txBody>
      </p:sp>
      <p:sp>
        <p:nvSpPr>
          <p:cNvPr id="51" name="Text Placeholder 27">
            <a:extLst>
              <a:ext uri="{FF2B5EF4-FFF2-40B4-BE49-F238E27FC236}">
                <a16:creationId xmlns:a16="http://schemas.microsoft.com/office/drawing/2014/main" id="{1F24699D-EE56-F4B0-E721-77F8680C2682}"/>
              </a:ext>
            </a:extLst>
          </p:cNvPr>
          <p:cNvSpPr>
            <a:spLocks noGrp="1"/>
          </p:cNvSpPr>
          <p:nvPr>
            <p:ph type="body" sz="quarter" idx="39" hasCustomPrompt="1"/>
          </p:nvPr>
        </p:nvSpPr>
        <p:spPr>
          <a:xfrm>
            <a:off x="1228417" y="3204172"/>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Phone</a:t>
            </a:r>
          </a:p>
        </p:txBody>
      </p:sp>
      <p:sp>
        <p:nvSpPr>
          <p:cNvPr id="52" name="Text Placeholder 27">
            <a:extLst>
              <a:ext uri="{FF2B5EF4-FFF2-40B4-BE49-F238E27FC236}">
                <a16:creationId xmlns:a16="http://schemas.microsoft.com/office/drawing/2014/main" id="{58D66E8D-AE36-005B-CA26-AC66F0DE3757}"/>
              </a:ext>
            </a:extLst>
          </p:cNvPr>
          <p:cNvSpPr>
            <a:spLocks noGrp="1"/>
          </p:cNvSpPr>
          <p:nvPr>
            <p:ph type="body" sz="quarter" idx="40" hasCustomPrompt="1"/>
          </p:nvPr>
        </p:nvSpPr>
        <p:spPr>
          <a:xfrm>
            <a:off x="1228417" y="3547093"/>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Email</a:t>
            </a:r>
          </a:p>
        </p:txBody>
      </p:sp>
      <p:sp>
        <p:nvSpPr>
          <p:cNvPr id="53" name="Content Placeholder 41">
            <a:extLst>
              <a:ext uri="{FF2B5EF4-FFF2-40B4-BE49-F238E27FC236}">
                <a16:creationId xmlns:a16="http://schemas.microsoft.com/office/drawing/2014/main" id="{2B0ABF68-C152-447B-94CF-EDEB3408C8C0}"/>
              </a:ext>
            </a:extLst>
          </p:cNvPr>
          <p:cNvSpPr>
            <a:spLocks noGrp="1"/>
          </p:cNvSpPr>
          <p:nvPr>
            <p:ph sz="quarter" idx="47" hasCustomPrompt="1"/>
          </p:nvPr>
        </p:nvSpPr>
        <p:spPr>
          <a:xfrm>
            <a:off x="1228578" y="1267519"/>
            <a:ext cx="2214401" cy="1429577"/>
          </a:xfrm>
        </p:spPr>
        <p:txBody>
          <a:bodyPr/>
          <a:lstStyle>
            <a:lvl1pPr marL="0" indent="0">
              <a:buNone/>
              <a:defRPr/>
            </a:lvl1pPr>
          </a:lstStyle>
          <a:p>
            <a:pPr lvl="0"/>
            <a:r>
              <a:rPr lang="en-CA"/>
              <a:t>Click icon to add picture</a:t>
            </a:r>
          </a:p>
        </p:txBody>
      </p:sp>
      <p:sp>
        <p:nvSpPr>
          <p:cNvPr id="12" name="Text Placeholder 11">
            <a:extLst>
              <a:ext uri="{FF2B5EF4-FFF2-40B4-BE49-F238E27FC236}">
                <a16:creationId xmlns:a16="http://schemas.microsoft.com/office/drawing/2014/main" id="{3ECF0C1E-6EF5-0BEA-BFBA-8C4081FDC10A}"/>
              </a:ext>
            </a:extLst>
          </p:cNvPr>
          <p:cNvSpPr>
            <a:spLocks noGrp="1"/>
          </p:cNvSpPr>
          <p:nvPr>
            <p:ph type="body" sz="quarter" idx="48" hasCustomPrompt="1"/>
          </p:nvPr>
        </p:nvSpPr>
        <p:spPr>
          <a:xfrm>
            <a:off x="4342131" y="2339558"/>
            <a:ext cx="4227512" cy="857000"/>
          </a:xfrm>
        </p:spPr>
        <p:txBody>
          <a:bodyPr/>
          <a:lstStyle>
            <a:lvl1pPr marL="0" indent="0" algn="ctr">
              <a:buNone/>
              <a:defRPr/>
            </a:lvl1pPr>
          </a:lstStyle>
          <a:p>
            <a:pPr lvl="0"/>
            <a:r>
              <a:rPr lang="en-CA"/>
              <a:t>Insert Session Title</a:t>
            </a:r>
          </a:p>
        </p:txBody>
      </p:sp>
    </p:spTree>
    <p:extLst>
      <p:ext uri="{BB962C8B-B14F-4D97-AF65-F5344CB8AC3E}">
        <p14:creationId xmlns:p14="http://schemas.microsoft.com/office/powerpoint/2010/main" val="1910766624"/>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157397" y="104931"/>
            <a:ext cx="8805850" cy="4069830"/>
          </a:xfrm>
          <a:prstGeom prst="rect">
            <a:avLst/>
          </a:prstGeom>
          <a:no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CA">
              <a:solidFill>
                <a:srgbClr val="FFFFFF"/>
              </a:solidFill>
              <a:latin typeface="+mj-lt"/>
            </a:endParaRPr>
          </a:p>
        </p:txBody>
      </p:sp>
      <p:sp>
        <p:nvSpPr>
          <p:cNvPr id="17412" name="Rectangle 4"/>
          <p:cNvSpPr>
            <a:spLocks noGrp="1" noChangeArrowheads="1"/>
          </p:cNvSpPr>
          <p:nvPr>
            <p:ph type="body" idx="1"/>
          </p:nvPr>
        </p:nvSpPr>
        <p:spPr bwMode="auto">
          <a:xfrm>
            <a:off x="186380" y="827485"/>
            <a:ext cx="8755603" cy="3345656"/>
          </a:xfrm>
          <a:prstGeom prst="rect">
            <a:avLst/>
          </a:prstGeom>
          <a:noFill/>
          <a:ln w="9525">
            <a:noFill/>
            <a:miter lim="800000"/>
          </a:ln>
        </p:spPr>
        <p:txBody>
          <a:bodyPr vert="horz" wrap="square" lIns="137160" tIns="91440" rIns="137160"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15C1135B-AE92-83AF-AC3F-7188AFF55B43}"/>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15" name="Text Placeholder 27">
            <a:extLst>
              <a:ext uri="{FF2B5EF4-FFF2-40B4-BE49-F238E27FC236}">
                <a16:creationId xmlns:a16="http://schemas.microsoft.com/office/drawing/2014/main" id="{08E0C5EB-3F25-3119-93A3-3ABCE91ADA01}"/>
              </a:ext>
            </a:extLst>
          </p:cNvPr>
          <p:cNvSpPr txBox="1"/>
          <p:nvPr/>
        </p:nvSpPr>
        <p:spPr>
          <a:xfrm>
            <a:off x="1091488" y="38501"/>
            <a:ext cx="7792630" cy="539015"/>
          </a:xfrm>
          <a:prstGeom prst="rect">
            <a:avLst/>
          </a:prstGeom>
        </p:spPr>
        <p:txBody>
          <a:bodyPr lIns="0" tIns="0" rIns="0" bIns="0" anchor="ctr"/>
          <a:lstStyle>
            <a:lvl1pPr marL="0" indent="0" algn="l" rtl="0" eaLnBrk="1" fontAlgn="base" hangingPunct="1">
              <a:lnSpc>
                <a:spcPct val="110000"/>
              </a:lnSpc>
              <a:spcBef>
                <a:spcPct val="20000"/>
              </a:spcBef>
              <a:spcAft>
                <a:spcPct val="0"/>
              </a:spcAft>
              <a:buSzPct val="75000"/>
              <a:buFont typeface="Times" pitchFamily="18" charset="0"/>
              <a:buNone/>
              <a:defRPr sz="2400" b="1">
                <a:solidFill>
                  <a:schemeClr val="bg2"/>
                </a:solidFill>
                <a:latin typeface="Arial" pitchFamily="34" charset="0"/>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a:lstStyle>
          <a:p>
            <a:r>
              <a:rPr lang="en-US" kern="0"/>
              <a:t>Click to Add Title</a:t>
            </a:r>
            <a:endParaRPr lang="en-IN" kern="0"/>
          </a:p>
        </p:txBody>
      </p:sp>
      <p:sp>
        <p:nvSpPr>
          <p:cNvPr id="16" name="Slide Number Placeholder 3">
            <a:extLst>
              <a:ext uri="{FF2B5EF4-FFF2-40B4-BE49-F238E27FC236}">
                <a16:creationId xmlns:a16="http://schemas.microsoft.com/office/drawing/2014/main" id="{9B1C48C4-5547-1365-7565-86802185416C}"/>
              </a:ext>
            </a:extLst>
          </p:cNvPr>
          <p:cNvSpPr>
            <a:spLocks noGrp="1"/>
          </p:cNvSpPr>
          <p:nvPr>
            <p:ph type="sldNum" sz="quarter" idx="4"/>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17" name="Freeform 5">
            <a:extLst>
              <a:ext uri="{FF2B5EF4-FFF2-40B4-BE49-F238E27FC236}">
                <a16:creationId xmlns:a16="http://schemas.microsoft.com/office/drawing/2014/main" id="{D2080212-7F65-4088-5EA9-41645A8E35BD}"/>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8" name="Freeform 5">
            <a:extLst>
              <a:ext uri="{FF2B5EF4-FFF2-40B4-BE49-F238E27FC236}">
                <a16:creationId xmlns:a16="http://schemas.microsoft.com/office/drawing/2014/main" id="{E0DB464F-CCC1-0E31-E3C2-BDFB26C7A525}"/>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9" name="Picture 18">
            <a:extLst>
              <a:ext uri="{FF2B5EF4-FFF2-40B4-BE49-F238E27FC236}">
                <a16:creationId xmlns:a16="http://schemas.microsoft.com/office/drawing/2014/main" id="{EC42D204-4C7F-F6A9-D99D-A69BCC02F792}"/>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 name="Rectangle 1">
            <a:extLst>
              <a:ext uri="{FF2B5EF4-FFF2-40B4-BE49-F238E27FC236}">
                <a16:creationId xmlns:a16="http://schemas.microsoft.com/office/drawing/2014/main" id="{A54FC22D-1CEF-B647-2FCE-9EDB1131AC54}"/>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3" name="Text Placeholder 27">
            <a:extLst>
              <a:ext uri="{FF2B5EF4-FFF2-40B4-BE49-F238E27FC236}">
                <a16:creationId xmlns:a16="http://schemas.microsoft.com/office/drawing/2014/main" id="{A8438DBE-1957-999F-A233-0213E0CA99B8}"/>
              </a:ext>
            </a:extLst>
          </p:cNvPr>
          <p:cNvSpPr txBox="1"/>
          <p:nvPr/>
        </p:nvSpPr>
        <p:spPr>
          <a:xfrm>
            <a:off x="1091488" y="38501"/>
            <a:ext cx="7792630" cy="539015"/>
          </a:xfrm>
          <a:prstGeom prst="rect">
            <a:avLst/>
          </a:prstGeom>
        </p:spPr>
        <p:txBody>
          <a:bodyPr lIns="0" tIns="0" rIns="0" bIns="0" anchor="ctr"/>
          <a:lstStyle>
            <a:lvl1pPr marL="0" indent="0" algn="l" rtl="0" eaLnBrk="1" fontAlgn="base" hangingPunct="1">
              <a:lnSpc>
                <a:spcPct val="110000"/>
              </a:lnSpc>
              <a:spcBef>
                <a:spcPct val="20000"/>
              </a:spcBef>
              <a:spcAft>
                <a:spcPct val="0"/>
              </a:spcAft>
              <a:buSzPct val="75000"/>
              <a:buFont typeface="Times" pitchFamily="18" charset="0"/>
              <a:buNone/>
              <a:defRPr sz="2400" b="1">
                <a:solidFill>
                  <a:schemeClr val="bg2"/>
                </a:solidFill>
                <a:latin typeface="Arial" pitchFamily="34" charset="0"/>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a:lstStyle>
          <a:p>
            <a:r>
              <a:rPr lang="en-US" kern="0"/>
              <a:t>Click to Add Title</a:t>
            </a:r>
            <a:endParaRPr lang="en-IN" kern="0"/>
          </a:p>
        </p:txBody>
      </p:sp>
      <p:sp>
        <p:nvSpPr>
          <p:cNvPr id="4" name="Freeform 5">
            <a:extLst>
              <a:ext uri="{FF2B5EF4-FFF2-40B4-BE49-F238E27FC236}">
                <a16:creationId xmlns:a16="http://schemas.microsoft.com/office/drawing/2014/main" id="{56AACCBF-FF2E-12F2-9847-0EA87742A41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5" name="Freeform 5">
            <a:extLst>
              <a:ext uri="{FF2B5EF4-FFF2-40B4-BE49-F238E27FC236}">
                <a16:creationId xmlns:a16="http://schemas.microsoft.com/office/drawing/2014/main" id="{5B51B3CE-9A65-C58A-C027-3DE6D35BE1D5}"/>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6" name="Picture 5">
            <a:extLst>
              <a:ext uri="{FF2B5EF4-FFF2-40B4-BE49-F238E27FC236}">
                <a16:creationId xmlns:a16="http://schemas.microsoft.com/office/drawing/2014/main" id="{C32D2C93-77C7-FD8E-4AC4-917D0B1FFB51}"/>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7" name="Rectangle 6">
            <a:extLst>
              <a:ext uri="{FF2B5EF4-FFF2-40B4-BE49-F238E27FC236}">
                <a16:creationId xmlns:a16="http://schemas.microsoft.com/office/drawing/2014/main" id="{E745D0F9-E3A6-DA1E-8D62-FA7D81BFF083}"/>
              </a:ext>
            </a:extLst>
          </p:cNvPr>
          <p:cNvSpPr/>
          <p:nvPr userDrawn="1"/>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8" name="Text Placeholder 27">
            <a:extLst>
              <a:ext uri="{FF2B5EF4-FFF2-40B4-BE49-F238E27FC236}">
                <a16:creationId xmlns:a16="http://schemas.microsoft.com/office/drawing/2014/main" id="{9186380B-F6FC-B5DB-6AD0-643E10925C8D}"/>
              </a:ext>
            </a:extLst>
          </p:cNvPr>
          <p:cNvSpPr txBox="1"/>
          <p:nvPr userDrawn="1"/>
        </p:nvSpPr>
        <p:spPr>
          <a:xfrm>
            <a:off x="1091488" y="38501"/>
            <a:ext cx="7792630" cy="539015"/>
          </a:xfrm>
          <a:prstGeom prst="rect">
            <a:avLst/>
          </a:prstGeom>
        </p:spPr>
        <p:txBody>
          <a:bodyPr lIns="0" tIns="0" rIns="0" bIns="0" anchor="ctr"/>
          <a:lstStyle>
            <a:lvl1pPr marL="0" indent="0" algn="l" rtl="0" eaLnBrk="1" fontAlgn="base" hangingPunct="1">
              <a:lnSpc>
                <a:spcPct val="110000"/>
              </a:lnSpc>
              <a:spcBef>
                <a:spcPct val="20000"/>
              </a:spcBef>
              <a:spcAft>
                <a:spcPct val="0"/>
              </a:spcAft>
              <a:buSzPct val="75000"/>
              <a:buFont typeface="Times" pitchFamily="18" charset="0"/>
              <a:buNone/>
              <a:defRPr sz="2400" b="1">
                <a:solidFill>
                  <a:schemeClr val="bg2"/>
                </a:solidFill>
                <a:latin typeface="Arial" pitchFamily="34" charset="0"/>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a:lstStyle>
          <a:p>
            <a:r>
              <a:rPr lang="en-US" kern="0"/>
              <a:t>Click to Add Title</a:t>
            </a:r>
            <a:endParaRPr lang="en-IN" kern="0"/>
          </a:p>
        </p:txBody>
      </p:sp>
      <p:sp>
        <p:nvSpPr>
          <p:cNvPr id="9" name="Freeform 5">
            <a:extLst>
              <a:ext uri="{FF2B5EF4-FFF2-40B4-BE49-F238E27FC236}">
                <a16:creationId xmlns:a16="http://schemas.microsoft.com/office/drawing/2014/main" id="{5F9CE48E-73D2-C89F-FAA4-C4DC8A0D51A9}"/>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1" name="Freeform 5">
            <a:extLst>
              <a:ext uri="{FF2B5EF4-FFF2-40B4-BE49-F238E27FC236}">
                <a16:creationId xmlns:a16="http://schemas.microsoft.com/office/drawing/2014/main" id="{77656B92-6D47-44C8-A925-8B0ED8550861}"/>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2" name="Picture 11">
            <a:extLst>
              <a:ext uri="{FF2B5EF4-FFF2-40B4-BE49-F238E27FC236}">
                <a16:creationId xmlns:a16="http://schemas.microsoft.com/office/drawing/2014/main" id="{552295C6-4556-28D1-9802-A2B6446D453A}"/>
              </a:ext>
            </a:extLst>
          </p:cNvPr>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3588464778"/>
      </p:ext>
    </p:extLst>
  </p:cSld>
  <p:clrMap bg1="lt1" tx1="dk1" bg2="lt2" tx2="dk2" accent1="accent1" accent2="accent2" accent3="accent3" accent4="accent4" accent5="accent5" accent6="accent6" hlink="hlink" folHlink="folHlink"/>
  <p:sldLayoutIdLst>
    <p:sldLayoutId id="2147483822" r:id="rId1"/>
    <p:sldLayoutId id="2147483860" r:id="rId2"/>
    <p:sldLayoutId id="2147483859" r:id="rId3"/>
    <p:sldLayoutId id="2147483861" r:id="rId4"/>
    <p:sldLayoutId id="2147483823" r:id="rId5"/>
    <p:sldLayoutId id="2147483867" r:id="rId6"/>
    <p:sldLayoutId id="2147483824" r:id="rId7"/>
    <p:sldLayoutId id="2147483864" r:id="rId8"/>
    <p:sldLayoutId id="2147483862" r:id="rId9"/>
    <p:sldLayoutId id="2147483866" r:id="rId10"/>
    <p:sldLayoutId id="2147483863" r:id="rId11"/>
    <p:sldLayoutId id="2147483826" r:id="rId12"/>
    <p:sldLayoutId id="2147483829" r:id="rId13"/>
    <p:sldLayoutId id="2147483831" r:id="rId14"/>
    <p:sldLayoutId id="2147483832" r:id="rId15"/>
    <p:sldLayoutId id="2147483833" r:id="rId16"/>
    <p:sldLayoutId id="2147483834" r:id="rId17"/>
    <p:sldLayoutId id="2147483836" r:id="rId18"/>
    <p:sldLayoutId id="2147483837"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25" r:id="rId38"/>
    <p:sldLayoutId id="2147483868" r:id="rId39"/>
  </p:sldLayoutIdLst>
  <p:transition/>
  <p:hf hdr="0" ftr="0" dt="0"/>
  <p:txStyles>
    <p:titleStyle>
      <a:lvl1pPr algn="l" rtl="0" eaLnBrk="1" fontAlgn="base" hangingPunct="1">
        <a:spcBef>
          <a:spcPct val="0"/>
        </a:spcBef>
        <a:spcAft>
          <a:spcPct val="0"/>
        </a:spcAft>
        <a:defRPr kumimoji="0" lang="en-US" sz="2800" b="1" i="0" u="none" strike="noStrike" kern="0" cap="none" spc="0" normalizeH="0" baseline="0" noProof="0" smtClean="0">
          <a:ln>
            <a:noFill/>
          </a:ln>
          <a:solidFill>
            <a:schemeClr val="tx1"/>
          </a:solidFill>
          <a:effectLst/>
          <a:uLnTx/>
          <a:uFillTx/>
          <a:latin typeface="Arial" pitchFamily="34" charset="0"/>
          <a:ea typeface="+mj-ea"/>
          <a:cs typeface="Arial" pitchFamily="34" charset="0"/>
        </a:defRPr>
      </a:lvl1pPr>
      <a:lvl2pPr algn="l" rtl="0" eaLnBrk="1" fontAlgn="base" hangingPunct="1">
        <a:spcBef>
          <a:spcPct val="0"/>
        </a:spcBef>
        <a:spcAft>
          <a:spcPct val="0"/>
        </a:spcAft>
        <a:defRPr sz="3200" b="1">
          <a:solidFill>
            <a:schemeClr val="tx1"/>
          </a:solidFill>
          <a:latin typeface="Arial"/>
          <a:ea typeface="ＭＳ Ｐゴシック" pitchFamily="-16" charset="-128"/>
        </a:defRPr>
      </a:lvl2pPr>
      <a:lvl3pPr algn="l" rtl="0" eaLnBrk="1" fontAlgn="base" hangingPunct="1">
        <a:spcBef>
          <a:spcPct val="0"/>
        </a:spcBef>
        <a:spcAft>
          <a:spcPct val="0"/>
        </a:spcAft>
        <a:defRPr sz="3200" b="1">
          <a:solidFill>
            <a:schemeClr val="tx1"/>
          </a:solidFill>
          <a:latin typeface="Arial"/>
          <a:ea typeface="ＭＳ Ｐゴシック" pitchFamily="-16" charset="-128"/>
        </a:defRPr>
      </a:lvl3pPr>
      <a:lvl4pPr algn="l" rtl="0" eaLnBrk="1" fontAlgn="base" hangingPunct="1">
        <a:spcBef>
          <a:spcPct val="0"/>
        </a:spcBef>
        <a:spcAft>
          <a:spcPct val="0"/>
        </a:spcAft>
        <a:defRPr sz="3200" b="1">
          <a:solidFill>
            <a:schemeClr val="tx1"/>
          </a:solidFill>
          <a:latin typeface="Arial"/>
          <a:ea typeface="ＭＳ Ｐゴシック" pitchFamily="-16" charset="-128"/>
        </a:defRPr>
      </a:lvl4pPr>
      <a:lvl5pPr algn="l" rtl="0" eaLnBrk="1" fontAlgn="base" hangingPunct="1">
        <a:spcBef>
          <a:spcPct val="0"/>
        </a:spcBef>
        <a:spcAft>
          <a:spcPct val="0"/>
        </a:spcAft>
        <a:defRPr sz="3200" b="1">
          <a:solidFill>
            <a:schemeClr val="tx1"/>
          </a:solidFill>
          <a:latin typeface="Arial"/>
          <a:ea typeface="ＭＳ Ｐゴシック" pitchFamily="-16" charset="-128"/>
        </a:defRPr>
      </a:lvl5pPr>
      <a:lvl6pPr marL="457200" algn="l" rtl="0" eaLnBrk="1" fontAlgn="base" hangingPunct="1">
        <a:spcBef>
          <a:spcPct val="0"/>
        </a:spcBef>
        <a:spcAft>
          <a:spcPct val="0"/>
        </a:spcAft>
        <a:defRPr sz="3200" b="1">
          <a:solidFill>
            <a:schemeClr val="tx1"/>
          </a:solidFill>
          <a:latin typeface="Arial"/>
          <a:ea typeface="ＭＳ Ｐゴシック" pitchFamily="-16" charset="-128"/>
        </a:defRPr>
      </a:lvl6pPr>
      <a:lvl7pPr marL="914400" algn="l" rtl="0" eaLnBrk="1" fontAlgn="base" hangingPunct="1">
        <a:spcBef>
          <a:spcPct val="0"/>
        </a:spcBef>
        <a:spcAft>
          <a:spcPct val="0"/>
        </a:spcAft>
        <a:defRPr sz="3200" b="1">
          <a:solidFill>
            <a:schemeClr val="tx1"/>
          </a:solidFill>
          <a:latin typeface="Arial"/>
          <a:ea typeface="ＭＳ Ｐゴシック" pitchFamily="-16" charset="-128"/>
        </a:defRPr>
      </a:lvl7pPr>
      <a:lvl8pPr marL="1371600" algn="l" rtl="0" eaLnBrk="1" fontAlgn="base" hangingPunct="1">
        <a:spcBef>
          <a:spcPct val="0"/>
        </a:spcBef>
        <a:spcAft>
          <a:spcPct val="0"/>
        </a:spcAft>
        <a:defRPr sz="3200" b="1">
          <a:solidFill>
            <a:schemeClr val="tx1"/>
          </a:solidFill>
          <a:latin typeface="Arial"/>
          <a:ea typeface="ＭＳ Ｐゴシック" pitchFamily="-16" charset="-128"/>
        </a:defRPr>
      </a:lvl8pPr>
      <a:lvl9pPr marL="1828800" algn="l" rtl="0" eaLnBrk="1" fontAlgn="base" hangingPunct="1">
        <a:spcBef>
          <a:spcPct val="0"/>
        </a:spcBef>
        <a:spcAft>
          <a:spcPct val="0"/>
        </a:spcAft>
        <a:defRPr sz="3200" b="1">
          <a:solidFill>
            <a:schemeClr val="tx1"/>
          </a:solidFill>
          <a:latin typeface="Arial"/>
          <a:ea typeface="ＭＳ Ｐゴシック" pitchFamily="-16" charset="-128"/>
        </a:defRPr>
      </a:lvl9pPr>
    </p:titleStyle>
    <p:bodyStyle>
      <a:lvl1pPr marL="228600" indent="-228600" algn="l" rtl="0" eaLnBrk="1" fontAlgn="base" hangingPunct="1">
        <a:lnSpc>
          <a:spcPct val="110000"/>
        </a:lnSpc>
        <a:spcBef>
          <a:spcPct val="20000"/>
        </a:spcBef>
        <a:spcAft>
          <a:spcPct val="0"/>
        </a:spcAft>
        <a:buSzPct val="75000"/>
        <a:buFont typeface="Times" pitchFamily="18" charset="0"/>
        <a:buChar char="•"/>
        <a:defRPr sz="2900">
          <a:solidFill>
            <a:schemeClr val="tx1">
              <a:lumMod val="85000"/>
              <a:lumOff val="15000"/>
            </a:schemeClr>
          </a:solidFill>
          <a:latin typeface="Arial" pitchFamily="34" charset="0"/>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9E135C-E0D1-16B0-8918-587D97A702E3}"/>
              </a:ext>
            </a:extLst>
          </p:cNvPr>
          <p:cNvSpPr>
            <a:spLocks noGrp="1"/>
          </p:cNvSpPr>
          <p:nvPr>
            <p:ph type="body" sz="quarter" idx="10"/>
          </p:nvPr>
        </p:nvSpPr>
        <p:spPr>
          <a:xfrm>
            <a:off x="1851025" y="1913021"/>
            <a:ext cx="7292975" cy="742950"/>
          </a:xfrm>
        </p:spPr>
        <p:txBody>
          <a:bodyPr/>
          <a:lstStyle/>
          <a:p>
            <a:r>
              <a:rPr lang="en-CA"/>
              <a:t>OASIS: Hot Topics in Labour and Employment Law</a:t>
            </a:r>
          </a:p>
        </p:txBody>
      </p:sp>
      <p:sp>
        <p:nvSpPr>
          <p:cNvPr id="6" name="Text Placeholder 12">
            <a:extLst>
              <a:ext uri="{FF2B5EF4-FFF2-40B4-BE49-F238E27FC236}">
                <a16:creationId xmlns:a16="http://schemas.microsoft.com/office/drawing/2014/main" id="{315C506E-12A7-4086-A532-35D50048FAA2}"/>
              </a:ext>
            </a:extLst>
          </p:cNvPr>
          <p:cNvSpPr txBox="1"/>
          <p:nvPr/>
        </p:nvSpPr>
        <p:spPr>
          <a:xfrm>
            <a:off x="2237721" y="3072079"/>
            <a:ext cx="6519862" cy="402931"/>
          </a:xfrm>
          <a:prstGeom prst="rect">
            <a:avLst/>
          </a:prstGeom>
          <a:noFill/>
        </p:spPr>
        <p:txBody>
          <a:bodyPr wrap="square" rtlCol="0" anchor="ctr" anchorCtr="1">
            <a:spAutoFit/>
          </a:bodyPr>
          <a:lstStyle>
            <a:lvl1pPr marL="228600" marR="0" indent="-228600" algn="ctr" defTabSz="914400" rtl="0" eaLnBrk="0" fontAlgn="base" latinLnBrk="0" hangingPunct="0">
              <a:lnSpc>
                <a:spcPct val="110000"/>
              </a:lnSpc>
              <a:spcBef>
                <a:spcPct val="0"/>
              </a:spcBef>
              <a:spcAft>
                <a:spcPct val="0"/>
              </a:spcAft>
              <a:buClrTx/>
              <a:buSzPct val="75000"/>
              <a:buFont typeface="Times" pitchFamily="18" charset="0"/>
              <a:buNone/>
              <a:defRPr lang="en-US" sz="2000" kern="1200" smtClean="0">
                <a:solidFill>
                  <a:schemeClr val="tx1"/>
                </a:solidFill>
                <a:latin typeface="Arial"/>
                <a:ea typeface="ＭＳ Ｐゴシック" pitchFamily="-16" charset="-128"/>
                <a:cs typeface="+mn-cs"/>
              </a:defRPr>
            </a:lvl1pPr>
            <a:lvl2pPr algn="ctr" rtl="0" eaLnBrk="0" fontAlgn="base" hangingPunct="0">
              <a:spcBef>
                <a:spcPct val="0"/>
              </a:spcBef>
              <a:spcAft>
                <a:spcPct val="0"/>
              </a:spcAft>
              <a:defRPr lang="en-US" sz="2000" kern="1200" smtClean="0">
                <a:solidFill>
                  <a:schemeClr val="tx1"/>
                </a:solidFill>
                <a:latin typeface="Arial"/>
                <a:ea typeface="ＭＳ Ｐゴシック" pitchFamily="-16" charset="-128"/>
                <a:cs typeface="+mn-cs"/>
              </a:defRPr>
            </a:lvl2pPr>
            <a:lvl3pPr algn="ctr" rtl="0" eaLnBrk="0" fontAlgn="base" hangingPunct="0">
              <a:spcBef>
                <a:spcPct val="0"/>
              </a:spcBef>
              <a:spcAft>
                <a:spcPct val="0"/>
              </a:spcAft>
              <a:defRPr lang="en-US" sz="2000" kern="1200" smtClean="0">
                <a:solidFill>
                  <a:schemeClr val="tx1"/>
                </a:solidFill>
                <a:latin typeface="Arial"/>
                <a:ea typeface="ＭＳ Ｐゴシック" pitchFamily="-16" charset="-128"/>
                <a:cs typeface="+mn-cs"/>
              </a:defRPr>
            </a:lvl3pPr>
            <a:lvl4pPr algn="ctr" rtl="0" eaLnBrk="0" fontAlgn="base" hangingPunct="0">
              <a:spcBef>
                <a:spcPct val="0"/>
              </a:spcBef>
              <a:spcAft>
                <a:spcPct val="0"/>
              </a:spcAft>
              <a:defRPr lang="en-US" sz="2000" kern="1200" smtClean="0">
                <a:solidFill>
                  <a:schemeClr val="tx1"/>
                </a:solidFill>
                <a:latin typeface="Arial"/>
                <a:ea typeface="ＭＳ Ｐゴシック" pitchFamily="-16" charset="-128"/>
                <a:cs typeface="+mn-cs"/>
              </a:defRPr>
            </a:lvl4pPr>
            <a:lvl5pPr algn="ctr" rtl="0" eaLnBrk="0" fontAlgn="base" hangingPunct="0">
              <a:spcBef>
                <a:spcPct val="0"/>
              </a:spcBef>
              <a:spcAft>
                <a:spcPct val="0"/>
              </a:spcAft>
              <a:defRPr lang="en-CA" sz="2000" kern="1200" smtClean="0">
                <a:solidFill>
                  <a:schemeClr val="tx1"/>
                </a:solidFill>
                <a:latin typeface="Arial"/>
                <a:ea typeface="ＭＳ Ｐゴシック" pitchFamily="-16" charset="-128"/>
                <a:cs typeface="+mn-cs"/>
              </a:defRPr>
            </a:lvl5pPr>
          </a:lstStyle>
          <a:p>
            <a:pPr marL="228600" marR="0" lvl="0" indent="-228600" algn="ctr" defTabSz="914400" rtl="0" eaLnBrk="0" fontAlgn="base" latinLnBrk="0" hangingPunct="0">
              <a:lnSpc>
                <a:spcPct val="110000"/>
              </a:lnSpc>
              <a:spcBef>
                <a:spcPct val="0"/>
              </a:spcBef>
              <a:spcAft>
                <a:spcPct val="0"/>
              </a:spcAft>
              <a:buClrTx/>
              <a:buSzPct val="75000"/>
              <a:buFont typeface="Times" pitchFamily="18" charset="0"/>
              <a:buNone/>
              <a:defRPr/>
            </a:pPr>
            <a:r>
              <a:rPr kumimoji="0" lang="en-CA" i="0" u="none" strike="noStrike" kern="1200" cap="none" spc="0" normalizeH="0" baseline="0" noProof="0">
                <a:ln>
                  <a:noFill/>
                </a:ln>
                <a:effectLst/>
                <a:uLnTx/>
                <a:uFillTx/>
                <a:latin typeface="Century Gothic" panose="020B0502020202020204" pitchFamily="34" charset="0"/>
              </a:rPr>
              <a:t>Charles Hofley  </a:t>
            </a:r>
            <a:r>
              <a:rPr kumimoji="0" lang="en-CA" b="1" i="0" u="none" strike="noStrike" kern="1200" cap="none" spc="0" normalizeH="0" baseline="0" noProof="0">
                <a:ln>
                  <a:noFill/>
                </a:ln>
                <a:solidFill>
                  <a:srgbClr val="C00000"/>
                </a:solidFill>
                <a:effectLst/>
                <a:uLnTx/>
                <a:uFillTx/>
                <a:latin typeface="Century Gothic" panose="020B0502020202020204" pitchFamily="34" charset="0"/>
              </a:rPr>
              <a:t>I  </a:t>
            </a:r>
            <a:r>
              <a:rPr kumimoji="0" lang="en-CA" i="0" u="none" strike="noStrike" kern="1200" cap="none" spc="0" normalizeH="0" baseline="0" noProof="0">
                <a:ln>
                  <a:noFill/>
                </a:ln>
                <a:effectLst/>
                <a:uLnTx/>
                <a:uFillTx/>
                <a:latin typeface="Century Gothic" panose="020B0502020202020204" pitchFamily="34" charset="0"/>
              </a:rPr>
              <a:t>Siobhan O’Brien</a:t>
            </a:r>
          </a:p>
        </p:txBody>
      </p:sp>
    </p:spTree>
    <p:extLst>
      <p:ext uri="{BB962C8B-B14F-4D97-AF65-F5344CB8AC3E}">
        <p14:creationId xmlns:p14="http://schemas.microsoft.com/office/powerpoint/2010/main" val="68197912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Bill 149 Amendments</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fld id="{3C2759AE-BA43-4097-8E6F-70CEDDBB45A8}" type="slidenum">
              <a:rPr lang="en-US" smtClean="0"/>
              <a:t>10</a:t>
            </a:fld>
            <a:endParaRPr lang="en-US"/>
          </a:p>
        </p:txBody>
      </p:sp>
      <p:sp>
        <p:nvSpPr>
          <p:cNvPr id="23" name="Text Placeholder 22">
            <a:extLst>
              <a:ext uri="{FF2B5EF4-FFF2-40B4-BE49-F238E27FC236}">
                <a16:creationId xmlns:a16="http://schemas.microsoft.com/office/drawing/2014/main" id="{B2837068-72DF-2A58-EC46-997B014ABBA4}"/>
              </a:ext>
            </a:extLst>
          </p:cNvPr>
          <p:cNvSpPr>
            <a:spLocks noGrp="1"/>
          </p:cNvSpPr>
          <p:nvPr>
            <p:ph type="body" sz="quarter" idx="21"/>
          </p:nvPr>
        </p:nvSpPr>
        <p:spPr>
          <a:xfrm>
            <a:off x="3686463" y="1502859"/>
            <a:ext cx="5197655" cy="1129115"/>
          </a:xfrm>
        </p:spPr>
        <p:txBody>
          <a:bodyPr/>
          <a:lstStyle/>
          <a:p>
            <a:r>
              <a:rPr lang="en-CA"/>
              <a:t>These amendments all take effect on proclamation but will want to start now to ensure you are prepared</a:t>
            </a:r>
          </a:p>
        </p:txBody>
      </p:sp>
      <p:sp>
        <p:nvSpPr>
          <p:cNvPr id="24" name="Text Placeholder 23">
            <a:extLst>
              <a:ext uri="{FF2B5EF4-FFF2-40B4-BE49-F238E27FC236}">
                <a16:creationId xmlns:a16="http://schemas.microsoft.com/office/drawing/2014/main" id="{9BFC051E-0B24-810E-6AA2-EEB54C7C116E}"/>
              </a:ext>
            </a:extLst>
          </p:cNvPr>
          <p:cNvSpPr>
            <a:spLocks noGrp="1"/>
          </p:cNvSpPr>
          <p:nvPr>
            <p:ph type="body" sz="quarter" idx="22"/>
          </p:nvPr>
        </p:nvSpPr>
        <p:spPr/>
        <p:txBody>
          <a:bodyPr/>
          <a:lstStyle/>
          <a:p>
            <a:r>
              <a:rPr lang="en-CA"/>
              <a:t>Bill 149</a:t>
            </a:r>
          </a:p>
        </p:txBody>
      </p:sp>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7" y="1596660"/>
            <a:ext cx="419561" cy="319163"/>
            <a:chOff x="3037657" y="1596660"/>
            <a:chExt cx="419561" cy="319163"/>
          </a:xfrm>
        </p:grpSpPr>
        <p:sp>
          <p:nvSpPr>
            <p:cNvPr id="15" name="5">
              <a:extLst>
                <a:ext uri="{FF2B5EF4-FFF2-40B4-BE49-F238E27FC236}">
                  <a16:creationId xmlns:a16="http://schemas.microsoft.com/office/drawing/2014/main" id="{3BE57992-AFF5-DE30-1914-2415197381E5}"/>
                </a:ext>
              </a:extLst>
            </p:cNvPr>
            <p:cNvSpPr/>
            <p:nvPr/>
          </p:nvSpPr>
          <p:spPr>
            <a:xfrm>
              <a:off x="3092004" y="1596660"/>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66" name="TextBox 65">
              <a:extLst>
                <a:ext uri="{FF2B5EF4-FFF2-40B4-BE49-F238E27FC236}">
                  <a16:creationId xmlns:a16="http://schemas.microsoft.com/office/drawing/2014/main" id="{7D4BE6AF-5EE9-1721-9F4A-E9FB9B58B1E0}"/>
                </a:ext>
              </a:extLst>
            </p:cNvPr>
            <p:cNvSpPr txBox="1"/>
            <p:nvPr/>
          </p:nvSpPr>
          <p:spPr>
            <a:xfrm>
              <a:off x="3037657" y="1608046"/>
              <a:ext cx="419561" cy="307777"/>
            </a:xfrm>
            <a:prstGeom prst="rect">
              <a:avLst/>
            </a:prstGeom>
            <a:noFill/>
          </p:spPr>
          <p:txBody>
            <a:bodyPr wrap="square">
              <a:spAutoFit/>
            </a:bodyPr>
            <a:lstStyle/>
            <a:p>
              <a:r>
                <a:rPr lang="en-US" altLang="zh-CN" sz="1400">
                  <a:cs typeface="+mn-ea"/>
                  <a:sym typeface="+mn-lt"/>
                </a:rPr>
                <a:t>03</a:t>
              </a:r>
              <a:endParaRPr lang="en-CA" sz="1400"/>
            </a:p>
          </p:txBody>
        </p:sp>
      </p:grpSp>
      <p:pic>
        <p:nvPicPr>
          <p:cNvPr id="10" name="Picture Placeholder 39">
            <a:extLst>
              <a:ext uri="{FF2B5EF4-FFF2-40B4-BE49-F238E27FC236}">
                <a16:creationId xmlns:a16="http://schemas.microsoft.com/office/drawing/2014/main" id="{13341C35-6668-0921-7E1B-F0723D16A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9505" y="1363612"/>
            <a:ext cx="2214562" cy="1407608"/>
          </a:xfrm>
          <a:prstGeom prst="rect">
            <a:avLst/>
          </a:prstGeom>
          <a:noFill/>
          <a:ln w="9525">
            <a:noFill/>
            <a:miter lim="800000"/>
          </a:ln>
        </p:spPr>
      </p:pic>
    </p:spTree>
    <p:extLst>
      <p:ext uri="{BB962C8B-B14F-4D97-AF65-F5344CB8AC3E}">
        <p14:creationId xmlns:p14="http://schemas.microsoft.com/office/powerpoint/2010/main" val="13424400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8AE5760-E5DA-46B1-8870-36AA85EAAD54}"/>
              </a:ext>
            </a:extLst>
          </p:cNvPr>
          <p:cNvSpPr>
            <a:spLocks noGrp="1"/>
          </p:cNvSpPr>
          <p:nvPr>
            <p:ph type="body" sz="quarter" idx="10"/>
          </p:nvPr>
        </p:nvSpPr>
        <p:spPr/>
        <p:txBody>
          <a:bodyPr/>
          <a:lstStyle/>
          <a:p>
            <a:r>
              <a:rPr lang="en-CA"/>
              <a:t>Introduction</a:t>
            </a:r>
          </a:p>
        </p:txBody>
      </p:sp>
      <p:sp>
        <p:nvSpPr>
          <p:cNvPr id="6" name="Slide Number Placeholder 5">
            <a:extLst>
              <a:ext uri="{FF2B5EF4-FFF2-40B4-BE49-F238E27FC236}">
                <a16:creationId xmlns:a16="http://schemas.microsoft.com/office/drawing/2014/main" id="{77F077FE-78E3-459A-8ECC-377B18EF7C0E}"/>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11</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graphicFrame>
        <p:nvGraphicFramePr>
          <p:cNvPr id="2" name="Content Placeholder 1">
            <a:extLst>
              <a:ext uri="{FF2B5EF4-FFF2-40B4-BE49-F238E27FC236}">
                <a16:creationId xmlns:a16="http://schemas.microsoft.com/office/drawing/2014/main" id="{76541380-9FAA-E38F-C262-F2366F48870B}"/>
              </a:ext>
            </a:extLst>
          </p:cNvPr>
          <p:cNvGraphicFramePr>
            <a:graphicFrameLocks noGrp="1"/>
          </p:cNvGraphicFramePr>
          <p:nvPr>
            <p:ph idx="1"/>
          </p:nvPr>
        </p:nvGraphicFramePr>
        <p:xfrm>
          <a:off x="194198" y="1270917"/>
          <a:ext cx="8755603" cy="3048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2687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7DAB31-4DE8-C0E8-B0CD-62FF0E64CFAE}"/>
              </a:ext>
            </a:extLst>
          </p:cNvPr>
          <p:cNvSpPr>
            <a:spLocks noGrp="1"/>
          </p:cNvSpPr>
          <p:nvPr>
            <p:ph type="body" sz="quarter" idx="10"/>
          </p:nvPr>
        </p:nvSpPr>
        <p:spPr/>
        <p:txBody>
          <a:bodyPr/>
          <a:lstStyle/>
          <a:p>
            <a:r>
              <a:rPr lang="en-CA"/>
              <a:t>AI Voice Cloning</a:t>
            </a:r>
          </a:p>
        </p:txBody>
      </p:sp>
      <p:sp>
        <p:nvSpPr>
          <p:cNvPr id="3" name="Slide Number Placeholder 2">
            <a:extLst>
              <a:ext uri="{FF2B5EF4-FFF2-40B4-BE49-F238E27FC236}">
                <a16:creationId xmlns:a16="http://schemas.microsoft.com/office/drawing/2014/main" id="{056BBE23-8758-B6BF-55D8-5010588EF80F}"/>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12</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pic>
        <p:nvPicPr>
          <p:cNvPr id="6" name="Content Placeholder 5">
            <a:extLst>
              <a:ext uri="{FF2B5EF4-FFF2-40B4-BE49-F238E27FC236}">
                <a16:creationId xmlns:a16="http://schemas.microsoft.com/office/drawing/2014/main" id="{9BD52BC4-6704-6E12-6F14-8243F1F17801}"/>
              </a:ext>
            </a:extLst>
          </p:cNvPr>
          <p:cNvPicPr>
            <a:picLocks noGrp="1" noChangeAspect="1"/>
          </p:cNvPicPr>
          <p:nvPr>
            <p:ph idx="1"/>
          </p:nvPr>
        </p:nvPicPr>
        <p:blipFill>
          <a:blip r:embed="rId2"/>
          <a:stretch>
            <a:fillRect/>
          </a:stretch>
        </p:blipFill>
        <p:spPr>
          <a:xfrm>
            <a:off x="1418348" y="728255"/>
            <a:ext cx="6307304" cy="4165479"/>
          </a:xfrm>
        </p:spPr>
      </p:pic>
    </p:spTree>
    <p:extLst>
      <p:ext uri="{BB962C8B-B14F-4D97-AF65-F5344CB8AC3E}">
        <p14:creationId xmlns:p14="http://schemas.microsoft.com/office/powerpoint/2010/main" val="21035627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Warning Signs of Tampering</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13</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
        <p:nvSpPr>
          <p:cNvPr id="14" name="Text Placeholder 13">
            <a:extLst>
              <a:ext uri="{FF2B5EF4-FFF2-40B4-BE49-F238E27FC236}">
                <a16:creationId xmlns:a16="http://schemas.microsoft.com/office/drawing/2014/main" id="{63D8FE20-A8D3-0B2B-64E3-2DA433296A76}"/>
              </a:ext>
            </a:extLst>
          </p:cNvPr>
          <p:cNvSpPr>
            <a:spLocks noGrp="1"/>
          </p:cNvSpPr>
          <p:nvPr>
            <p:ph type="body" sz="quarter" idx="17"/>
          </p:nvPr>
        </p:nvSpPr>
        <p:spPr>
          <a:xfrm>
            <a:off x="3604840" y="1548073"/>
            <a:ext cx="5197655" cy="411199"/>
          </a:xfrm>
        </p:spPr>
        <p:txBody>
          <a:bodyPr/>
          <a:lstStyle/>
          <a:p>
            <a:r>
              <a:rPr lang="en-CA" sz="1800"/>
              <a:t>Extremely harmful or helpful (e.g., too “on the nose”)</a:t>
            </a:r>
          </a:p>
        </p:txBody>
      </p:sp>
      <p:sp>
        <p:nvSpPr>
          <p:cNvPr id="20" name="Text Placeholder 19">
            <a:extLst>
              <a:ext uri="{FF2B5EF4-FFF2-40B4-BE49-F238E27FC236}">
                <a16:creationId xmlns:a16="http://schemas.microsoft.com/office/drawing/2014/main" id="{0C71E45F-7BA0-13FC-6AD8-E365506723CF}"/>
              </a:ext>
            </a:extLst>
          </p:cNvPr>
          <p:cNvSpPr>
            <a:spLocks noGrp="1"/>
          </p:cNvSpPr>
          <p:nvPr>
            <p:ph type="body" sz="quarter" idx="18"/>
          </p:nvPr>
        </p:nvSpPr>
        <p:spPr>
          <a:xfrm>
            <a:off x="3608561" y="2322008"/>
            <a:ext cx="5197655" cy="411199"/>
          </a:xfrm>
        </p:spPr>
        <p:txBody>
          <a:bodyPr/>
          <a:lstStyle/>
          <a:p>
            <a:r>
              <a:rPr lang="en-CA" sz="1800"/>
              <a:t>Uncharacteristic behaviour or speech</a:t>
            </a:r>
          </a:p>
        </p:txBody>
      </p:sp>
      <p:sp>
        <p:nvSpPr>
          <p:cNvPr id="21" name="Text Placeholder 20">
            <a:extLst>
              <a:ext uri="{FF2B5EF4-FFF2-40B4-BE49-F238E27FC236}">
                <a16:creationId xmlns:a16="http://schemas.microsoft.com/office/drawing/2014/main" id="{0799106F-A772-E587-7EA4-165FF76604F9}"/>
              </a:ext>
            </a:extLst>
          </p:cNvPr>
          <p:cNvSpPr>
            <a:spLocks noGrp="1"/>
          </p:cNvSpPr>
          <p:nvPr>
            <p:ph type="body" sz="quarter" idx="19"/>
          </p:nvPr>
        </p:nvSpPr>
        <p:spPr>
          <a:xfrm>
            <a:off x="3604840" y="3076082"/>
            <a:ext cx="5197655" cy="343113"/>
          </a:xfrm>
        </p:spPr>
        <p:txBody>
          <a:bodyPr/>
          <a:lstStyle/>
          <a:p>
            <a:r>
              <a:rPr lang="en-CA" sz="1800"/>
              <a:t>Does not line up with other evidence</a:t>
            </a:r>
          </a:p>
        </p:txBody>
      </p:sp>
      <p:sp>
        <p:nvSpPr>
          <p:cNvPr id="22" name="Text Placeholder 21">
            <a:extLst>
              <a:ext uri="{FF2B5EF4-FFF2-40B4-BE49-F238E27FC236}">
                <a16:creationId xmlns:a16="http://schemas.microsoft.com/office/drawing/2014/main" id="{98571B32-B59A-BFCF-9019-B06EB4AE5FF4}"/>
              </a:ext>
            </a:extLst>
          </p:cNvPr>
          <p:cNvSpPr>
            <a:spLocks noGrp="1"/>
          </p:cNvSpPr>
          <p:nvPr>
            <p:ph type="body" sz="quarter" idx="20"/>
          </p:nvPr>
        </p:nvSpPr>
        <p:spPr>
          <a:xfrm>
            <a:off x="3604842" y="3862517"/>
            <a:ext cx="5197655" cy="411199"/>
          </a:xfrm>
        </p:spPr>
        <p:txBody>
          <a:bodyPr/>
          <a:lstStyle/>
          <a:p>
            <a:r>
              <a:rPr lang="en-CA" sz="1800"/>
              <a:t>No air of reality </a:t>
            </a:r>
          </a:p>
        </p:txBody>
      </p:sp>
      <p:sp>
        <p:nvSpPr>
          <p:cNvPr id="24" name="Text Placeholder 23">
            <a:extLst>
              <a:ext uri="{FF2B5EF4-FFF2-40B4-BE49-F238E27FC236}">
                <a16:creationId xmlns:a16="http://schemas.microsoft.com/office/drawing/2014/main" id="{9BFC051E-0B24-810E-6AA2-EEB54C7C116E}"/>
              </a:ext>
            </a:extLst>
          </p:cNvPr>
          <p:cNvSpPr>
            <a:spLocks noGrp="1"/>
          </p:cNvSpPr>
          <p:nvPr>
            <p:ph type="body" sz="quarter" idx="22"/>
          </p:nvPr>
        </p:nvSpPr>
        <p:spPr/>
        <p:txBody>
          <a:bodyPr/>
          <a:lstStyle/>
          <a:p>
            <a:r>
              <a:rPr lang="en-CA"/>
              <a:t>Warning Signs</a:t>
            </a:r>
          </a:p>
        </p:txBody>
      </p:sp>
      <p:pic>
        <p:nvPicPr>
          <p:cNvPr id="40" name="Picture Placeholder 39">
            <a:extLst>
              <a:ext uri="{FF2B5EF4-FFF2-40B4-BE49-F238E27FC236}">
                <a16:creationId xmlns:a16="http://schemas.microsoft.com/office/drawing/2014/main" id="{4197B875-8742-F22D-A138-463234FF4588}"/>
              </a:ext>
            </a:extLst>
          </p:cNvPr>
          <p:cNvPicPr>
            <a:picLocks noGrp="1" noChangeAspect="1"/>
          </p:cNvPicPr>
          <p:nvPr>
            <p:ph sz="quarter" idx="47"/>
          </p:nvPr>
        </p:nvPicPr>
        <p:blipFill>
          <a:blip r:embed="rId3">
            <a:extLst>
              <a:ext uri="{28A0092B-C50C-407E-A947-70E740481C1C}">
                <a14:useLocalDpi xmlns:a14="http://schemas.microsoft.com/office/drawing/2010/main" val="0"/>
              </a:ext>
            </a:extLst>
          </a:blip>
          <a:srcRect l="9553" t="-2225" r="9548" b="2225"/>
          <a:stretch>
            <a:fillRect/>
          </a:stretch>
        </p:blipFill>
        <p:spPr>
          <a:xfrm>
            <a:off x="592267" y="1319996"/>
            <a:ext cx="2154050" cy="1357571"/>
          </a:xfrm>
        </p:spPr>
      </p:pic>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6" y="1515718"/>
            <a:ext cx="424255" cy="2706286"/>
            <a:chOff x="3037656" y="1515718"/>
            <a:chExt cx="424255" cy="2706286"/>
          </a:xfrm>
        </p:grpSpPr>
        <p:sp>
          <p:nvSpPr>
            <p:cNvPr id="15" name="5">
              <a:extLst>
                <a:ext uri="{FF2B5EF4-FFF2-40B4-BE49-F238E27FC236}">
                  <a16:creationId xmlns:a16="http://schemas.microsoft.com/office/drawing/2014/main" id="{3BE57992-AFF5-DE30-1914-2415197381E5}"/>
                </a:ext>
              </a:extLst>
            </p:cNvPr>
            <p:cNvSpPr/>
            <p:nvPr/>
          </p:nvSpPr>
          <p:spPr>
            <a:xfrm>
              <a:off x="3092001" y="1515718"/>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Arial"/>
                <a:ea typeface="+mn-ea"/>
                <a:cs typeface="+mn-cs"/>
                <a:sym typeface="+mn-lt"/>
              </a:endParaRPr>
            </a:p>
          </p:txBody>
        </p:sp>
        <p:sp>
          <p:nvSpPr>
            <p:cNvPr id="16" name="89">
              <a:extLst>
                <a:ext uri="{FF2B5EF4-FFF2-40B4-BE49-F238E27FC236}">
                  <a16:creationId xmlns:a16="http://schemas.microsoft.com/office/drawing/2014/main" id="{042D5DE6-3DF9-3E75-12D3-67480FC1A8DC}"/>
                </a:ext>
              </a:extLst>
            </p:cNvPr>
            <p:cNvSpPr/>
            <p:nvPr/>
          </p:nvSpPr>
          <p:spPr>
            <a:xfrm>
              <a:off x="3092002" y="3107903"/>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Arial"/>
                <a:ea typeface="+mn-ea"/>
                <a:cs typeface="+mn-cs"/>
                <a:sym typeface="+mn-lt"/>
              </a:endParaRPr>
            </a:p>
          </p:txBody>
        </p:sp>
        <p:sp>
          <p:nvSpPr>
            <p:cNvPr id="17" name="107">
              <a:extLst>
                <a:ext uri="{FF2B5EF4-FFF2-40B4-BE49-F238E27FC236}">
                  <a16:creationId xmlns:a16="http://schemas.microsoft.com/office/drawing/2014/main" id="{CAC03203-218D-2EAA-294A-52C727619CB3}"/>
                </a:ext>
              </a:extLst>
            </p:cNvPr>
            <p:cNvSpPr/>
            <p:nvPr/>
          </p:nvSpPr>
          <p:spPr>
            <a:xfrm>
              <a:off x="3092001" y="2366698"/>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Arial"/>
                <a:ea typeface="+mn-ea"/>
                <a:cs typeface="+mn-cs"/>
                <a:sym typeface="+mn-lt"/>
              </a:endParaRPr>
            </a:p>
          </p:txBody>
        </p:sp>
        <p:sp>
          <p:nvSpPr>
            <p:cNvPr id="18" name="91">
              <a:extLst>
                <a:ext uri="{FF2B5EF4-FFF2-40B4-BE49-F238E27FC236}">
                  <a16:creationId xmlns:a16="http://schemas.microsoft.com/office/drawing/2014/main" id="{15EEC7DC-A519-27F2-600D-9396FDB7E0EE}"/>
                </a:ext>
              </a:extLst>
            </p:cNvPr>
            <p:cNvSpPr/>
            <p:nvPr/>
          </p:nvSpPr>
          <p:spPr>
            <a:xfrm>
              <a:off x="3092004" y="3902051"/>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Arial"/>
                <a:ea typeface="+mn-ea"/>
                <a:cs typeface="+mn-cs"/>
                <a:sym typeface="+mn-lt"/>
              </a:endParaRPr>
            </a:p>
          </p:txBody>
        </p:sp>
        <p:sp>
          <p:nvSpPr>
            <p:cNvPr id="66" name="TextBox 65">
              <a:extLst>
                <a:ext uri="{FF2B5EF4-FFF2-40B4-BE49-F238E27FC236}">
                  <a16:creationId xmlns:a16="http://schemas.microsoft.com/office/drawing/2014/main" id="{7D4BE6AF-5EE9-1721-9F4A-E9FB9B58B1E0}"/>
                </a:ext>
              </a:extLst>
            </p:cNvPr>
            <p:cNvSpPr txBox="1"/>
            <p:nvPr/>
          </p:nvSpPr>
          <p:spPr>
            <a:xfrm>
              <a:off x="3037657" y="1518810"/>
              <a:ext cx="419561" cy="30777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rgbClr val="FFFFFF"/>
                  </a:solidFill>
                  <a:effectLst/>
                  <a:uLnTx/>
                  <a:uFillTx/>
                  <a:latin typeface="Arial"/>
                  <a:ea typeface="ＭＳ Ｐゴシック" pitchFamily="-16" charset="-128"/>
                  <a:cs typeface="+mn-cs"/>
                  <a:sym typeface="+mn-lt"/>
                </a:rPr>
                <a:t>01</a:t>
              </a:r>
              <a:endParaRPr kumimoji="0" lang="en-CA" sz="1400" b="0" i="0" u="none" strike="noStrike" kern="1200" cap="none" spc="0" normalizeH="0" baseline="0" noProof="0">
                <a:ln>
                  <a:noFill/>
                </a:ln>
                <a:solidFill>
                  <a:srgbClr val="FFFFFF"/>
                </a:solidFill>
                <a:effectLst/>
                <a:uLnTx/>
                <a:uFillTx/>
                <a:latin typeface="Arial"/>
                <a:ea typeface="ＭＳ Ｐゴシック" pitchFamily="-16" charset="-128"/>
                <a:cs typeface="+mn-cs"/>
              </a:endParaRPr>
            </a:p>
          </p:txBody>
        </p:sp>
        <p:sp>
          <p:nvSpPr>
            <p:cNvPr id="67" name="TextBox 66">
              <a:extLst>
                <a:ext uri="{FF2B5EF4-FFF2-40B4-BE49-F238E27FC236}">
                  <a16:creationId xmlns:a16="http://schemas.microsoft.com/office/drawing/2014/main" id="{5A88BAEF-56DD-873D-9C2E-B31221389855}"/>
                </a:ext>
              </a:extLst>
            </p:cNvPr>
            <p:cNvSpPr txBox="1"/>
            <p:nvPr/>
          </p:nvSpPr>
          <p:spPr>
            <a:xfrm>
              <a:off x="3037656" y="2381566"/>
              <a:ext cx="419562" cy="30777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rgbClr val="FFFFFF"/>
                  </a:solidFill>
                  <a:effectLst/>
                  <a:uLnTx/>
                  <a:uFillTx/>
                  <a:latin typeface="Arial"/>
                  <a:ea typeface="ＭＳ Ｐゴシック" pitchFamily="-16" charset="-128"/>
                  <a:cs typeface="+mn-cs"/>
                  <a:sym typeface="+mn-lt"/>
                </a:rPr>
                <a:t>02</a:t>
              </a:r>
              <a:endParaRPr kumimoji="0" lang="en-CA" sz="1400" b="0" i="0" u="none" strike="noStrike" kern="1200" cap="none" spc="0" normalizeH="0" baseline="0" noProof="0">
                <a:ln>
                  <a:noFill/>
                </a:ln>
                <a:solidFill>
                  <a:srgbClr val="FFFFFF"/>
                </a:solidFill>
                <a:effectLst/>
                <a:uLnTx/>
                <a:uFillTx/>
                <a:latin typeface="Arial"/>
                <a:ea typeface="ＭＳ Ｐゴシック" pitchFamily="-16" charset="-128"/>
                <a:cs typeface="+mn-cs"/>
              </a:endParaRPr>
            </a:p>
          </p:txBody>
        </p:sp>
        <p:sp>
          <p:nvSpPr>
            <p:cNvPr id="68" name="TextBox 67">
              <a:extLst>
                <a:ext uri="{FF2B5EF4-FFF2-40B4-BE49-F238E27FC236}">
                  <a16:creationId xmlns:a16="http://schemas.microsoft.com/office/drawing/2014/main" id="{2ABD84EC-72F0-FFE3-4B98-D47011A7E5F8}"/>
                </a:ext>
              </a:extLst>
            </p:cNvPr>
            <p:cNvSpPr txBox="1"/>
            <p:nvPr/>
          </p:nvSpPr>
          <p:spPr>
            <a:xfrm>
              <a:off x="3037656" y="3127371"/>
              <a:ext cx="419562" cy="30777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rgbClr val="FFFFFF"/>
                  </a:solidFill>
                  <a:effectLst/>
                  <a:uLnTx/>
                  <a:uFillTx/>
                  <a:latin typeface="Arial"/>
                  <a:ea typeface="ＭＳ Ｐゴシック" pitchFamily="-16" charset="-128"/>
                  <a:cs typeface="+mn-cs"/>
                  <a:sym typeface="+mn-lt"/>
                </a:rPr>
                <a:t>03</a:t>
              </a:r>
              <a:endParaRPr kumimoji="0" lang="en-CA" sz="1400" b="0" i="0" u="none" strike="noStrike" kern="1200" cap="none" spc="0" normalizeH="0" baseline="0" noProof="0">
                <a:ln>
                  <a:noFill/>
                </a:ln>
                <a:solidFill>
                  <a:srgbClr val="FFFFFF"/>
                </a:solidFill>
                <a:effectLst/>
                <a:uLnTx/>
                <a:uFillTx/>
                <a:latin typeface="Arial"/>
                <a:ea typeface="ＭＳ Ｐゴシック" pitchFamily="-16" charset="-128"/>
                <a:cs typeface="+mn-cs"/>
              </a:endParaRPr>
            </a:p>
          </p:txBody>
        </p:sp>
        <p:sp>
          <p:nvSpPr>
            <p:cNvPr id="69" name="TextBox 68">
              <a:extLst>
                <a:ext uri="{FF2B5EF4-FFF2-40B4-BE49-F238E27FC236}">
                  <a16:creationId xmlns:a16="http://schemas.microsoft.com/office/drawing/2014/main" id="{999C8E6E-FCFB-6604-B0CA-B66C09243A4C}"/>
                </a:ext>
              </a:extLst>
            </p:cNvPr>
            <p:cNvSpPr txBox="1"/>
            <p:nvPr/>
          </p:nvSpPr>
          <p:spPr>
            <a:xfrm>
              <a:off x="3042348" y="3914227"/>
              <a:ext cx="419563" cy="30777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rgbClr val="FFFFFF"/>
                  </a:solidFill>
                  <a:effectLst/>
                  <a:uLnTx/>
                  <a:uFillTx/>
                  <a:latin typeface="Arial"/>
                  <a:ea typeface="ＭＳ Ｐゴシック" pitchFamily="-16" charset="-128"/>
                  <a:cs typeface="+mn-cs"/>
                  <a:sym typeface="+mn-lt"/>
                </a:rPr>
                <a:t>04</a:t>
              </a:r>
              <a:endParaRPr kumimoji="0" lang="en-CA" sz="1400" b="0" i="0" u="none" strike="noStrike" kern="1200" cap="none" spc="0" normalizeH="0" baseline="0" noProof="0">
                <a:ln>
                  <a:noFill/>
                </a:ln>
                <a:solidFill>
                  <a:srgbClr val="FFFFFF"/>
                </a:solidFill>
                <a:effectLst/>
                <a:uLnTx/>
                <a:uFillTx/>
                <a:latin typeface="Arial"/>
                <a:ea typeface="ＭＳ Ｐゴシック" pitchFamily="-16" charset="-128"/>
                <a:cs typeface="+mn-cs"/>
              </a:endParaRPr>
            </a:p>
          </p:txBody>
        </p:sp>
      </p:grpSp>
    </p:spTree>
    <p:extLst>
      <p:ext uri="{BB962C8B-B14F-4D97-AF65-F5344CB8AC3E}">
        <p14:creationId xmlns:p14="http://schemas.microsoft.com/office/powerpoint/2010/main" val="2716779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F966B1-58C7-91EA-5F09-00D8950DAB64}"/>
              </a:ext>
            </a:extLst>
          </p:cNvPr>
          <p:cNvSpPr>
            <a:spLocks noGrp="1"/>
          </p:cNvSpPr>
          <p:nvPr>
            <p:ph type="body" sz="quarter" idx="10"/>
          </p:nvPr>
        </p:nvSpPr>
        <p:spPr/>
        <p:txBody>
          <a:bodyPr/>
          <a:lstStyle/>
          <a:p>
            <a:r>
              <a:rPr lang="en-CA"/>
              <a:t>Calling in Experts</a:t>
            </a:r>
          </a:p>
        </p:txBody>
      </p:sp>
      <p:sp>
        <p:nvSpPr>
          <p:cNvPr id="3" name="Slide Number Placeholder 2">
            <a:extLst>
              <a:ext uri="{FF2B5EF4-FFF2-40B4-BE49-F238E27FC236}">
                <a16:creationId xmlns:a16="http://schemas.microsoft.com/office/drawing/2014/main" id="{EEC9493E-5C8C-C857-288F-2367231DAC15}"/>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14</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
        <p:nvSpPr>
          <p:cNvPr id="4" name="Content Placeholder 3">
            <a:extLst>
              <a:ext uri="{FF2B5EF4-FFF2-40B4-BE49-F238E27FC236}">
                <a16:creationId xmlns:a16="http://schemas.microsoft.com/office/drawing/2014/main" id="{60C160B9-EE52-61D6-1D52-DDE92B54B32C}"/>
              </a:ext>
            </a:extLst>
          </p:cNvPr>
          <p:cNvSpPr>
            <a:spLocks noGrp="1"/>
          </p:cNvSpPr>
          <p:nvPr>
            <p:ph idx="1"/>
          </p:nvPr>
        </p:nvSpPr>
        <p:spPr>
          <a:xfrm>
            <a:off x="194198" y="1046063"/>
            <a:ext cx="3207908" cy="3631191"/>
          </a:xfrm>
        </p:spPr>
        <p:txBody>
          <a:bodyPr/>
          <a:lstStyle/>
          <a:p>
            <a:pPr marL="0" indent="0">
              <a:buNone/>
            </a:pPr>
            <a:r>
              <a:rPr lang="en-CA" sz="2000"/>
              <a:t>Speak to your HM lawyer to identify: </a:t>
            </a:r>
          </a:p>
          <a:p>
            <a:pPr marL="514350" indent="-514350">
              <a:buFont typeface="+mj-lt"/>
              <a:buAutoNum type="romanLcPeriod"/>
            </a:pPr>
            <a:r>
              <a:rPr lang="en-CA" sz="2000"/>
              <a:t>Whether a third-party expert needs to be engaged </a:t>
            </a:r>
          </a:p>
          <a:p>
            <a:pPr marL="514350" indent="-514350">
              <a:buFont typeface="+mj-lt"/>
              <a:buAutoNum type="romanLcPeriod"/>
            </a:pPr>
            <a:r>
              <a:rPr lang="en-CA" sz="2000">
                <a:effectLst/>
                <a:latin typeface="Arial" pitchFamily="34" charset="0"/>
                <a:ea typeface="Times New Roman" panose="02020603050405020304" pitchFamily="18" charset="0"/>
              </a:rPr>
              <a:t>If so, what you need to ask for</a:t>
            </a:r>
            <a:endParaRPr lang="en-CA" sz="2000"/>
          </a:p>
        </p:txBody>
      </p:sp>
      <p:graphicFrame>
        <p:nvGraphicFramePr>
          <p:cNvPr id="6" name="Table 6">
            <a:extLst>
              <a:ext uri="{FF2B5EF4-FFF2-40B4-BE49-F238E27FC236}">
                <a16:creationId xmlns:a16="http://schemas.microsoft.com/office/drawing/2014/main" id="{F773B199-131E-FFF1-7CCE-4093D6C8FAE3}"/>
              </a:ext>
            </a:extLst>
          </p:cNvPr>
          <p:cNvGraphicFramePr>
            <a:graphicFrameLocks noGrp="1"/>
          </p:cNvGraphicFramePr>
          <p:nvPr/>
        </p:nvGraphicFramePr>
        <p:xfrm>
          <a:off x="3512634" y="1087910"/>
          <a:ext cx="5371484" cy="3705296"/>
        </p:xfrm>
        <a:graphic>
          <a:graphicData uri="http://schemas.openxmlformats.org/drawingml/2006/table">
            <a:tbl>
              <a:tblPr firstRow="1" bandRow="1">
                <a:tableStyleId>{00A15C55-8517-42AA-B614-E9B94910E393}</a:tableStyleId>
              </a:tblPr>
              <a:tblGrid>
                <a:gridCol w="2685742">
                  <a:extLst>
                    <a:ext uri="{9D8B030D-6E8A-4147-A177-3AD203B41FA5}">
                      <a16:colId xmlns:a16="http://schemas.microsoft.com/office/drawing/2014/main" val="1170775830"/>
                    </a:ext>
                  </a:extLst>
                </a:gridCol>
                <a:gridCol w="2685742">
                  <a:extLst>
                    <a:ext uri="{9D8B030D-6E8A-4147-A177-3AD203B41FA5}">
                      <a16:colId xmlns:a16="http://schemas.microsoft.com/office/drawing/2014/main" val="3162313340"/>
                    </a:ext>
                  </a:extLst>
                </a:gridCol>
              </a:tblGrid>
              <a:tr h="328656">
                <a:tc>
                  <a:txBody>
                    <a:bodyPr/>
                    <a:lstStyle/>
                    <a:p>
                      <a:r>
                        <a:rPr lang="en-CA" sz="1700"/>
                        <a:t>Firm/Client</a:t>
                      </a:r>
                    </a:p>
                  </a:txBody>
                  <a:tcPr/>
                </a:tc>
                <a:tc>
                  <a:txBody>
                    <a:bodyPr/>
                    <a:lstStyle/>
                    <a:p>
                      <a:r>
                        <a:rPr lang="en-CA" sz="1700"/>
                        <a:t>Third Party Expert </a:t>
                      </a:r>
                    </a:p>
                  </a:txBody>
                  <a:tcPr/>
                </a:tc>
                <a:extLst>
                  <a:ext uri="{0D108BD9-81ED-4DB2-BD59-A6C34878D82A}">
                    <a16:rowId xmlns:a16="http://schemas.microsoft.com/office/drawing/2014/main" val="386499655"/>
                  </a:ext>
                </a:extLst>
              </a:tr>
              <a:tr h="1068131">
                <a:tc>
                  <a:txBody>
                    <a:bodyPr/>
                    <a:lstStyle/>
                    <a:p>
                      <a:pPr marL="285750" indent="-285750">
                        <a:buFont typeface="Arial" pitchFamily="34" charset="0"/>
                        <a:buChar char="•"/>
                      </a:pPr>
                      <a:r>
                        <a:rPr lang="en-CA" sz="1700"/>
                        <a:t>Firm/client has the software and/or equipment to conduct the analysis </a:t>
                      </a:r>
                    </a:p>
                  </a:txBody>
                  <a:tcPr/>
                </a:tc>
                <a:tc>
                  <a:txBody>
                    <a:bodyPr/>
                    <a:lstStyle/>
                    <a:p>
                      <a:pPr marL="285750" indent="-285750">
                        <a:buFont typeface="Arial" pitchFamily="34" charset="0"/>
                        <a:buChar char="•"/>
                      </a:pPr>
                      <a:r>
                        <a:rPr lang="en-CA" sz="1700"/>
                        <a:t>Require software and/or equipment that firm/client does not have</a:t>
                      </a:r>
                    </a:p>
                  </a:txBody>
                  <a:tcPr/>
                </a:tc>
                <a:extLst>
                  <a:ext uri="{0D108BD9-81ED-4DB2-BD59-A6C34878D82A}">
                    <a16:rowId xmlns:a16="http://schemas.microsoft.com/office/drawing/2014/main" val="3584679101"/>
                  </a:ext>
                </a:extLst>
              </a:tr>
              <a:tr h="1007816">
                <a:tc>
                  <a:txBody>
                    <a:bodyPr/>
                    <a:lstStyle/>
                    <a:p>
                      <a:pPr marL="285750" indent="-285750">
                        <a:buFont typeface="Arial" pitchFamily="34" charset="0"/>
                        <a:buChar char="•"/>
                      </a:pPr>
                      <a:r>
                        <a:rPr lang="en-US" sz="1700"/>
                        <a:t>Do not need testimony about metadata analysis</a:t>
                      </a:r>
                      <a:endParaRPr lang="en-CA" sz="1700"/>
                    </a:p>
                  </a:txBody>
                  <a:tcPr/>
                </a:tc>
                <a:tc>
                  <a:txBody>
                    <a:bodyPr/>
                    <a:lstStyle/>
                    <a:p>
                      <a:pPr marL="285750" indent="-285750">
                        <a:buFont typeface="Arial" pitchFamily="34" charset="0"/>
                        <a:buChar char="•"/>
                      </a:pPr>
                      <a:r>
                        <a:rPr lang="en-US" sz="1700"/>
                        <a:t>Need testimony about metadata analysis</a:t>
                      </a:r>
                      <a:endParaRPr lang="en-CA" sz="1700"/>
                    </a:p>
                  </a:txBody>
                  <a:tcPr/>
                </a:tc>
                <a:extLst>
                  <a:ext uri="{0D108BD9-81ED-4DB2-BD59-A6C34878D82A}">
                    <a16:rowId xmlns:a16="http://schemas.microsoft.com/office/drawing/2014/main" val="2427403433"/>
                  </a:ext>
                </a:extLst>
              </a:tr>
              <a:tr h="821639">
                <a:tc>
                  <a:txBody>
                    <a:bodyPr/>
                    <a:lstStyle/>
                    <a:p>
                      <a:pPr marL="285750" indent="-285750">
                        <a:buFont typeface="Arial" pitchFamily="34" charset="0"/>
                        <a:buChar char="•"/>
                      </a:pPr>
                      <a:r>
                        <a:rPr lang="en-CA" sz="1700"/>
                        <a:t>Low risk that analysis could destroy evidence</a:t>
                      </a:r>
                    </a:p>
                  </a:txBody>
                  <a:tcPr/>
                </a:tc>
                <a:tc>
                  <a:txBody>
                    <a:bodyPr/>
                    <a:lstStyle/>
                    <a:p>
                      <a:pPr marL="285750" indent="-285750">
                        <a:buFont typeface="Arial" pitchFamily="34" charset="0"/>
                        <a:buChar char="•"/>
                      </a:pPr>
                      <a:r>
                        <a:rPr lang="en-CA" sz="1700"/>
                        <a:t>Higher risk that analysis could destroy evidence</a:t>
                      </a:r>
                    </a:p>
                  </a:txBody>
                  <a:tcPr/>
                </a:tc>
                <a:extLst>
                  <a:ext uri="{0D108BD9-81ED-4DB2-BD59-A6C34878D82A}">
                    <a16:rowId xmlns:a16="http://schemas.microsoft.com/office/drawing/2014/main" val="492290700"/>
                  </a:ext>
                </a:extLst>
              </a:tr>
              <a:tr h="328656">
                <a:tc gridSpan="2">
                  <a:txBody>
                    <a:bodyPr/>
                    <a:lstStyle/>
                    <a:p>
                      <a:pPr algn="ctr"/>
                      <a:r>
                        <a:rPr lang="en-CA" sz="1700"/>
                        <a:t>Proportionality </a:t>
                      </a:r>
                    </a:p>
                  </a:txBody>
                  <a:tcPr/>
                </a:tc>
                <a:tc hMerge="1">
                  <a:txBody>
                    <a:bodyPr/>
                    <a:lstStyle/>
                    <a:p>
                      <a:endParaRPr lang="en-CA"/>
                    </a:p>
                  </a:txBody>
                  <a:tcPr/>
                </a:tc>
                <a:extLst>
                  <a:ext uri="{0D108BD9-81ED-4DB2-BD59-A6C34878D82A}">
                    <a16:rowId xmlns:a16="http://schemas.microsoft.com/office/drawing/2014/main" val="2726761252"/>
                  </a:ext>
                </a:extLst>
              </a:tr>
            </a:tbl>
          </a:graphicData>
        </a:graphic>
      </p:graphicFrame>
    </p:spTree>
    <p:extLst>
      <p:ext uri="{BB962C8B-B14F-4D97-AF65-F5344CB8AC3E}">
        <p14:creationId xmlns:p14="http://schemas.microsoft.com/office/powerpoint/2010/main" val="4044392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4816FE-B15E-4257-ADD3-8694D62B3671}"/>
              </a:ext>
            </a:extLst>
          </p:cNvPr>
          <p:cNvSpPr>
            <a:spLocks noGrp="1"/>
          </p:cNvSpPr>
          <p:nvPr>
            <p:ph type="body" sz="quarter" idx="10"/>
          </p:nvPr>
        </p:nvSpPr>
        <p:spPr/>
        <p:txBody>
          <a:bodyPr/>
          <a:lstStyle/>
          <a:p>
            <a:r>
              <a:rPr lang="en-CA"/>
              <a:t>Employer Policies</a:t>
            </a:r>
          </a:p>
        </p:txBody>
      </p:sp>
      <p:graphicFrame>
        <p:nvGraphicFramePr>
          <p:cNvPr id="5" name="Content Placeholder 6">
            <a:extLst>
              <a:ext uri="{FF2B5EF4-FFF2-40B4-BE49-F238E27FC236}">
                <a16:creationId xmlns:a16="http://schemas.microsoft.com/office/drawing/2014/main" id="{2887D7C3-D732-4A0C-AF52-B08AF73022DF}"/>
              </a:ext>
            </a:extLst>
          </p:cNvPr>
          <p:cNvGraphicFramePr>
            <a:graphicFrameLocks noGrp="1"/>
          </p:cNvGraphicFramePr>
          <p:nvPr>
            <p:ph idx="1"/>
            <p:extLst>
              <p:ext uri="{D42A27DB-BD31-4B8C-83A1-F6EECF244321}">
                <p14:modId xmlns:p14="http://schemas.microsoft.com/office/powerpoint/2010/main" val="708766287"/>
              </p:ext>
            </p:extLst>
          </p:nvPr>
        </p:nvGraphicFramePr>
        <p:xfrm>
          <a:off x="193675" y="936702"/>
          <a:ext cx="8756650" cy="3885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F422DA5-4FAC-9413-E7EF-146B848A28E6}"/>
              </a:ext>
            </a:extLst>
          </p:cNvPr>
          <p:cNvSpPr>
            <a:spLocks noGrp="1"/>
          </p:cNvSpPr>
          <p:nvPr>
            <p:ph type="sldNum" sz="quarter" idx="11"/>
          </p:nvPr>
        </p:nvSpPr>
        <p:spPr/>
        <p:txBody>
          <a:bodyPr/>
          <a:lstStyle/>
          <a:p>
            <a:fld id="{3C2759AE-BA43-4097-8E6F-70CEDDBB45A8}" type="slidenum">
              <a:rPr lang="en-US" smtClean="0"/>
              <a:t>15</a:t>
            </a:fld>
            <a:endParaRPr lang="en-US"/>
          </a:p>
        </p:txBody>
      </p:sp>
    </p:spTree>
    <p:extLst>
      <p:ext uri="{BB962C8B-B14F-4D97-AF65-F5344CB8AC3E}">
        <p14:creationId xmlns:p14="http://schemas.microsoft.com/office/powerpoint/2010/main" val="30619383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9DC69B-2F5F-A6D2-743A-2CA79644FA72}"/>
              </a:ext>
            </a:extLst>
          </p:cNvPr>
          <p:cNvSpPr>
            <a:spLocks noGrp="1"/>
          </p:cNvSpPr>
          <p:nvPr>
            <p:ph type="body" sz="quarter" idx="10"/>
          </p:nvPr>
        </p:nvSpPr>
        <p:spPr/>
        <p:txBody>
          <a:bodyPr/>
          <a:lstStyle/>
          <a:p>
            <a:r>
              <a:rPr lang="en-CA"/>
              <a:t>Surreptitious Surveillance: When Employees Record</a:t>
            </a:r>
          </a:p>
        </p:txBody>
      </p:sp>
    </p:spTree>
    <p:extLst>
      <p:ext uri="{BB962C8B-B14F-4D97-AF65-F5344CB8AC3E}">
        <p14:creationId xmlns:p14="http://schemas.microsoft.com/office/powerpoint/2010/main" val="26595521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When Employees Record</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fld id="{3C2759AE-BA43-4097-8E6F-70CEDDBB45A8}" type="slidenum">
              <a:rPr lang="en-US" smtClean="0"/>
              <a:t>17</a:t>
            </a:fld>
            <a:endParaRPr lang="en-US"/>
          </a:p>
        </p:txBody>
      </p:sp>
      <p:sp>
        <p:nvSpPr>
          <p:cNvPr id="14" name="Text Placeholder 13">
            <a:extLst>
              <a:ext uri="{FF2B5EF4-FFF2-40B4-BE49-F238E27FC236}">
                <a16:creationId xmlns:a16="http://schemas.microsoft.com/office/drawing/2014/main" id="{63D8FE20-A8D3-0B2B-64E3-2DA433296A76}"/>
              </a:ext>
            </a:extLst>
          </p:cNvPr>
          <p:cNvSpPr>
            <a:spLocks noGrp="1"/>
          </p:cNvSpPr>
          <p:nvPr>
            <p:ph type="body" sz="quarter" idx="17"/>
          </p:nvPr>
        </p:nvSpPr>
        <p:spPr/>
        <p:txBody>
          <a:bodyPr/>
          <a:lstStyle/>
          <a:p>
            <a:r>
              <a:rPr lang="en-CA" sz="1800"/>
              <a:t>Increase in employees recording themselves and others in workplace</a:t>
            </a:r>
          </a:p>
        </p:txBody>
      </p:sp>
      <p:sp>
        <p:nvSpPr>
          <p:cNvPr id="20" name="Text Placeholder 19">
            <a:extLst>
              <a:ext uri="{FF2B5EF4-FFF2-40B4-BE49-F238E27FC236}">
                <a16:creationId xmlns:a16="http://schemas.microsoft.com/office/drawing/2014/main" id="{0C71E45F-7BA0-13FC-6AD8-E365506723CF}"/>
              </a:ext>
            </a:extLst>
          </p:cNvPr>
          <p:cNvSpPr>
            <a:spLocks noGrp="1"/>
          </p:cNvSpPr>
          <p:nvPr>
            <p:ph type="body" sz="quarter" idx="18"/>
          </p:nvPr>
        </p:nvSpPr>
        <p:spPr>
          <a:xfrm>
            <a:off x="3604845" y="2453582"/>
            <a:ext cx="5197655" cy="411199"/>
          </a:xfrm>
        </p:spPr>
        <p:txBody>
          <a:bodyPr/>
          <a:lstStyle/>
          <a:p>
            <a:r>
              <a:rPr lang="en-CA" sz="1800"/>
              <a:t>Employees might record disciplinary or investigation meetings, or even interactions with coworkers</a:t>
            </a:r>
          </a:p>
        </p:txBody>
      </p:sp>
      <p:sp>
        <p:nvSpPr>
          <p:cNvPr id="21" name="Text Placeholder 20">
            <a:extLst>
              <a:ext uri="{FF2B5EF4-FFF2-40B4-BE49-F238E27FC236}">
                <a16:creationId xmlns:a16="http://schemas.microsoft.com/office/drawing/2014/main" id="{0799106F-A772-E587-7EA4-165FF76604F9}"/>
              </a:ext>
            </a:extLst>
          </p:cNvPr>
          <p:cNvSpPr>
            <a:spLocks noGrp="1"/>
          </p:cNvSpPr>
          <p:nvPr>
            <p:ph type="body" sz="quarter" idx="19"/>
          </p:nvPr>
        </p:nvSpPr>
        <p:spPr>
          <a:xfrm>
            <a:off x="3604844" y="3301944"/>
            <a:ext cx="5197655" cy="411199"/>
          </a:xfrm>
        </p:spPr>
        <p:txBody>
          <a:bodyPr/>
          <a:lstStyle/>
          <a:p>
            <a:r>
              <a:rPr lang="en-CA" sz="1800"/>
              <a:t>Termination meeting recordings increasingly popular due to TikTok trend</a:t>
            </a:r>
          </a:p>
        </p:txBody>
      </p:sp>
      <p:sp>
        <p:nvSpPr>
          <p:cNvPr id="22" name="Text Placeholder 21">
            <a:extLst>
              <a:ext uri="{FF2B5EF4-FFF2-40B4-BE49-F238E27FC236}">
                <a16:creationId xmlns:a16="http://schemas.microsoft.com/office/drawing/2014/main" id="{98571B32-B59A-BFCF-9019-B06EB4AE5FF4}"/>
              </a:ext>
            </a:extLst>
          </p:cNvPr>
          <p:cNvSpPr>
            <a:spLocks noGrp="1"/>
          </p:cNvSpPr>
          <p:nvPr>
            <p:ph type="body" sz="quarter" idx="20"/>
          </p:nvPr>
        </p:nvSpPr>
        <p:spPr>
          <a:xfrm>
            <a:off x="3604845" y="3973405"/>
            <a:ext cx="5197655" cy="411199"/>
          </a:xfrm>
        </p:spPr>
        <p:txBody>
          <a:bodyPr/>
          <a:lstStyle/>
          <a:p>
            <a:r>
              <a:rPr lang="en-CA" sz="1800"/>
              <a:t>What can an employer do?</a:t>
            </a:r>
          </a:p>
        </p:txBody>
      </p:sp>
      <p:sp>
        <p:nvSpPr>
          <p:cNvPr id="24" name="Text Placeholder 23">
            <a:extLst>
              <a:ext uri="{FF2B5EF4-FFF2-40B4-BE49-F238E27FC236}">
                <a16:creationId xmlns:a16="http://schemas.microsoft.com/office/drawing/2014/main" id="{9BFC051E-0B24-810E-6AA2-EEB54C7C116E}"/>
              </a:ext>
            </a:extLst>
          </p:cNvPr>
          <p:cNvSpPr>
            <a:spLocks noGrp="1"/>
          </p:cNvSpPr>
          <p:nvPr>
            <p:ph type="body" sz="quarter" idx="22"/>
          </p:nvPr>
        </p:nvSpPr>
        <p:spPr/>
        <p:txBody>
          <a:bodyPr/>
          <a:lstStyle/>
          <a:p>
            <a:r>
              <a:rPr lang="en-CA"/>
              <a:t>Employees Recording</a:t>
            </a:r>
          </a:p>
        </p:txBody>
      </p:sp>
      <p:pic>
        <p:nvPicPr>
          <p:cNvPr id="40" name="Picture Placeholder 39">
            <a:extLst>
              <a:ext uri="{FF2B5EF4-FFF2-40B4-BE49-F238E27FC236}">
                <a16:creationId xmlns:a16="http://schemas.microsoft.com/office/drawing/2014/main" id="{4197B875-8742-F22D-A138-463234FF4588}"/>
              </a:ext>
            </a:extLst>
          </p:cNvPr>
          <p:cNvPicPr>
            <a:picLocks noGrp="1" noChangeAspect="1"/>
          </p:cNvPicPr>
          <p:nvPr>
            <p:ph sz="quarter" idx="47"/>
          </p:nvPr>
        </p:nvPicPr>
        <p:blipFill>
          <a:blip r:embed="rId3">
            <a:extLst>
              <a:ext uri="{28A0092B-C50C-407E-A947-70E740481C1C}">
                <a14:useLocalDpi xmlns:a14="http://schemas.microsoft.com/office/drawing/2010/main" val="0"/>
              </a:ext>
            </a:extLst>
          </a:blip>
          <a:stretch>
            <a:fillRect/>
          </a:stretch>
        </p:blipFill>
        <p:spPr>
          <a:xfrm>
            <a:off x="553055" y="1280160"/>
            <a:ext cx="2214562" cy="1351815"/>
          </a:xfrm>
        </p:spPr>
      </p:pic>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5" y="1519360"/>
            <a:ext cx="419563" cy="2815080"/>
            <a:chOff x="3037655" y="1519360"/>
            <a:chExt cx="419563" cy="2815080"/>
          </a:xfrm>
        </p:grpSpPr>
        <p:sp>
          <p:nvSpPr>
            <p:cNvPr id="15" name="5">
              <a:extLst>
                <a:ext uri="{FF2B5EF4-FFF2-40B4-BE49-F238E27FC236}">
                  <a16:creationId xmlns:a16="http://schemas.microsoft.com/office/drawing/2014/main" id="{3BE57992-AFF5-DE30-1914-2415197381E5}"/>
                </a:ext>
              </a:extLst>
            </p:cNvPr>
            <p:cNvSpPr/>
            <p:nvPr/>
          </p:nvSpPr>
          <p:spPr>
            <a:xfrm>
              <a:off x="3091846" y="1519360"/>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16" name="89">
              <a:extLst>
                <a:ext uri="{FF2B5EF4-FFF2-40B4-BE49-F238E27FC236}">
                  <a16:creationId xmlns:a16="http://schemas.microsoft.com/office/drawing/2014/main" id="{042D5DE6-3DF9-3E75-12D3-67480FC1A8DC}"/>
                </a:ext>
              </a:extLst>
            </p:cNvPr>
            <p:cNvSpPr/>
            <p:nvPr/>
          </p:nvSpPr>
          <p:spPr>
            <a:xfrm>
              <a:off x="3091847" y="3279016"/>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17" name="107">
              <a:extLst>
                <a:ext uri="{FF2B5EF4-FFF2-40B4-BE49-F238E27FC236}">
                  <a16:creationId xmlns:a16="http://schemas.microsoft.com/office/drawing/2014/main" id="{CAC03203-218D-2EAA-294A-52C727619CB3}"/>
                </a:ext>
              </a:extLst>
            </p:cNvPr>
            <p:cNvSpPr/>
            <p:nvPr/>
          </p:nvSpPr>
          <p:spPr>
            <a:xfrm>
              <a:off x="3091846" y="2274449"/>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18" name="91">
              <a:extLst>
                <a:ext uri="{FF2B5EF4-FFF2-40B4-BE49-F238E27FC236}">
                  <a16:creationId xmlns:a16="http://schemas.microsoft.com/office/drawing/2014/main" id="{15EEC7DC-A519-27F2-600D-9396FDB7E0EE}"/>
                </a:ext>
              </a:extLst>
            </p:cNvPr>
            <p:cNvSpPr/>
            <p:nvPr/>
          </p:nvSpPr>
          <p:spPr>
            <a:xfrm>
              <a:off x="3091847" y="4023571"/>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66" name="TextBox 65">
              <a:extLst>
                <a:ext uri="{FF2B5EF4-FFF2-40B4-BE49-F238E27FC236}">
                  <a16:creationId xmlns:a16="http://schemas.microsoft.com/office/drawing/2014/main" id="{7D4BE6AF-5EE9-1721-9F4A-E9FB9B58B1E0}"/>
                </a:ext>
              </a:extLst>
            </p:cNvPr>
            <p:cNvSpPr txBox="1"/>
            <p:nvPr/>
          </p:nvSpPr>
          <p:spPr>
            <a:xfrm>
              <a:off x="3037657" y="1519360"/>
              <a:ext cx="419561" cy="307777"/>
            </a:xfrm>
            <a:prstGeom prst="rect">
              <a:avLst/>
            </a:prstGeom>
            <a:noFill/>
          </p:spPr>
          <p:txBody>
            <a:bodyPr wrap="square">
              <a:spAutoFit/>
            </a:bodyPr>
            <a:lstStyle/>
            <a:p>
              <a:r>
                <a:rPr lang="en-US" altLang="zh-CN" sz="1400">
                  <a:cs typeface="+mn-ea"/>
                  <a:sym typeface="+mn-lt"/>
                </a:rPr>
                <a:t>01</a:t>
              </a:r>
              <a:endParaRPr lang="en-CA" sz="1400"/>
            </a:p>
          </p:txBody>
        </p:sp>
        <p:sp>
          <p:nvSpPr>
            <p:cNvPr id="67" name="TextBox 66">
              <a:extLst>
                <a:ext uri="{FF2B5EF4-FFF2-40B4-BE49-F238E27FC236}">
                  <a16:creationId xmlns:a16="http://schemas.microsoft.com/office/drawing/2014/main" id="{5A88BAEF-56DD-873D-9C2E-B31221389855}"/>
                </a:ext>
              </a:extLst>
            </p:cNvPr>
            <p:cNvSpPr txBox="1"/>
            <p:nvPr/>
          </p:nvSpPr>
          <p:spPr>
            <a:xfrm>
              <a:off x="3037656" y="2277541"/>
              <a:ext cx="419562" cy="307777"/>
            </a:xfrm>
            <a:prstGeom prst="rect">
              <a:avLst/>
            </a:prstGeom>
            <a:noFill/>
          </p:spPr>
          <p:txBody>
            <a:bodyPr wrap="square">
              <a:spAutoFit/>
            </a:bodyPr>
            <a:lstStyle/>
            <a:p>
              <a:r>
                <a:rPr lang="en-US" altLang="zh-CN" sz="1400">
                  <a:cs typeface="+mn-ea"/>
                  <a:sym typeface="+mn-lt"/>
                </a:rPr>
                <a:t>02</a:t>
              </a:r>
              <a:endParaRPr lang="en-CA" sz="1400"/>
            </a:p>
          </p:txBody>
        </p:sp>
        <p:sp>
          <p:nvSpPr>
            <p:cNvPr id="68" name="TextBox 67">
              <a:extLst>
                <a:ext uri="{FF2B5EF4-FFF2-40B4-BE49-F238E27FC236}">
                  <a16:creationId xmlns:a16="http://schemas.microsoft.com/office/drawing/2014/main" id="{2ABD84EC-72F0-FFE3-4B98-D47011A7E5F8}"/>
                </a:ext>
              </a:extLst>
            </p:cNvPr>
            <p:cNvSpPr txBox="1"/>
            <p:nvPr/>
          </p:nvSpPr>
          <p:spPr>
            <a:xfrm>
              <a:off x="3037656" y="3270642"/>
              <a:ext cx="419562" cy="307777"/>
            </a:xfrm>
            <a:prstGeom prst="rect">
              <a:avLst/>
            </a:prstGeom>
            <a:noFill/>
          </p:spPr>
          <p:txBody>
            <a:bodyPr wrap="square">
              <a:spAutoFit/>
            </a:bodyPr>
            <a:lstStyle/>
            <a:p>
              <a:r>
                <a:rPr lang="en-US" altLang="zh-CN" sz="1400">
                  <a:cs typeface="+mn-ea"/>
                  <a:sym typeface="+mn-lt"/>
                </a:rPr>
                <a:t>03</a:t>
              </a:r>
              <a:endParaRPr lang="en-CA" sz="1400"/>
            </a:p>
          </p:txBody>
        </p:sp>
        <p:sp>
          <p:nvSpPr>
            <p:cNvPr id="69" name="TextBox 68">
              <a:extLst>
                <a:ext uri="{FF2B5EF4-FFF2-40B4-BE49-F238E27FC236}">
                  <a16:creationId xmlns:a16="http://schemas.microsoft.com/office/drawing/2014/main" id="{999C8E6E-FCFB-6604-B0CA-B66C09243A4C}"/>
                </a:ext>
              </a:extLst>
            </p:cNvPr>
            <p:cNvSpPr txBox="1"/>
            <p:nvPr/>
          </p:nvSpPr>
          <p:spPr>
            <a:xfrm>
              <a:off x="3037655" y="4018289"/>
              <a:ext cx="419563" cy="307777"/>
            </a:xfrm>
            <a:prstGeom prst="rect">
              <a:avLst/>
            </a:prstGeom>
            <a:noFill/>
          </p:spPr>
          <p:txBody>
            <a:bodyPr wrap="square">
              <a:spAutoFit/>
            </a:bodyPr>
            <a:lstStyle/>
            <a:p>
              <a:r>
                <a:rPr lang="en-US" altLang="zh-CN" sz="1400">
                  <a:cs typeface="+mn-ea"/>
                  <a:sym typeface="+mn-lt"/>
                </a:rPr>
                <a:t>04</a:t>
              </a:r>
              <a:endParaRPr lang="en-CA" sz="1400"/>
            </a:p>
          </p:txBody>
        </p:sp>
      </p:grpSp>
    </p:spTree>
    <p:extLst>
      <p:ext uri="{BB962C8B-B14F-4D97-AF65-F5344CB8AC3E}">
        <p14:creationId xmlns:p14="http://schemas.microsoft.com/office/powerpoint/2010/main" val="15473026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6E6282A-C0E1-63CA-FB23-05B9F6512372}"/>
              </a:ext>
            </a:extLst>
          </p:cNvPr>
          <p:cNvSpPr>
            <a:spLocks noGrp="1"/>
          </p:cNvSpPr>
          <p:nvPr>
            <p:ph type="body" sz="quarter" idx="10"/>
          </p:nvPr>
        </p:nvSpPr>
        <p:spPr/>
        <p:txBody>
          <a:bodyPr/>
          <a:lstStyle/>
          <a:p>
            <a:r>
              <a:rPr lang="en-CA">
                <a:solidFill>
                  <a:schemeClr val="bg1"/>
                </a:solidFill>
                <a:effectLst/>
                <a:latin typeface="+mj-lt"/>
              </a:rPr>
              <a:t>When Employees Record</a:t>
            </a:r>
          </a:p>
        </p:txBody>
      </p:sp>
      <p:sp>
        <p:nvSpPr>
          <p:cNvPr id="3" name="Slide Number Placeholder 2">
            <a:extLst>
              <a:ext uri="{FF2B5EF4-FFF2-40B4-BE49-F238E27FC236}">
                <a16:creationId xmlns:a16="http://schemas.microsoft.com/office/drawing/2014/main" id="{9E07F7F1-9F90-ED2C-9334-2B715D855102}"/>
              </a:ext>
            </a:extLst>
          </p:cNvPr>
          <p:cNvSpPr>
            <a:spLocks noGrp="1"/>
          </p:cNvSpPr>
          <p:nvPr>
            <p:ph type="sldNum" sz="quarter" idx="11"/>
          </p:nvPr>
        </p:nvSpPr>
        <p:spPr/>
        <p:txBody>
          <a:bodyPr/>
          <a:lstStyle/>
          <a:p>
            <a:fld id="{3C2759AE-BA43-4097-8E6F-70CEDDBB45A8}" type="slidenum">
              <a:rPr lang="en-US" smtClean="0"/>
              <a:t>18</a:t>
            </a:fld>
            <a:endParaRPr lang="en-US"/>
          </a:p>
        </p:txBody>
      </p:sp>
      <p:graphicFrame>
        <p:nvGraphicFramePr>
          <p:cNvPr id="12" name="Content Placeholder 4">
            <a:extLst>
              <a:ext uri="{FF2B5EF4-FFF2-40B4-BE49-F238E27FC236}">
                <a16:creationId xmlns:a16="http://schemas.microsoft.com/office/drawing/2014/main" id="{200DD029-151D-85B9-ABA3-20C50F0F97EA}"/>
              </a:ext>
            </a:extLst>
          </p:cNvPr>
          <p:cNvGraphicFramePr>
            <a:graphicFrameLocks noGrp="1"/>
          </p:cNvGraphicFramePr>
          <p:nvPr>
            <p:ph idx="1"/>
          </p:nvPr>
        </p:nvGraphicFramePr>
        <p:xfrm>
          <a:off x="127468" y="1075192"/>
          <a:ext cx="8756650" cy="3630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97936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AC116D3-093D-F602-DDF9-EAC36CE1D7E2}"/>
              </a:ext>
            </a:extLst>
          </p:cNvPr>
          <p:cNvSpPr>
            <a:spLocks noGrp="1"/>
          </p:cNvSpPr>
          <p:nvPr>
            <p:ph type="body" sz="quarter" idx="10"/>
          </p:nvPr>
        </p:nvSpPr>
        <p:spPr/>
        <p:txBody>
          <a:bodyPr/>
          <a:lstStyle/>
          <a:p>
            <a:r>
              <a:rPr lang="en-CA">
                <a:solidFill>
                  <a:schemeClr val="bg1"/>
                </a:solidFill>
                <a:effectLst/>
                <a:latin typeface="+mj-lt"/>
              </a:rPr>
              <a:t>When Employees Record – Example </a:t>
            </a:r>
          </a:p>
        </p:txBody>
      </p:sp>
      <p:sp>
        <p:nvSpPr>
          <p:cNvPr id="3" name="Slide Number Placeholder 2">
            <a:extLst>
              <a:ext uri="{FF2B5EF4-FFF2-40B4-BE49-F238E27FC236}">
                <a16:creationId xmlns:a16="http://schemas.microsoft.com/office/drawing/2014/main" id="{3637228B-339E-0DBE-D961-F37CD334F489}"/>
              </a:ext>
            </a:extLst>
          </p:cNvPr>
          <p:cNvSpPr>
            <a:spLocks noGrp="1"/>
          </p:cNvSpPr>
          <p:nvPr>
            <p:ph type="sldNum" sz="quarter" idx="11"/>
          </p:nvPr>
        </p:nvSpPr>
        <p:spPr/>
        <p:txBody>
          <a:bodyPr/>
          <a:lstStyle/>
          <a:p>
            <a:fld id="{3C2759AE-BA43-4097-8E6F-70CEDDBB45A8}" type="slidenum">
              <a:rPr lang="en-US" smtClean="0"/>
              <a:t>19</a:t>
            </a:fld>
            <a:endParaRPr lang="en-US"/>
          </a:p>
        </p:txBody>
      </p:sp>
      <p:graphicFrame>
        <p:nvGraphicFramePr>
          <p:cNvPr id="7" name="Content Placeholder 4">
            <a:extLst>
              <a:ext uri="{FF2B5EF4-FFF2-40B4-BE49-F238E27FC236}">
                <a16:creationId xmlns:a16="http://schemas.microsoft.com/office/drawing/2014/main" id="{B9702B55-A3E8-EDC9-2247-B5EDA6B6E5CC}"/>
              </a:ext>
            </a:extLst>
          </p:cNvPr>
          <p:cNvGraphicFramePr>
            <a:graphicFrameLocks noGrp="1"/>
          </p:cNvGraphicFramePr>
          <p:nvPr>
            <p:ph idx="1"/>
          </p:nvPr>
        </p:nvGraphicFramePr>
        <p:xfrm>
          <a:off x="193675" y="1069902"/>
          <a:ext cx="8756650" cy="3751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72664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8830242-6C80-4870-6C99-D5A76E6950AF}"/>
              </a:ext>
            </a:extLst>
          </p:cNvPr>
          <p:cNvSpPr>
            <a:spLocks noGrp="1"/>
          </p:cNvSpPr>
          <p:nvPr>
            <p:ph type="body" sz="quarter" idx="10"/>
          </p:nvPr>
        </p:nvSpPr>
        <p:spPr/>
        <p:txBody>
          <a:bodyPr/>
          <a:lstStyle/>
          <a:p>
            <a:r>
              <a:rPr lang="en-CA"/>
              <a:t>Presenters</a:t>
            </a:r>
          </a:p>
        </p:txBody>
      </p:sp>
      <p:sp>
        <p:nvSpPr>
          <p:cNvPr id="10" name="Text Placeholder 9">
            <a:extLst>
              <a:ext uri="{FF2B5EF4-FFF2-40B4-BE49-F238E27FC236}">
                <a16:creationId xmlns:a16="http://schemas.microsoft.com/office/drawing/2014/main" id="{815164D4-48B7-D401-2F3A-7872F42B1EBA}"/>
              </a:ext>
            </a:extLst>
          </p:cNvPr>
          <p:cNvSpPr>
            <a:spLocks noGrp="1"/>
          </p:cNvSpPr>
          <p:nvPr>
            <p:ph type="body" sz="quarter" idx="22"/>
          </p:nvPr>
        </p:nvSpPr>
        <p:spPr/>
        <p:txBody>
          <a:bodyPr/>
          <a:lstStyle/>
          <a:p>
            <a:r>
              <a:rPr lang="en-CA"/>
              <a:t>Charles Hofley</a:t>
            </a:r>
          </a:p>
        </p:txBody>
      </p:sp>
      <p:sp>
        <p:nvSpPr>
          <p:cNvPr id="11" name="Text Placeholder 10">
            <a:extLst>
              <a:ext uri="{FF2B5EF4-FFF2-40B4-BE49-F238E27FC236}">
                <a16:creationId xmlns:a16="http://schemas.microsoft.com/office/drawing/2014/main" id="{973DC8D5-14A7-E438-69A4-202A8B378175}"/>
              </a:ext>
            </a:extLst>
          </p:cNvPr>
          <p:cNvSpPr>
            <a:spLocks noGrp="1"/>
          </p:cNvSpPr>
          <p:nvPr>
            <p:ph type="body" sz="quarter" idx="39"/>
          </p:nvPr>
        </p:nvSpPr>
        <p:spPr/>
        <p:txBody>
          <a:bodyPr/>
          <a:lstStyle/>
          <a:p>
            <a:r>
              <a:rPr lang="en-CA"/>
              <a:t>613.369.2101 (8401)</a:t>
            </a:r>
          </a:p>
        </p:txBody>
      </p:sp>
      <p:sp>
        <p:nvSpPr>
          <p:cNvPr id="12" name="Text Placeholder 11">
            <a:extLst>
              <a:ext uri="{FF2B5EF4-FFF2-40B4-BE49-F238E27FC236}">
                <a16:creationId xmlns:a16="http://schemas.microsoft.com/office/drawing/2014/main" id="{CABF3F31-7A9D-439E-C14C-8672E91783C2}"/>
              </a:ext>
            </a:extLst>
          </p:cNvPr>
          <p:cNvSpPr>
            <a:spLocks noGrp="1"/>
          </p:cNvSpPr>
          <p:nvPr>
            <p:ph type="body" sz="quarter" idx="40"/>
          </p:nvPr>
        </p:nvSpPr>
        <p:spPr>
          <a:xfrm>
            <a:off x="1135958" y="3572134"/>
            <a:ext cx="2399478" cy="328888"/>
          </a:xfrm>
        </p:spPr>
        <p:txBody>
          <a:bodyPr/>
          <a:lstStyle/>
          <a:p>
            <a:r>
              <a:rPr lang="en-CA" sz="1200"/>
              <a:t>charles-hofley@hicksmorley.com</a:t>
            </a:r>
          </a:p>
        </p:txBody>
      </p:sp>
      <p:pic>
        <p:nvPicPr>
          <p:cNvPr id="36" name="Content Placeholder 35">
            <a:extLst>
              <a:ext uri="{FF2B5EF4-FFF2-40B4-BE49-F238E27FC236}">
                <a16:creationId xmlns:a16="http://schemas.microsoft.com/office/drawing/2014/main" id="{0640FE9B-936C-DA6F-6B0E-D9D871B755D0}"/>
              </a:ext>
            </a:extLst>
          </p:cNvPr>
          <p:cNvPicPr>
            <a:picLocks noGrp="1" noChangeAspect="1"/>
          </p:cNvPicPr>
          <p:nvPr>
            <p:ph sz="quarter" idx="47"/>
          </p:nvPr>
        </p:nvPicPr>
        <p:blipFill>
          <a:blip r:embed="rId3">
            <a:extLst>
              <a:ext uri="{28A0092B-C50C-407E-A947-70E740481C1C}">
                <a14:useLocalDpi xmlns:a14="http://schemas.microsoft.com/office/drawing/2010/main" val="0"/>
              </a:ext>
            </a:extLst>
          </a:blip>
          <a:stretch>
            <a:fillRect/>
          </a:stretch>
        </p:blipFill>
        <p:spPr>
          <a:xfrm>
            <a:off x="1774304" y="1267099"/>
            <a:ext cx="1123405" cy="1429789"/>
          </a:xfrm>
        </p:spPr>
      </p:pic>
      <p:sp>
        <p:nvSpPr>
          <p:cNvPr id="13" name="Text Placeholder 12">
            <a:extLst>
              <a:ext uri="{FF2B5EF4-FFF2-40B4-BE49-F238E27FC236}">
                <a16:creationId xmlns:a16="http://schemas.microsoft.com/office/drawing/2014/main" id="{8B1DAB7D-5403-7DDA-C250-2C0824525379}"/>
              </a:ext>
            </a:extLst>
          </p:cNvPr>
          <p:cNvSpPr>
            <a:spLocks noGrp="1"/>
          </p:cNvSpPr>
          <p:nvPr>
            <p:ph type="body" sz="quarter" idx="48"/>
          </p:nvPr>
        </p:nvSpPr>
        <p:spPr/>
        <p:txBody>
          <a:bodyPr/>
          <a:lstStyle/>
          <a:p>
            <a:r>
              <a:rPr lang="en-CA"/>
              <a:t>Siobhan O’Brien</a:t>
            </a:r>
          </a:p>
        </p:txBody>
      </p:sp>
      <p:sp>
        <p:nvSpPr>
          <p:cNvPr id="14" name="Text Placeholder 13">
            <a:extLst>
              <a:ext uri="{FF2B5EF4-FFF2-40B4-BE49-F238E27FC236}">
                <a16:creationId xmlns:a16="http://schemas.microsoft.com/office/drawing/2014/main" id="{6996BEC1-B964-9E83-3F42-BB966D259910}"/>
              </a:ext>
            </a:extLst>
          </p:cNvPr>
          <p:cNvSpPr>
            <a:spLocks noGrp="1"/>
          </p:cNvSpPr>
          <p:nvPr>
            <p:ph type="body" sz="quarter" idx="49"/>
          </p:nvPr>
        </p:nvSpPr>
        <p:spPr/>
        <p:txBody>
          <a:bodyPr/>
          <a:lstStyle/>
          <a:p>
            <a:r>
              <a:rPr lang="en-CA"/>
              <a:t>613.369.2111</a:t>
            </a:r>
          </a:p>
        </p:txBody>
      </p:sp>
      <p:sp>
        <p:nvSpPr>
          <p:cNvPr id="15" name="Text Placeholder 14">
            <a:extLst>
              <a:ext uri="{FF2B5EF4-FFF2-40B4-BE49-F238E27FC236}">
                <a16:creationId xmlns:a16="http://schemas.microsoft.com/office/drawing/2014/main" id="{D592EDF8-56F2-9626-6573-1E9E77FE6B96}"/>
              </a:ext>
            </a:extLst>
          </p:cNvPr>
          <p:cNvSpPr>
            <a:spLocks noGrp="1"/>
          </p:cNvSpPr>
          <p:nvPr>
            <p:ph type="body" sz="quarter" idx="50"/>
          </p:nvPr>
        </p:nvSpPr>
        <p:spPr>
          <a:xfrm>
            <a:off x="5423649" y="3572134"/>
            <a:ext cx="2399478" cy="328888"/>
          </a:xfrm>
        </p:spPr>
        <p:txBody>
          <a:bodyPr/>
          <a:lstStyle/>
          <a:p>
            <a:r>
              <a:rPr lang="en-CA" sz="1200"/>
              <a:t>siobhan-obrien@hicksmorley.com</a:t>
            </a:r>
          </a:p>
        </p:txBody>
      </p:sp>
      <p:pic>
        <p:nvPicPr>
          <p:cNvPr id="38" name="Content Placeholder 37">
            <a:extLst>
              <a:ext uri="{FF2B5EF4-FFF2-40B4-BE49-F238E27FC236}">
                <a16:creationId xmlns:a16="http://schemas.microsoft.com/office/drawing/2014/main" id="{84D7712F-08DB-DCA2-FCD7-7ED7A0352D93}"/>
              </a:ext>
            </a:extLst>
          </p:cNvPr>
          <p:cNvPicPr>
            <a:picLocks noGrp="1" noChangeAspect="1"/>
          </p:cNvPicPr>
          <p:nvPr>
            <p:ph sz="quarter" idx="51"/>
          </p:nvPr>
        </p:nvPicPr>
        <p:blipFill>
          <a:blip r:embed="rId4">
            <a:extLst>
              <a:ext uri="{28A0092B-C50C-407E-A947-70E740481C1C}">
                <a14:useLocalDpi xmlns:a14="http://schemas.microsoft.com/office/drawing/2010/main" val="0"/>
              </a:ext>
            </a:extLst>
          </a:blip>
          <a:stretch>
            <a:fillRect/>
          </a:stretch>
        </p:blipFill>
        <p:spPr>
          <a:xfrm>
            <a:off x="6062141" y="1267099"/>
            <a:ext cx="1123405" cy="1429789"/>
          </a:xfrm>
        </p:spPr>
      </p:pic>
      <p:sp>
        <p:nvSpPr>
          <p:cNvPr id="4" name="Slide Number Placeholder 3">
            <a:extLst>
              <a:ext uri="{FF2B5EF4-FFF2-40B4-BE49-F238E27FC236}">
                <a16:creationId xmlns:a16="http://schemas.microsoft.com/office/drawing/2014/main" id="{C493CB26-4A24-AE65-E50E-BA4D38F9EC11}"/>
              </a:ext>
            </a:extLst>
          </p:cNvPr>
          <p:cNvSpPr>
            <a:spLocks noGrp="1"/>
          </p:cNvSpPr>
          <p:nvPr>
            <p:ph type="sldNum" sz="quarter" idx="11"/>
          </p:nvPr>
        </p:nvSpPr>
        <p:spPr/>
        <p:txBody>
          <a:bodyPr/>
          <a:lstStyle/>
          <a:p>
            <a:fld id="{3C2759AE-BA43-4097-8E6F-70CEDDBB45A8}" type="slidenum">
              <a:rPr lang="en-US" smtClean="0"/>
              <a:t>2</a:t>
            </a:fld>
            <a:endParaRPr lang="en-US"/>
          </a:p>
        </p:txBody>
      </p:sp>
    </p:spTree>
    <p:extLst>
      <p:ext uri="{BB962C8B-B14F-4D97-AF65-F5344CB8AC3E}">
        <p14:creationId xmlns:p14="http://schemas.microsoft.com/office/powerpoint/2010/main" val="206036759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AC116D3-093D-F602-DDF9-EAC36CE1D7E2}"/>
              </a:ext>
            </a:extLst>
          </p:cNvPr>
          <p:cNvSpPr>
            <a:spLocks noGrp="1"/>
          </p:cNvSpPr>
          <p:nvPr>
            <p:ph type="body" sz="quarter" idx="10"/>
          </p:nvPr>
        </p:nvSpPr>
        <p:spPr/>
        <p:txBody>
          <a:bodyPr/>
          <a:lstStyle/>
          <a:p>
            <a:r>
              <a:rPr lang="en-CA">
                <a:solidFill>
                  <a:schemeClr val="bg1"/>
                </a:solidFill>
                <a:effectLst/>
                <a:latin typeface="+mj-lt"/>
              </a:rPr>
              <a:t>When Employees Record – Example </a:t>
            </a:r>
          </a:p>
        </p:txBody>
      </p:sp>
      <p:sp>
        <p:nvSpPr>
          <p:cNvPr id="3" name="Slide Number Placeholder 2">
            <a:extLst>
              <a:ext uri="{FF2B5EF4-FFF2-40B4-BE49-F238E27FC236}">
                <a16:creationId xmlns:a16="http://schemas.microsoft.com/office/drawing/2014/main" id="{3637228B-339E-0DBE-D961-F37CD334F489}"/>
              </a:ext>
            </a:extLst>
          </p:cNvPr>
          <p:cNvSpPr>
            <a:spLocks noGrp="1"/>
          </p:cNvSpPr>
          <p:nvPr>
            <p:ph type="sldNum" sz="quarter" idx="11"/>
          </p:nvPr>
        </p:nvSpPr>
        <p:spPr/>
        <p:txBody>
          <a:bodyPr/>
          <a:lstStyle/>
          <a:p>
            <a:fld id="{3C2759AE-BA43-4097-8E6F-70CEDDBB45A8}" type="slidenum">
              <a:rPr lang="en-US" smtClean="0"/>
              <a:t>20</a:t>
            </a:fld>
            <a:endParaRPr lang="en-US"/>
          </a:p>
        </p:txBody>
      </p:sp>
      <p:graphicFrame>
        <p:nvGraphicFramePr>
          <p:cNvPr id="7" name="Content Placeholder 4">
            <a:extLst>
              <a:ext uri="{FF2B5EF4-FFF2-40B4-BE49-F238E27FC236}">
                <a16:creationId xmlns:a16="http://schemas.microsoft.com/office/drawing/2014/main" id="{B9702B55-A3E8-EDC9-2247-B5EDA6B6E5CC}"/>
              </a:ext>
            </a:extLst>
          </p:cNvPr>
          <p:cNvGraphicFramePr>
            <a:graphicFrameLocks noGrp="1"/>
          </p:cNvGraphicFramePr>
          <p:nvPr>
            <p:ph idx="1"/>
          </p:nvPr>
        </p:nvGraphicFramePr>
        <p:xfrm>
          <a:off x="193675" y="977462"/>
          <a:ext cx="8756650" cy="3844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52698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The TikTok Trend – Recording Termination Meetings</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fld id="{3C2759AE-BA43-4097-8E6F-70CEDDBB45A8}" type="slidenum">
              <a:rPr lang="en-US" smtClean="0"/>
              <a:t>21</a:t>
            </a:fld>
            <a:endParaRPr lang="en-US"/>
          </a:p>
        </p:txBody>
      </p:sp>
      <p:sp>
        <p:nvSpPr>
          <p:cNvPr id="14" name="Text Placeholder 13">
            <a:extLst>
              <a:ext uri="{FF2B5EF4-FFF2-40B4-BE49-F238E27FC236}">
                <a16:creationId xmlns:a16="http://schemas.microsoft.com/office/drawing/2014/main" id="{63D8FE20-A8D3-0B2B-64E3-2DA433296A76}"/>
              </a:ext>
            </a:extLst>
          </p:cNvPr>
          <p:cNvSpPr>
            <a:spLocks noGrp="1"/>
          </p:cNvSpPr>
          <p:nvPr>
            <p:ph type="body" sz="quarter" idx="17"/>
          </p:nvPr>
        </p:nvSpPr>
        <p:spPr>
          <a:xfrm>
            <a:off x="3604846" y="1495590"/>
            <a:ext cx="5197655" cy="832823"/>
          </a:xfrm>
        </p:spPr>
        <p:txBody>
          <a:bodyPr/>
          <a:lstStyle/>
          <a:p>
            <a:r>
              <a:rPr lang="en-CA" sz="1800"/>
              <a:t>January 2024 viral TikTok video showed San Francisco technology worker getting fired from her cybersecurity company </a:t>
            </a:r>
          </a:p>
        </p:txBody>
      </p:sp>
      <p:sp>
        <p:nvSpPr>
          <p:cNvPr id="21" name="Text Placeholder 20">
            <a:extLst>
              <a:ext uri="{FF2B5EF4-FFF2-40B4-BE49-F238E27FC236}">
                <a16:creationId xmlns:a16="http://schemas.microsoft.com/office/drawing/2014/main" id="{0799106F-A772-E587-7EA4-165FF76604F9}"/>
              </a:ext>
            </a:extLst>
          </p:cNvPr>
          <p:cNvSpPr>
            <a:spLocks noGrp="1"/>
          </p:cNvSpPr>
          <p:nvPr>
            <p:ph type="body" sz="quarter" idx="19"/>
          </p:nvPr>
        </p:nvSpPr>
        <p:spPr>
          <a:xfrm>
            <a:off x="3604846" y="3076082"/>
            <a:ext cx="5197655" cy="411199"/>
          </a:xfrm>
        </p:spPr>
        <p:txBody>
          <a:bodyPr/>
          <a:lstStyle/>
          <a:p>
            <a:r>
              <a:rPr lang="en-CA" sz="1800"/>
              <a:t>Video started a trend of employees (primarily Gen Z) recording their termination meetings and posting the videos on TikTok</a:t>
            </a:r>
          </a:p>
        </p:txBody>
      </p:sp>
      <p:sp>
        <p:nvSpPr>
          <p:cNvPr id="24" name="Text Placeholder 23">
            <a:extLst>
              <a:ext uri="{FF2B5EF4-FFF2-40B4-BE49-F238E27FC236}">
                <a16:creationId xmlns:a16="http://schemas.microsoft.com/office/drawing/2014/main" id="{9BFC051E-0B24-810E-6AA2-EEB54C7C116E}"/>
              </a:ext>
            </a:extLst>
          </p:cNvPr>
          <p:cNvSpPr>
            <a:spLocks noGrp="1"/>
          </p:cNvSpPr>
          <p:nvPr>
            <p:ph type="body" sz="quarter" idx="22"/>
          </p:nvPr>
        </p:nvSpPr>
        <p:spPr/>
        <p:txBody>
          <a:bodyPr/>
          <a:lstStyle/>
          <a:p>
            <a:r>
              <a:rPr lang="en-CA"/>
              <a:t>TikTok Trend</a:t>
            </a:r>
          </a:p>
        </p:txBody>
      </p:sp>
      <p:pic>
        <p:nvPicPr>
          <p:cNvPr id="40" name="Picture Placeholder 39">
            <a:extLst>
              <a:ext uri="{FF2B5EF4-FFF2-40B4-BE49-F238E27FC236}">
                <a16:creationId xmlns:a16="http://schemas.microsoft.com/office/drawing/2014/main" id="{4197B875-8742-F22D-A138-463234FF4588}"/>
              </a:ext>
            </a:extLst>
          </p:cNvPr>
          <p:cNvPicPr>
            <a:picLocks noGrp="1" noChangeAspect="1"/>
          </p:cNvPicPr>
          <p:nvPr>
            <p:ph sz="quarter" idx="47"/>
          </p:nvPr>
        </p:nvPicPr>
        <p:blipFill>
          <a:blip r:embed="rId3">
            <a:extLst>
              <a:ext uri="{28A0092B-C50C-407E-A947-70E740481C1C}">
                <a14:useLocalDpi xmlns:a14="http://schemas.microsoft.com/office/drawing/2010/main" val="0"/>
              </a:ext>
            </a:extLst>
          </a:blip>
          <a:stretch>
            <a:fillRect/>
          </a:stretch>
        </p:blipFill>
        <p:spPr>
          <a:xfrm>
            <a:off x="553055" y="1280160"/>
            <a:ext cx="2214562" cy="1351815"/>
          </a:xfrm>
        </p:spPr>
      </p:pic>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7" y="1519360"/>
            <a:ext cx="419562" cy="1667295"/>
            <a:chOff x="3037657" y="1519360"/>
            <a:chExt cx="419562" cy="1667295"/>
          </a:xfrm>
        </p:grpSpPr>
        <p:sp>
          <p:nvSpPr>
            <p:cNvPr id="15" name="5">
              <a:extLst>
                <a:ext uri="{FF2B5EF4-FFF2-40B4-BE49-F238E27FC236}">
                  <a16:creationId xmlns:a16="http://schemas.microsoft.com/office/drawing/2014/main" id="{3BE57992-AFF5-DE30-1914-2415197381E5}"/>
                </a:ext>
              </a:extLst>
            </p:cNvPr>
            <p:cNvSpPr/>
            <p:nvPr/>
          </p:nvSpPr>
          <p:spPr>
            <a:xfrm>
              <a:off x="3091846" y="1519360"/>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16" name="89">
              <a:extLst>
                <a:ext uri="{FF2B5EF4-FFF2-40B4-BE49-F238E27FC236}">
                  <a16:creationId xmlns:a16="http://schemas.microsoft.com/office/drawing/2014/main" id="{042D5DE6-3DF9-3E75-12D3-67480FC1A8DC}"/>
                </a:ext>
              </a:extLst>
            </p:cNvPr>
            <p:cNvSpPr/>
            <p:nvPr/>
          </p:nvSpPr>
          <p:spPr>
            <a:xfrm>
              <a:off x="3094203" y="2875786"/>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66" name="TextBox 65">
              <a:extLst>
                <a:ext uri="{FF2B5EF4-FFF2-40B4-BE49-F238E27FC236}">
                  <a16:creationId xmlns:a16="http://schemas.microsoft.com/office/drawing/2014/main" id="{7D4BE6AF-5EE9-1721-9F4A-E9FB9B58B1E0}"/>
                </a:ext>
              </a:extLst>
            </p:cNvPr>
            <p:cNvSpPr txBox="1"/>
            <p:nvPr/>
          </p:nvSpPr>
          <p:spPr>
            <a:xfrm>
              <a:off x="3037657" y="1519360"/>
              <a:ext cx="419561" cy="307777"/>
            </a:xfrm>
            <a:prstGeom prst="rect">
              <a:avLst/>
            </a:prstGeom>
            <a:noFill/>
          </p:spPr>
          <p:txBody>
            <a:bodyPr wrap="square">
              <a:spAutoFit/>
            </a:bodyPr>
            <a:lstStyle/>
            <a:p>
              <a:r>
                <a:rPr lang="en-US" altLang="zh-CN" sz="1400">
                  <a:cs typeface="+mn-ea"/>
                  <a:sym typeface="+mn-lt"/>
                </a:rPr>
                <a:t>01</a:t>
              </a:r>
              <a:endParaRPr lang="en-CA" sz="1400"/>
            </a:p>
          </p:txBody>
        </p:sp>
        <p:sp>
          <p:nvSpPr>
            <p:cNvPr id="68" name="TextBox 67">
              <a:extLst>
                <a:ext uri="{FF2B5EF4-FFF2-40B4-BE49-F238E27FC236}">
                  <a16:creationId xmlns:a16="http://schemas.microsoft.com/office/drawing/2014/main" id="{2ABD84EC-72F0-FFE3-4B98-D47011A7E5F8}"/>
                </a:ext>
              </a:extLst>
            </p:cNvPr>
            <p:cNvSpPr txBox="1"/>
            <p:nvPr/>
          </p:nvSpPr>
          <p:spPr>
            <a:xfrm>
              <a:off x="3037657" y="2872694"/>
              <a:ext cx="419562" cy="307777"/>
            </a:xfrm>
            <a:prstGeom prst="rect">
              <a:avLst/>
            </a:prstGeom>
            <a:noFill/>
          </p:spPr>
          <p:txBody>
            <a:bodyPr wrap="square">
              <a:spAutoFit/>
            </a:bodyPr>
            <a:lstStyle/>
            <a:p>
              <a:r>
                <a:rPr lang="en-US" altLang="zh-CN" sz="1400">
                  <a:cs typeface="+mn-ea"/>
                  <a:sym typeface="+mn-lt"/>
                </a:rPr>
                <a:t>02</a:t>
              </a:r>
              <a:endParaRPr lang="en-CA" sz="1400"/>
            </a:p>
          </p:txBody>
        </p:sp>
      </p:grpSp>
    </p:spTree>
    <p:extLst>
      <p:ext uri="{BB962C8B-B14F-4D97-AF65-F5344CB8AC3E}">
        <p14:creationId xmlns:p14="http://schemas.microsoft.com/office/powerpoint/2010/main" val="397790330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C0E8D02F-D63C-B61E-6AE9-918DD514B3ED}"/>
              </a:ext>
            </a:extLst>
          </p:cNvPr>
          <p:cNvSpPr>
            <a:spLocks noGrp="1"/>
          </p:cNvSpPr>
          <p:nvPr>
            <p:ph type="body" sz="quarter" idx="10"/>
          </p:nvPr>
        </p:nvSpPr>
        <p:spPr/>
        <p:txBody>
          <a:bodyPr/>
          <a:lstStyle/>
          <a:p>
            <a:r>
              <a:rPr lang="en-CA"/>
              <a:t>Best Practices for Employers</a:t>
            </a:r>
          </a:p>
        </p:txBody>
      </p:sp>
      <p:sp>
        <p:nvSpPr>
          <p:cNvPr id="3" name="Slide Number Placeholder 2">
            <a:extLst>
              <a:ext uri="{FF2B5EF4-FFF2-40B4-BE49-F238E27FC236}">
                <a16:creationId xmlns:a16="http://schemas.microsoft.com/office/drawing/2014/main" id="{6002B396-0998-DDD5-AEC7-CA6385835FF7}"/>
              </a:ext>
            </a:extLst>
          </p:cNvPr>
          <p:cNvSpPr>
            <a:spLocks noGrp="1"/>
          </p:cNvSpPr>
          <p:nvPr>
            <p:ph type="sldNum" sz="quarter" idx="11"/>
          </p:nvPr>
        </p:nvSpPr>
        <p:spPr/>
        <p:txBody>
          <a:bodyPr/>
          <a:lstStyle/>
          <a:p>
            <a:fld id="{3C2759AE-BA43-4097-8E6F-70CEDDBB45A8}" type="slidenum">
              <a:rPr lang="en-US" smtClean="0"/>
              <a:t>22</a:t>
            </a:fld>
            <a:endParaRPr lang="en-US"/>
          </a:p>
        </p:txBody>
      </p:sp>
      <p:sp>
        <p:nvSpPr>
          <p:cNvPr id="32" name="Text Placeholder 31">
            <a:extLst>
              <a:ext uri="{FF2B5EF4-FFF2-40B4-BE49-F238E27FC236}">
                <a16:creationId xmlns:a16="http://schemas.microsoft.com/office/drawing/2014/main" id="{9C43678D-87D1-E0F8-7D0A-A0BBDA2AB7E4}"/>
              </a:ext>
            </a:extLst>
          </p:cNvPr>
          <p:cNvSpPr>
            <a:spLocks noGrp="1"/>
          </p:cNvSpPr>
          <p:nvPr>
            <p:ph type="body" sz="quarter" idx="17"/>
          </p:nvPr>
        </p:nvSpPr>
        <p:spPr>
          <a:xfrm>
            <a:off x="879032" y="2477444"/>
            <a:ext cx="3933423" cy="411199"/>
          </a:xfrm>
        </p:spPr>
        <p:txBody>
          <a:bodyPr/>
          <a:lstStyle/>
          <a:p>
            <a:r>
              <a:rPr lang="en-CA" sz="1800"/>
              <a:t>Policies on recording can make expectations clear but cannot guarantee employees will not record</a:t>
            </a:r>
          </a:p>
        </p:txBody>
      </p:sp>
      <p:sp>
        <p:nvSpPr>
          <p:cNvPr id="33" name="Text Placeholder 32">
            <a:extLst>
              <a:ext uri="{FF2B5EF4-FFF2-40B4-BE49-F238E27FC236}">
                <a16:creationId xmlns:a16="http://schemas.microsoft.com/office/drawing/2014/main" id="{0CFDF30A-4F58-A781-D7CA-16030EFBA151}"/>
              </a:ext>
            </a:extLst>
          </p:cNvPr>
          <p:cNvSpPr>
            <a:spLocks noGrp="1"/>
          </p:cNvSpPr>
          <p:nvPr>
            <p:ph type="body" sz="quarter" idx="18"/>
          </p:nvPr>
        </p:nvSpPr>
        <p:spPr>
          <a:xfrm>
            <a:off x="879032" y="1229891"/>
            <a:ext cx="3933423" cy="411199"/>
          </a:xfrm>
        </p:spPr>
        <p:txBody>
          <a:bodyPr/>
          <a:lstStyle/>
          <a:p>
            <a:r>
              <a:rPr lang="en-CA" sz="1800"/>
              <a:t>Generally impossible to know whether employee is recording at work </a:t>
            </a:r>
          </a:p>
        </p:txBody>
      </p:sp>
      <p:sp>
        <p:nvSpPr>
          <p:cNvPr id="35" name="Text Placeholder 34">
            <a:extLst>
              <a:ext uri="{FF2B5EF4-FFF2-40B4-BE49-F238E27FC236}">
                <a16:creationId xmlns:a16="http://schemas.microsoft.com/office/drawing/2014/main" id="{BDC5713A-BE76-92C9-8631-DA8644641525}"/>
              </a:ext>
            </a:extLst>
          </p:cNvPr>
          <p:cNvSpPr>
            <a:spLocks noGrp="1"/>
          </p:cNvSpPr>
          <p:nvPr>
            <p:ph type="body" sz="quarter" idx="20"/>
          </p:nvPr>
        </p:nvSpPr>
        <p:spPr>
          <a:xfrm>
            <a:off x="879031" y="3588238"/>
            <a:ext cx="3933423" cy="1198670"/>
          </a:xfrm>
        </p:spPr>
        <p:txBody>
          <a:bodyPr/>
          <a:lstStyle/>
          <a:p>
            <a:r>
              <a:rPr lang="en-CA" sz="1800"/>
              <a:t>Practically, may need to assume certain workplace meetings may be surreptitiously recorded (investigations, terminations)</a:t>
            </a:r>
          </a:p>
        </p:txBody>
      </p:sp>
      <p:pic>
        <p:nvPicPr>
          <p:cNvPr id="39" name="Picture Placeholder 38">
            <a:extLst>
              <a:ext uri="{FF2B5EF4-FFF2-40B4-BE49-F238E27FC236}">
                <a16:creationId xmlns:a16="http://schemas.microsoft.com/office/drawing/2014/main" id="{CFB675AD-7586-AF00-617E-99804C06BB45}"/>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t="1440" b="1440"/>
          <a:stretch>
            <a:fillRect/>
          </a:stretch>
        </p:blipFill>
        <p:spPr/>
      </p:pic>
      <p:grpSp>
        <p:nvGrpSpPr>
          <p:cNvPr id="2" name="36">
            <a:extLst>
              <a:ext uri="{FF2B5EF4-FFF2-40B4-BE49-F238E27FC236}">
                <a16:creationId xmlns:a16="http://schemas.microsoft.com/office/drawing/2014/main" id="{2BF8B9DB-CB07-F2F8-8208-E8C569905D40}"/>
              </a:ext>
            </a:extLst>
          </p:cNvPr>
          <p:cNvGrpSpPr/>
          <p:nvPr/>
        </p:nvGrpSpPr>
        <p:grpSpPr>
          <a:xfrm>
            <a:off x="142597" y="1069841"/>
            <a:ext cx="547421" cy="606620"/>
            <a:chOff x="6986461" y="1730006"/>
            <a:chExt cx="825571" cy="914850"/>
          </a:xfrm>
        </p:grpSpPr>
        <p:sp>
          <p:nvSpPr>
            <p:cNvPr id="10" name="Freeform 5">
              <a:extLst>
                <a:ext uri="{FF2B5EF4-FFF2-40B4-BE49-F238E27FC236}">
                  <a16:creationId xmlns:a16="http://schemas.microsoft.com/office/drawing/2014/main" id="{28881A46-E88D-329E-64F3-059A4B316277}"/>
                </a:ext>
              </a:extLst>
            </p:cNvPr>
            <p:cNvSpPr/>
            <p:nvPr userDrawn="1"/>
          </p:nvSpPr>
          <p:spPr bwMode="auto">
            <a:xfrm rot="5400000">
              <a:off x="6941822" y="1774645"/>
              <a:ext cx="914850"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11" name="Freeform 5">
              <a:extLst>
                <a:ext uri="{FF2B5EF4-FFF2-40B4-BE49-F238E27FC236}">
                  <a16:creationId xmlns:a16="http://schemas.microsoft.com/office/drawing/2014/main" id="{A5208CC9-A461-6BD3-C035-7EF1A7A42CFB}"/>
                </a:ext>
              </a:extLst>
            </p:cNvPr>
            <p:cNvSpPr/>
            <p:nvPr userDrawn="1"/>
          </p:nvSpPr>
          <p:spPr bwMode="auto">
            <a:xfrm rot="5400000">
              <a:off x="7079191" y="1898609"/>
              <a:ext cx="640107" cy="57763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13" name="39">
              <a:extLst>
                <a:ext uri="{FF2B5EF4-FFF2-40B4-BE49-F238E27FC236}">
                  <a16:creationId xmlns:a16="http://schemas.microsoft.com/office/drawing/2014/main" id="{933FCCF3-BE8C-2F61-AA7F-3C9F9B102F9A}"/>
                </a:ext>
              </a:extLst>
            </p:cNvPr>
            <p:cNvSpPr/>
            <p:nvPr userDrawn="1"/>
          </p:nvSpPr>
          <p:spPr>
            <a:xfrm>
              <a:off x="7020461" y="2004650"/>
              <a:ext cx="757579" cy="365554"/>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chemeClr val="accent1"/>
                  </a:solidFill>
                  <a:cs typeface="+mn-ea"/>
                  <a:sym typeface="+mn-lt"/>
                </a:rPr>
                <a:t>01</a:t>
              </a:r>
              <a:endParaRPr lang="zh-CN" altLang="en-US" sz="1500" b="1">
                <a:solidFill>
                  <a:schemeClr val="accent1"/>
                </a:solidFill>
                <a:cs typeface="+mn-ea"/>
                <a:sym typeface="+mn-lt"/>
              </a:endParaRPr>
            </a:p>
          </p:txBody>
        </p:sp>
      </p:grpSp>
      <p:grpSp>
        <p:nvGrpSpPr>
          <p:cNvPr id="14" name="40">
            <a:extLst>
              <a:ext uri="{FF2B5EF4-FFF2-40B4-BE49-F238E27FC236}">
                <a16:creationId xmlns:a16="http://schemas.microsoft.com/office/drawing/2014/main" id="{B5B4C1FC-3628-D39C-D350-4767935EC218}"/>
              </a:ext>
            </a:extLst>
          </p:cNvPr>
          <p:cNvGrpSpPr/>
          <p:nvPr/>
        </p:nvGrpSpPr>
        <p:grpSpPr>
          <a:xfrm>
            <a:off x="142598" y="2174134"/>
            <a:ext cx="547421" cy="606620"/>
            <a:chOff x="6986467" y="3195058"/>
            <a:chExt cx="825571" cy="914849"/>
          </a:xfrm>
        </p:grpSpPr>
        <p:sp>
          <p:nvSpPr>
            <p:cNvPr id="15" name="Freeform 5">
              <a:extLst>
                <a:ext uri="{FF2B5EF4-FFF2-40B4-BE49-F238E27FC236}">
                  <a16:creationId xmlns:a16="http://schemas.microsoft.com/office/drawing/2014/main" id="{80583B63-8F43-C479-3F57-1F7137307E66}"/>
                </a:ext>
              </a:extLst>
            </p:cNvPr>
            <p:cNvSpPr/>
            <p:nvPr/>
          </p:nvSpPr>
          <p:spPr bwMode="auto">
            <a:xfrm rot="5400000">
              <a:off x="6941828" y="3239697"/>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04040"/>
                </a:solidFill>
                <a:cs typeface="+mn-ea"/>
                <a:sym typeface="+mn-lt"/>
              </a:endParaRPr>
            </a:p>
          </p:txBody>
        </p:sp>
        <p:sp>
          <p:nvSpPr>
            <p:cNvPr id="16" name="Freeform 5">
              <a:extLst>
                <a:ext uri="{FF2B5EF4-FFF2-40B4-BE49-F238E27FC236}">
                  <a16:creationId xmlns:a16="http://schemas.microsoft.com/office/drawing/2014/main" id="{04B44C2B-EF6E-5582-A831-165F4C93B65A}"/>
                </a:ext>
              </a:extLst>
            </p:cNvPr>
            <p:cNvSpPr/>
            <p:nvPr/>
          </p:nvSpPr>
          <p:spPr bwMode="auto">
            <a:xfrm rot="5400000">
              <a:off x="7079199" y="3363662"/>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04040"/>
                </a:solidFill>
                <a:cs typeface="+mn-ea"/>
                <a:sym typeface="+mn-lt"/>
              </a:endParaRPr>
            </a:p>
          </p:txBody>
        </p:sp>
        <p:sp>
          <p:nvSpPr>
            <p:cNvPr id="17" name="43">
              <a:extLst>
                <a:ext uri="{FF2B5EF4-FFF2-40B4-BE49-F238E27FC236}">
                  <a16:creationId xmlns:a16="http://schemas.microsoft.com/office/drawing/2014/main" id="{B31DE82E-73D7-3AF1-C814-25959A234768}"/>
                </a:ext>
              </a:extLst>
            </p:cNvPr>
            <p:cNvSpPr/>
            <p:nvPr/>
          </p:nvSpPr>
          <p:spPr>
            <a:xfrm>
              <a:off x="7020462" y="3469706"/>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rgbClr val="404040"/>
                  </a:solidFill>
                  <a:cs typeface="+mn-ea"/>
                  <a:sym typeface="+mn-lt"/>
                </a:rPr>
                <a:t>02</a:t>
              </a:r>
              <a:endParaRPr lang="zh-CN" altLang="en-US" sz="1500" b="1">
                <a:solidFill>
                  <a:srgbClr val="404040"/>
                </a:solidFill>
                <a:cs typeface="+mn-ea"/>
                <a:sym typeface="+mn-lt"/>
              </a:endParaRPr>
            </a:p>
          </p:txBody>
        </p:sp>
      </p:grpSp>
      <p:grpSp>
        <p:nvGrpSpPr>
          <p:cNvPr id="18" name="44">
            <a:extLst>
              <a:ext uri="{FF2B5EF4-FFF2-40B4-BE49-F238E27FC236}">
                <a16:creationId xmlns:a16="http://schemas.microsoft.com/office/drawing/2014/main" id="{198E9641-6723-80EF-21B8-AD8D93342D85}"/>
              </a:ext>
            </a:extLst>
          </p:cNvPr>
          <p:cNvGrpSpPr/>
          <p:nvPr/>
        </p:nvGrpSpPr>
        <p:grpSpPr>
          <a:xfrm>
            <a:off x="142598" y="3588238"/>
            <a:ext cx="547421" cy="606620"/>
            <a:chOff x="6986466" y="4660114"/>
            <a:chExt cx="825571" cy="914849"/>
          </a:xfrm>
        </p:grpSpPr>
        <p:sp>
          <p:nvSpPr>
            <p:cNvPr id="19" name="Freeform 5">
              <a:extLst>
                <a:ext uri="{FF2B5EF4-FFF2-40B4-BE49-F238E27FC236}">
                  <a16:creationId xmlns:a16="http://schemas.microsoft.com/office/drawing/2014/main" id="{DA735799-9F95-4D15-4535-4EB333E8110D}"/>
                </a:ext>
              </a:extLst>
            </p:cNvPr>
            <p:cNvSpPr/>
            <p:nvPr/>
          </p:nvSpPr>
          <p:spPr bwMode="auto">
            <a:xfrm rot="5400000">
              <a:off x="6941827" y="4704753"/>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20" name="Freeform 5">
              <a:extLst>
                <a:ext uri="{FF2B5EF4-FFF2-40B4-BE49-F238E27FC236}">
                  <a16:creationId xmlns:a16="http://schemas.microsoft.com/office/drawing/2014/main" id="{CF43C0D8-F344-7ECE-A55B-4F08F3808148}"/>
                </a:ext>
              </a:extLst>
            </p:cNvPr>
            <p:cNvSpPr/>
            <p:nvPr/>
          </p:nvSpPr>
          <p:spPr bwMode="auto">
            <a:xfrm rot="5400000">
              <a:off x="7079198" y="4828718"/>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21" name="47">
              <a:extLst>
                <a:ext uri="{FF2B5EF4-FFF2-40B4-BE49-F238E27FC236}">
                  <a16:creationId xmlns:a16="http://schemas.microsoft.com/office/drawing/2014/main" id="{D5D37181-02C2-2AD7-47AC-518DB6A13C04}"/>
                </a:ext>
              </a:extLst>
            </p:cNvPr>
            <p:cNvSpPr/>
            <p:nvPr/>
          </p:nvSpPr>
          <p:spPr>
            <a:xfrm>
              <a:off x="7020462" y="4934762"/>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chemeClr val="accent4"/>
                  </a:solidFill>
                  <a:cs typeface="+mn-ea"/>
                  <a:sym typeface="+mn-lt"/>
                </a:rPr>
                <a:t>03</a:t>
              </a:r>
              <a:endParaRPr lang="zh-CN" altLang="en-US" sz="1500" b="1">
                <a:solidFill>
                  <a:schemeClr val="accent4"/>
                </a:solidFill>
                <a:cs typeface="+mn-ea"/>
                <a:sym typeface="+mn-lt"/>
              </a:endParaRPr>
            </a:p>
          </p:txBody>
        </p:sp>
      </p:grpSp>
    </p:spTree>
    <p:extLst>
      <p:ext uri="{BB962C8B-B14F-4D97-AF65-F5344CB8AC3E}">
        <p14:creationId xmlns:p14="http://schemas.microsoft.com/office/powerpoint/2010/main" val="21225440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8FBF3-29CA-6457-1181-2D3BF6EFDBB6}"/>
              </a:ext>
            </a:extLst>
          </p:cNvPr>
          <p:cNvSpPr>
            <a:spLocks noGrp="1"/>
          </p:cNvSpPr>
          <p:nvPr>
            <p:ph type="body" sz="quarter" idx="10"/>
          </p:nvPr>
        </p:nvSpPr>
        <p:spPr/>
        <p:txBody>
          <a:bodyPr/>
          <a:lstStyle/>
          <a:p>
            <a:r>
              <a:rPr lang="en-CA"/>
              <a:t>Best Practices for Employers</a:t>
            </a:r>
          </a:p>
        </p:txBody>
      </p:sp>
      <p:sp>
        <p:nvSpPr>
          <p:cNvPr id="3" name="Slide Number Placeholder 2">
            <a:extLst>
              <a:ext uri="{FF2B5EF4-FFF2-40B4-BE49-F238E27FC236}">
                <a16:creationId xmlns:a16="http://schemas.microsoft.com/office/drawing/2014/main" id="{E54E85D0-785C-5342-6C69-C88F89454946}"/>
              </a:ext>
            </a:extLst>
          </p:cNvPr>
          <p:cNvSpPr>
            <a:spLocks noGrp="1"/>
          </p:cNvSpPr>
          <p:nvPr>
            <p:ph type="sldNum" sz="quarter" idx="11"/>
          </p:nvPr>
        </p:nvSpPr>
        <p:spPr/>
        <p:txBody>
          <a:bodyPr/>
          <a:lstStyle/>
          <a:p>
            <a:fld id="{3C2759AE-BA43-4097-8E6F-70CEDDBB45A8}" type="slidenum">
              <a:rPr lang="en-US" smtClean="0"/>
              <a:t>23</a:t>
            </a:fld>
            <a:endParaRPr lang="en-US"/>
          </a:p>
        </p:txBody>
      </p:sp>
      <p:graphicFrame>
        <p:nvGraphicFramePr>
          <p:cNvPr id="5" name="Content Placeholder 4">
            <a:extLst>
              <a:ext uri="{FF2B5EF4-FFF2-40B4-BE49-F238E27FC236}">
                <a16:creationId xmlns:a16="http://schemas.microsoft.com/office/drawing/2014/main" id="{F9811E2F-5D05-0641-7BAA-817A6AD3EA2A}"/>
              </a:ext>
            </a:extLst>
          </p:cNvPr>
          <p:cNvGraphicFramePr>
            <a:graphicFrameLocks noGrp="1"/>
          </p:cNvGraphicFramePr>
          <p:nvPr>
            <p:ph idx="1"/>
            <p:extLst>
              <p:ext uri="{D42A27DB-BD31-4B8C-83A1-F6EECF244321}">
                <p14:modId xmlns:p14="http://schemas.microsoft.com/office/powerpoint/2010/main" val="1010928529"/>
              </p:ext>
            </p:extLst>
          </p:nvPr>
        </p:nvGraphicFramePr>
        <p:xfrm>
          <a:off x="194198" y="1270917"/>
          <a:ext cx="8755603" cy="3148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614290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9D516C-74F3-0B26-A51F-0164C46E1C9B}"/>
              </a:ext>
            </a:extLst>
          </p:cNvPr>
          <p:cNvSpPr>
            <a:spLocks noGrp="1"/>
          </p:cNvSpPr>
          <p:nvPr>
            <p:ph type="body" sz="quarter" idx="10"/>
          </p:nvPr>
        </p:nvSpPr>
        <p:spPr/>
        <p:txBody>
          <a:bodyPr/>
          <a:lstStyle/>
          <a:p>
            <a:r>
              <a:rPr lang="en-CA"/>
              <a:t>Risk Assessment- Workplace Violence</a:t>
            </a:r>
          </a:p>
        </p:txBody>
      </p:sp>
    </p:spTree>
    <p:extLst>
      <p:ext uri="{BB962C8B-B14F-4D97-AF65-F5344CB8AC3E}">
        <p14:creationId xmlns:p14="http://schemas.microsoft.com/office/powerpoint/2010/main" val="26405512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82F5D-163F-95EB-D30B-F1363005BC11}"/>
              </a:ext>
            </a:extLst>
          </p:cNvPr>
          <p:cNvSpPr>
            <a:spLocks noGrp="1"/>
          </p:cNvSpPr>
          <p:nvPr>
            <p:ph type="body" sz="quarter" idx="10"/>
          </p:nvPr>
        </p:nvSpPr>
        <p:spPr/>
        <p:txBody>
          <a:bodyPr/>
          <a:lstStyle/>
          <a:p>
            <a:r>
              <a:rPr lang="en-CA"/>
              <a:t>Risk Assessment – Violence</a:t>
            </a:r>
          </a:p>
        </p:txBody>
      </p:sp>
      <p:graphicFrame>
        <p:nvGraphicFramePr>
          <p:cNvPr id="4" name="Content Placeholder 3">
            <a:extLst>
              <a:ext uri="{FF2B5EF4-FFF2-40B4-BE49-F238E27FC236}">
                <a16:creationId xmlns:a16="http://schemas.microsoft.com/office/drawing/2014/main" id="{EB9ED702-E725-0288-EF41-BAC297AA4481}"/>
              </a:ext>
            </a:extLst>
          </p:cNvPr>
          <p:cNvGraphicFramePr>
            <a:graphicFrameLocks noGrp="1"/>
          </p:cNvGraphicFramePr>
          <p:nvPr>
            <p:ph idx="1"/>
            <p:extLst>
              <p:ext uri="{D42A27DB-BD31-4B8C-83A1-F6EECF244321}">
                <p14:modId xmlns:p14="http://schemas.microsoft.com/office/powerpoint/2010/main" val="2756003598"/>
              </p:ext>
            </p:extLst>
          </p:nvPr>
        </p:nvGraphicFramePr>
        <p:xfrm>
          <a:off x="194198" y="1157575"/>
          <a:ext cx="8755603" cy="3631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389DD1D0-3DE6-797A-C850-A0CB545D29ED}"/>
              </a:ext>
            </a:extLst>
          </p:cNvPr>
          <p:cNvSpPr>
            <a:spLocks noGrp="1"/>
          </p:cNvSpPr>
          <p:nvPr>
            <p:ph type="sldNum" sz="quarter" idx="11"/>
          </p:nvPr>
        </p:nvSpPr>
        <p:spPr/>
        <p:txBody>
          <a:bodyPr/>
          <a:lstStyle/>
          <a:p>
            <a:fld id="{3C2759AE-BA43-4097-8E6F-70CEDDBB45A8}" type="slidenum">
              <a:rPr lang="en-US" smtClean="0"/>
              <a:t>25</a:t>
            </a:fld>
            <a:endParaRPr lang="en-US"/>
          </a:p>
        </p:txBody>
      </p:sp>
    </p:spTree>
    <p:extLst>
      <p:ext uri="{BB962C8B-B14F-4D97-AF65-F5344CB8AC3E}">
        <p14:creationId xmlns:p14="http://schemas.microsoft.com/office/powerpoint/2010/main" val="8102389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21CA71-D1BE-44B6-46A2-3C37D40DB0E1}"/>
              </a:ext>
            </a:extLst>
          </p:cNvPr>
          <p:cNvSpPr>
            <a:spLocks noGrp="1"/>
          </p:cNvSpPr>
          <p:nvPr>
            <p:ph type="body" sz="quarter" idx="10"/>
          </p:nvPr>
        </p:nvSpPr>
        <p:spPr/>
        <p:txBody>
          <a:bodyPr/>
          <a:lstStyle/>
          <a:p>
            <a:r>
              <a:rPr lang="en-CA"/>
              <a:t>What’s New at the WSIB and WSIAT?</a:t>
            </a:r>
          </a:p>
        </p:txBody>
      </p:sp>
    </p:spTree>
    <p:extLst>
      <p:ext uri="{BB962C8B-B14F-4D97-AF65-F5344CB8AC3E}">
        <p14:creationId xmlns:p14="http://schemas.microsoft.com/office/powerpoint/2010/main" val="425857869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9DC69B-2F5F-A6D2-743A-2CA79644FA72}"/>
              </a:ext>
            </a:extLst>
          </p:cNvPr>
          <p:cNvSpPr>
            <a:spLocks noGrp="1"/>
          </p:cNvSpPr>
          <p:nvPr>
            <p:ph type="body" sz="quarter" idx="10"/>
          </p:nvPr>
        </p:nvSpPr>
        <p:spPr/>
        <p:txBody>
          <a:bodyPr/>
          <a:lstStyle/>
          <a:p>
            <a:r>
              <a:rPr lang="en-CA"/>
              <a:t>Changes to WSIB Appeals Practices and Procedures </a:t>
            </a:r>
          </a:p>
        </p:txBody>
      </p:sp>
    </p:spTree>
    <p:extLst>
      <p:ext uri="{BB962C8B-B14F-4D97-AF65-F5344CB8AC3E}">
        <p14:creationId xmlns:p14="http://schemas.microsoft.com/office/powerpoint/2010/main" val="44742490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WSIB Changes to Appeals Practices and Procedures</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fld id="{3C2759AE-BA43-4097-8E6F-70CEDDBB45A8}" type="slidenum">
              <a:rPr lang="en-US" smtClean="0"/>
              <a:t>28</a:t>
            </a:fld>
            <a:endParaRPr lang="en-US"/>
          </a:p>
        </p:txBody>
      </p:sp>
      <p:sp>
        <p:nvSpPr>
          <p:cNvPr id="21" name="Text Placeholder 20">
            <a:extLst>
              <a:ext uri="{FF2B5EF4-FFF2-40B4-BE49-F238E27FC236}">
                <a16:creationId xmlns:a16="http://schemas.microsoft.com/office/drawing/2014/main" id="{0799106F-A772-E587-7EA4-165FF76604F9}"/>
              </a:ext>
            </a:extLst>
          </p:cNvPr>
          <p:cNvSpPr>
            <a:spLocks noGrp="1"/>
          </p:cNvSpPr>
          <p:nvPr>
            <p:ph type="body" sz="quarter" idx="19"/>
          </p:nvPr>
        </p:nvSpPr>
        <p:spPr>
          <a:xfrm>
            <a:off x="3604846" y="2730071"/>
            <a:ext cx="5197655" cy="894075"/>
          </a:xfrm>
        </p:spPr>
        <p:txBody>
          <a:bodyPr/>
          <a:lstStyle/>
          <a:p>
            <a:pPr marL="0" indent="0">
              <a:buNone/>
            </a:pPr>
            <a:r>
              <a:rPr lang="en-CA" sz="1800"/>
              <a:t>The WSIB’s reported goal of these changes is to improve its “efficiency in providing timely, quality decisions and excellent customer service”</a:t>
            </a:r>
          </a:p>
        </p:txBody>
      </p:sp>
      <p:sp>
        <p:nvSpPr>
          <p:cNvPr id="24" name="Text Placeholder 23">
            <a:extLst>
              <a:ext uri="{FF2B5EF4-FFF2-40B4-BE49-F238E27FC236}">
                <a16:creationId xmlns:a16="http://schemas.microsoft.com/office/drawing/2014/main" id="{9BFC051E-0B24-810E-6AA2-EEB54C7C116E}"/>
              </a:ext>
            </a:extLst>
          </p:cNvPr>
          <p:cNvSpPr>
            <a:spLocks noGrp="1"/>
          </p:cNvSpPr>
          <p:nvPr>
            <p:ph type="body" sz="quarter" idx="22"/>
          </p:nvPr>
        </p:nvSpPr>
        <p:spPr/>
        <p:txBody>
          <a:bodyPr/>
          <a:lstStyle/>
          <a:p>
            <a:r>
              <a:rPr lang="en-CA"/>
              <a:t>WSIB Changes</a:t>
            </a:r>
          </a:p>
        </p:txBody>
      </p:sp>
      <p:pic>
        <p:nvPicPr>
          <p:cNvPr id="40" name="Picture Placeholder 39">
            <a:extLst>
              <a:ext uri="{FF2B5EF4-FFF2-40B4-BE49-F238E27FC236}">
                <a16:creationId xmlns:a16="http://schemas.microsoft.com/office/drawing/2014/main" id="{4197B875-8742-F22D-A138-463234FF4588}"/>
              </a:ext>
            </a:extLst>
          </p:cNvPr>
          <p:cNvPicPr>
            <a:picLocks noGrp="1" noChangeAspect="1"/>
          </p:cNvPicPr>
          <p:nvPr>
            <p:ph sz="quarter" idx="47"/>
          </p:nvPr>
        </p:nvPicPr>
        <p:blipFill>
          <a:blip r:embed="rId3">
            <a:extLst>
              <a:ext uri="{28A0092B-C50C-407E-A947-70E740481C1C}">
                <a14:useLocalDpi xmlns:a14="http://schemas.microsoft.com/office/drawing/2010/main" val="0"/>
              </a:ext>
            </a:extLst>
          </a:blip>
          <a:srcRect l="8234" r="8234"/>
          <a:stretch>
            <a:fillRect/>
          </a:stretch>
        </p:blipFill>
        <p:spPr>
          <a:xfrm>
            <a:off x="590806" y="1347169"/>
            <a:ext cx="2139060" cy="1440497"/>
          </a:xfrm>
        </p:spPr>
      </p:pic>
      <p:sp>
        <p:nvSpPr>
          <p:cNvPr id="14" name="Text Placeholder 13">
            <a:extLst>
              <a:ext uri="{FF2B5EF4-FFF2-40B4-BE49-F238E27FC236}">
                <a16:creationId xmlns:a16="http://schemas.microsoft.com/office/drawing/2014/main" id="{63D8FE20-A8D3-0B2B-64E3-2DA433296A76}"/>
              </a:ext>
            </a:extLst>
          </p:cNvPr>
          <p:cNvSpPr>
            <a:spLocks noGrp="1"/>
          </p:cNvSpPr>
          <p:nvPr>
            <p:ph type="body" sz="quarter" idx="17"/>
          </p:nvPr>
        </p:nvSpPr>
        <p:spPr>
          <a:xfrm>
            <a:off x="3604845" y="1527499"/>
            <a:ext cx="5197655" cy="903140"/>
          </a:xfrm>
        </p:spPr>
        <p:txBody>
          <a:bodyPr/>
          <a:lstStyle/>
          <a:p>
            <a:pPr marL="0" indent="0">
              <a:buNone/>
            </a:pPr>
            <a:r>
              <a:rPr lang="en-CA" sz="1800"/>
              <a:t>Following a stakeholder consultation, WSIB introduced some changes in February 2024 to its Appeals Practices and Procedures document</a:t>
            </a:r>
          </a:p>
        </p:txBody>
      </p:sp>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6" y="1596660"/>
            <a:ext cx="419562" cy="1457112"/>
            <a:chOff x="3037656" y="1596660"/>
            <a:chExt cx="419562" cy="1457112"/>
          </a:xfrm>
        </p:grpSpPr>
        <p:sp>
          <p:nvSpPr>
            <p:cNvPr id="15" name="5">
              <a:extLst>
                <a:ext uri="{FF2B5EF4-FFF2-40B4-BE49-F238E27FC236}">
                  <a16:creationId xmlns:a16="http://schemas.microsoft.com/office/drawing/2014/main" id="{3BE57992-AFF5-DE30-1914-2415197381E5}"/>
                </a:ext>
              </a:extLst>
            </p:cNvPr>
            <p:cNvSpPr/>
            <p:nvPr/>
          </p:nvSpPr>
          <p:spPr>
            <a:xfrm>
              <a:off x="3092004" y="1596660"/>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16" name="89">
              <a:extLst>
                <a:ext uri="{FF2B5EF4-FFF2-40B4-BE49-F238E27FC236}">
                  <a16:creationId xmlns:a16="http://schemas.microsoft.com/office/drawing/2014/main" id="{042D5DE6-3DF9-3E75-12D3-67480FC1A8DC}"/>
                </a:ext>
              </a:extLst>
            </p:cNvPr>
            <p:cNvSpPr/>
            <p:nvPr/>
          </p:nvSpPr>
          <p:spPr>
            <a:xfrm>
              <a:off x="3094265" y="2737701"/>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66" name="TextBox 65">
              <a:extLst>
                <a:ext uri="{FF2B5EF4-FFF2-40B4-BE49-F238E27FC236}">
                  <a16:creationId xmlns:a16="http://schemas.microsoft.com/office/drawing/2014/main" id="{7D4BE6AF-5EE9-1721-9F4A-E9FB9B58B1E0}"/>
                </a:ext>
              </a:extLst>
            </p:cNvPr>
            <p:cNvSpPr txBox="1"/>
            <p:nvPr/>
          </p:nvSpPr>
          <p:spPr>
            <a:xfrm>
              <a:off x="3037657" y="1608046"/>
              <a:ext cx="419561" cy="307777"/>
            </a:xfrm>
            <a:prstGeom prst="rect">
              <a:avLst/>
            </a:prstGeom>
            <a:noFill/>
          </p:spPr>
          <p:txBody>
            <a:bodyPr wrap="square">
              <a:spAutoFit/>
            </a:bodyPr>
            <a:lstStyle/>
            <a:p>
              <a:r>
                <a:rPr lang="en-US" altLang="zh-CN" sz="1400">
                  <a:cs typeface="+mn-ea"/>
                  <a:sym typeface="+mn-lt"/>
                </a:rPr>
                <a:t>01</a:t>
              </a:r>
              <a:endParaRPr lang="en-CA" sz="1400"/>
            </a:p>
          </p:txBody>
        </p:sp>
        <p:sp>
          <p:nvSpPr>
            <p:cNvPr id="68" name="TextBox 67">
              <a:extLst>
                <a:ext uri="{FF2B5EF4-FFF2-40B4-BE49-F238E27FC236}">
                  <a16:creationId xmlns:a16="http://schemas.microsoft.com/office/drawing/2014/main" id="{2ABD84EC-72F0-FFE3-4B98-D47011A7E5F8}"/>
                </a:ext>
              </a:extLst>
            </p:cNvPr>
            <p:cNvSpPr txBox="1"/>
            <p:nvPr/>
          </p:nvSpPr>
          <p:spPr>
            <a:xfrm>
              <a:off x="3037656" y="2745995"/>
              <a:ext cx="419562" cy="307777"/>
            </a:xfrm>
            <a:prstGeom prst="rect">
              <a:avLst/>
            </a:prstGeom>
            <a:noFill/>
          </p:spPr>
          <p:txBody>
            <a:bodyPr wrap="square">
              <a:spAutoFit/>
            </a:bodyPr>
            <a:lstStyle/>
            <a:p>
              <a:r>
                <a:rPr lang="en-US" altLang="zh-CN" sz="1400">
                  <a:cs typeface="+mn-ea"/>
                  <a:sym typeface="+mn-lt"/>
                </a:rPr>
                <a:t>02</a:t>
              </a:r>
              <a:endParaRPr lang="en-CA" sz="1400"/>
            </a:p>
          </p:txBody>
        </p:sp>
      </p:grpSp>
    </p:spTree>
    <p:extLst>
      <p:ext uri="{BB962C8B-B14F-4D97-AF65-F5344CB8AC3E}">
        <p14:creationId xmlns:p14="http://schemas.microsoft.com/office/powerpoint/2010/main" val="394652580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F3E6D-A2E2-3DB2-C8C1-47BA32830674}"/>
              </a:ext>
            </a:extLst>
          </p:cNvPr>
          <p:cNvSpPr>
            <a:spLocks noGrp="1"/>
          </p:cNvSpPr>
          <p:nvPr>
            <p:ph type="body" sz="quarter" idx="10"/>
          </p:nvPr>
        </p:nvSpPr>
        <p:spPr/>
        <p:txBody>
          <a:bodyPr/>
          <a:lstStyle/>
          <a:p>
            <a:r>
              <a:rPr lang="en-CA"/>
              <a:t>What are the Changes?</a:t>
            </a:r>
          </a:p>
        </p:txBody>
      </p:sp>
      <p:sp>
        <p:nvSpPr>
          <p:cNvPr id="3" name="Slide Number Placeholder 2">
            <a:extLst>
              <a:ext uri="{FF2B5EF4-FFF2-40B4-BE49-F238E27FC236}">
                <a16:creationId xmlns:a16="http://schemas.microsoft.com/office/drawing/2014/main" id="{1BAA4AF0-E881-FF8C-E424-0693D2140DA1}"/>
              </a:ext>
            </a:extLst>
          </p:cNvPr>
          <p:cNvSpPr>
            <a:spLocks noGrp="1"/>
          </p:cNvSpPr>
          <p:nvPr>
            <p:ph type="sldNum" sz="quarter" idx="11"/>
          </p:nvPr>
        </p:nvSpPr>
        <p:spPr/>
        <p:txBody>
          <a:bodyPr/>
          <a:lstStyle/>
          <a:p>
            <a:fld id="{3C2759AE-BA43-4097-8E6F-70CEDDBB45A8}" type="slidenum">
              <a:rPr lang="en-US" smtClean="0"/>
              <a:t>29</a:t>
            </a:fld>
            <a:endParaRPr lang="en-US"/>
          </a:p>
        </p:txBody>
      </p:sp>
      <p:graphicFrame>
        <p:nvGraphicFramePr>
          <p:cNvPr id="6" name="Content Placeholder 5">
            <a:extLst>
              <a:ext uri="{FF2B5EF4-FFF2-40B4-BE49-F238E27FC236}">
                <a16:creationId xmlns:a16="http://schemas.microsoft.com/office/drawing/2014/main" id="{F25B498E-0359-FF67-4FCA-CC49BABC9FDD}"/>
              </a:ext>
            </a:extLst>
          </p:cNvPr>
          <p:cNvGraphicFramePr>
            <a:graphicFrameLocks noGrp="1"/>
          </p:cNvGraphicFramePr>
          <p:nvPr>
            <p:ph idx="1"/>
          </p:nvPr>
        </p:nvGraphicFramePr>
        <p:xfrm>
          <a:off x="194198" y="1046063"/>
          <a:ext cx="8755603" cy="3775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87774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32064589-BCFB-B3EC-B14F-20665BCC7589}"/>
              </a:ext>
            </a:extLst>
          </p:cNvPr>
          <p:cNvSpPr>
            <a:spLocks noGrp="1"/>
          </p:cNvSpPr>
          <p:nvPr>
            <p:ph type="body" sz="quarter" idx="10"/>
          </p:nvPr>
        </p:nvSpPr>
        <p:spPr/>
        <p:txBody>
          <a:bodyPr/>
          <a:lstStyle/>
          <a:p>
            <a:r>
              <a:rPr lang="en-CA"/>
              <a:t>Agenda</a:t>
            </a:r>
          </a:p>
        </p:txBody>
      </p:sp>
      <p:sp>
        <p:nvSpPr>
          <p:cNvPr id="23" name="Slide Number Placeholder 2">
            <a:extLst>
              <a:ext uri="{FF2B5EF4-FFF2-40B4-BE49-F238E27FC236}">
                <a16:creationId xmlns:a16="http://schemas.microsoft.com/office/drawing/2014/main" id="{7A95A3E4-742E-22A5-D54B-9409404D8D1C}"/>
              </a:ext>
            </a:extLst>
          </p:cNvPr>
          <p:cNvSpPr>
            <a:spLocks noGrp="1"/>
          </p:cNvSpPr>
          <p:nvPr>
            <p:ph type="sldNum" sz="quarter" idx="11"/>
          </p:nvPr>
        </p:nvSpPr>
        <p:spPr/>
        <p:txBody>
          <a:bodyPr/>
          <a:lstStyle/>
          <a:p>
            <a:pPr>
              <a:spcAft>
                <a:spcPts val="600"/>
              </a:spcAft>
            </a:pPr>
            <a:fld id="{3C2759AE-BA43-4097-8E6F-70CEDDBB45A8}" type="slidenum">
              <a:rPr lang="en-US" smtClean="0"/>
              <a:pPr>
                <a:spcAft>
                  <a:spcPts val="600"/>
                </a:spcAft>
              </a:pPr>
              <a:t>3</a:t>
            </a:fld>
            <a:endParaRPr lang="en-US"/>
          </a:p>
        </p:txBody>
      </p:sp>
      <p:sp>
        <p:nvSpPr>
          <p:cNvPr id="20" name="Text Placeholder 19">
            <a:extLst>
              <a:ext uri="{FF2B5EF4-FFF2-40B4-BE49-F238E27FC236}">
                <a16:creationId xmlns:a16="http://schemas.microsoft.com/office/drawing/2014/main" id="{504F55FF-7940-F552-C6F9-2DD5D0BFB56D}"/>
              </a:ext>
            </a:extLst>
          </p:cNvPr>
          <p:cNvSpPr>
            <a:spLocks noGrp="1"/>
          </p:cNvSpPr>
          <p:nvPr>
            <p:ph type="body" sz="quarter" idx="17"/>
          </p:nvPr>
        </p:nvSpPr>
        <p:spPr>
          <a:xfrm>
            <a:off x="918975" y="2290705"/>
            <a:ext cx="3862932" cy="411199"/>
          </a:xfrm>
        </p:spPr>
        <p:txBody>
          <a:bodyPr/>
          <a:lstStyle/>
          <a:p>
            <a:r>
              <a:rPr lang="en-CA"/>
              <a:t>Surreptitious Surveillance: When Employees Record</a:t>
            </a:r>
          </a:p>
        </p:txBody>
      </p:sp>
      <p:sp>
        <p:nvSpPr>
          <p:cNvPr id="22" name="Text Placeholder 21">
            <a:extLst>
              <a:ext uri="{FF2B5EF4-FFF2-40B4-BE49-F238E27FC236}">
                <a16:creationId xmlns:a16="http://schemas.microsoft.com/office/drawing/2014/main" id="{1D249A2A-AD91-8B39-D3A8-0151BA25A59B}"/>
              </a:ext>
            </a:extLst>
          </p:cNvPr>
          <p:cNvSpPr>
            <a:spLocks noGrp="1"/>
          </p:cNvSpPr>
          <p:nvPr>
            <p:ph type="body" sz="quarter" idx="18"/>
          </p:nvPr>
        </p:nvSpPr>
        <p:spPr>
          <a:xfrm>
            <a:off x="918975" y="1451692"/>
            <a:ext cx="3862932" cy="411199"/>
          </a:xfrm>
        </p:spPr>
        <p:txBody>
          <a:bodyPr/>
          <a:lstStyle/>
          <a:p>
            <a:r>
              <a:rPr lang="en-CA" sz="2000" baseline="0"/>
              <a:t>AI in the Workplace</a:t>
            </a:r>
            <a:endParaRPr lang="en-CA" sz="2000"/>
          </a:p>
        </p:txBody>
      </p:sp>
      <p:sp>
        <p:nvSpPr>
          <p:cNvPr id="24" name="Text Placeholder 23">
            <a:extLst>
              <a:ext uri="{FF2B5EF4-FFF2-40B4-BE49-F238E27FC236}">
                <a16:creationId xmlns:a16="http://schemas.microsoft.com/office/drawing/2014/main" id="{4F36DFEC-14EC-27EE-52B1-09347DD05144}"/>
              </a:ext>
            </a:extLst>
          </p:cNvPr>
          <p:cNvSpPr>
            <a:spLocks noGrp="1"/>
          </p:cNvSpPr>
          <p:nvPr>
            <p:ph type="body" sz="quarter" idx="19"/>
          </p:nvPr>
        </p:nvSpPr>
        <p:spPr>
          <a:xfrm>
            <a:off x="913081" y="4018143"/>
            <a:ext cx="3862932" cy="411199"/>
          </a:xfrm>
        </p:spPr>
        <p:txBody>
          <a:bodyPr/>
          <a:lstStyle/>
          <a:p>
            <a:r>
              <a:rPr lang="en-CA" sz="2000"/>
              <a:t>What’s New at the WSIB and WSIAT?</a:t>
            </a:r>
          </a:p>
        </p:txBody>
      </p:sp>
      <p:sp>
        <p:nvSpPr>
          <p:cNvPr id="26" name="Text Placeholder 25">
            <a:extLst>
              <a:ext uri="{FF2B5EF4-FFF2-40B4-BE49-F238E27FC236}">
                <a16:creationId xmlns:a16="http://schemas.microsoft.com/office/drawing/2014/main" id="{285E1196-6EA2-5546-2970-D63706CC6209}"/>
              </a:ext>
            </a:extLst>
          </p:cNvPr>
          <p:cNvSpPr>
            <a:spLocks noGrp="1"/>
          </p:cNvSpPr>
          <p:nvPr>
            <p:ph type="body" sz="quarter" idx="20"/>
          </p:nvPr>
        </p:nvSpPr>
        <p:spPr>
          <a:xfrm>
            <a:off x="918975" y="3179130"/>
            <a:ext cx="3862932" cy="411199"/>
          </a:xfrm>
        </p:spPr>
        <p:txBody>
          <a:bodyPr/>
          <a:lstStyle/>
          <a:p>
            <a:r>
              <a:rPr lang="en-CA" sz="2000"/>
              <a:t>Risk Assessment – Workplace Violence</a:t>
            </a:r>
          </a:p>
        </p:txBody>
      </p:sp>
      <p:grpSp>
        <p:nvGrpSpPr>
          <p:cNvPr id="2" name="36">
            <a:extLst>
              <a:ext uri="{FF2B5EF4-FFF2-40B4-BE49-F238E27FC236}">
                <a16:creationId xmlns:a16="http://schemas.microsoft.com/office/drawing/2014/main" id="{1AA6D71F-E9EB-6678-BBC3-5DF66564C5AB}"/>
              </a:ext>
            </a:extLst>
          </p:cNvPr>
          <p:cNvGrpSpPr/>
          <p:nvPr/>
        </p:nvGrpSpPr>
        <p:grpSpPr>
          <a:xfrm>
            <a:off x="182537" y="1353984"/>
            <a:ext cx="547421" cy="606620"/>
            <a:chOff x="6986461" y="1730006"/>
            <a:chExt cx="825571" cy="914850"/>
          </a:xfrm>
        </p:grpSpPr>
        <p:sp>
          <p:nvSpPr>
            <p:cNvPr id="3" name="Freeform 5">
              <a:extLst>
                <a:ext uri="{FF2B5EF4-FFF2-40B4-BE49-F238E27FC236}">
                  <a16:creationId xmlns:a16="http://schemas.microsoft.com/office/drawing/2014/main" id="{FEED3CEA-2930-3E44-C448-B048CFE22793}"/>
                </a:ext>
              </a:extLst>
            </p:cNvPr>
            <p:cNvSpPr/>
            <p:nvPr userDrawn="1"/>
          </p:nvSpPr>
          <p:spPr bwMode="auto">
            <a:xfrm rot="5400000">
              <a:off x="6941822" y="1774645"/>
              <a:ext cx="914850"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4" name="Freeform 5">
              <a:extLst>
                <a:ext uri="{FF2B5EF4-FFF2-40B4-BE49-F238E27FC236}">
                  <a16:creationId xmlns:a16="http://schemas.microsoft.com/office/drawing/2014/main" id="{321ABA74-6833-E102-8094-0E1AF6E9962B}"/>
                </a:ext>
              </a:extLst>
            </p:cNvPr>
            <p:cNvSpPr/>
            <p:nvPr userDrawn="1"/>
          </p:nvSpPr>
          <p:spPr bwMode="auto">
            <a:xfrm rot="5400000">
              <a:off x="7079191" y="1898609"/>
              <a:ext cx="640107" cy="57763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5" name="39">
              <a:extLst>
                <a:ext uri="{FF2B5EF4-FFF2-40B4-BE49-F238E27FC236}">
                  <a16:creationId xmlns:a16="http://schemas.microsoft.com/office/drawing/2014/main" id="{6EDADFE3-8849-5505-EBC7-F2B1BE1B57E0}"/>
                </a:ext>
              </a:extLst>
            </p:cNvPr>
            <p:cNvSpPr/>
            <p:nvPr userDrawn="1"/>
          </p:nvSpPr>
          <p:spPr>
            <a:xfrm>
              <a:off x="7020461" y="2004650"/>
              <a:ext cx="757579" cy="365554"/>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chemeClr val="accent1"/>
                  </a:solidFill>
                  <a:cs typeface="+mn-ea"/>
                  <a:sym typeface="+mn-lt"/>
                </a:rPr>
                <a:t>01</a:t>
              </a:r>
              <a:endParaRPr lang="zh-CN" altLang="en-US" sz="1500" b="1">
                <a:solidFill>
                  <a:schemeClr val="accent1"/>
                </a:solidFill>
                <a:cs typeface="+mn-ea"/>
                <a:sym typeface="+mn-lt"/>
              </a:endParaRPr>
            </a:p>
          </p:txBody>
        </p:sp>
      </p:grpSp>
      <p:grpSp>
        <p:nvGrpSpPr>
          <p:cNvPr id="6" name="40">
            <a:extLst>
              <a:ext uri="{FF2B5EF4-FFF2-40B4-BE49-F238E27FC236}">
                <a16:creationId xmlns:a16="http://schemas.microsoft.com/office/drawing/2014/main" id="{76968C1B-3DE5-76B1-3C38-9C7F93ED01DD}"/>
              </a:ext>
            </a:extLst>
          </p:cNvPr>
          <p:cNvGrpSpPr/>
          <p:nvPr/>
        </p:nvGrpSpPr>
        <p:grpSpPr>
          <a:xfrm>
            <a:off x="182540" y="2186373"/>
            <a:ext cx="547421" cy="606620"/>
            <a:chOff x="6986467" y="3195058"/>
            <a:chExt cx="825571" cy="914849"/>
          </a:xfrm>
        </p:grpSpPr>
        <p:sp>
          <p:nvSpPr>
            <p:cNvPr id="7" name="Freeform 5">
              <a:extLst>
                <a:ext uri="{FF2B5EF4-FFF2-40B4-BE49-F238E27FC236}">
                  <a16:creationId xmlns:a16="http://schemas.microsoft.com/office/drawing/2014/main" id="{FDDEEF88-7035-8E43-8081-C4775C7D8CCD}"/>
                </a:ext>
              </a:extLst>
            </p:cNvPr>
            <p:cNvSpPr/>
            <p:nvPr/>
          </p:nvSpPr>
          <p:spPr bwMode="auto">
            <a:xfrm rot="5400000">
              <a:off x="6941828" y="3239697"/>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04040"/>
                </a:solidFill>
                <a:cs typeface="+mn-ea"/>
                <a:sym typeface="+mn-lt"/>
              </a:endParaRPr>
            </a:p>
          </p:txBody>
        </p:sp>
        <p:sp>
          <p:nvSpPr>
            <p:cNvPr id="8" name="Freeform 5">
              <a:extLst>
                <a:ext uri="{FF2B5EF4-FFF2-40B4-BE49-F238E27FC236}">
                  <a16:creationId xmlns:a16="http://schemas.microsoft.com/office/drawing/2014/main" id="{5CD8DBCD-5A5A-7207-F25E-0513C627C1D5}"/>
                </a:ext>
              </a:extLst>
            </p:cNvPr>
            <p:cNvSpPr/>
            <p:nvPr/>
          </p:nvSpPr>
          <p:spPr bwMode="auto">
            <a:xfrm rot="5400000">
              <a:off x="7079199" y="3363662"/>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04040"/>
                </a:solidFill>
                <a:cs typeface="+mn-ea"/>
                <a:sym typeface="+mn-lt"/>
              </a:endParaRPr>
            </a:p>
          </p:txBody>
        </p:sp>
        <p:sp>
          <p:nvSpPr>
            <p:cNvPr id="9" name="43">
              <a:extLst>
                <a:ext uri="{FF2B5EF4-FFF2-40B4-BE49-F238E27FC236}">
                  <a16:creationId xmlns:a16="http://schemas.microsoft.com/office/drawing/2014/main" id="{523918AA-4D19-DA57-AC0C-A0223E900905}"/>
                </a:ext>
              </a:extLst>
            </p:cNvPr>
            <p:cNvSpPr/>
            <p:nvPr/>
          </p:nvSpPr>
          <p:spPr>
            <a:xfrm>
              <a:off x="7020462" y="3469706"/>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rgbClr val="404040"/>
                  </a:solidFill>
                  <a:cs typeface="+mn-ea"/>
                  <a:sym typeface="+mn-lt"/>
                </a:rPr>
                <a:t>02</a:t>
              </a:r>
              <a:endParaRPr lang="zh-CN" altLang="en-US" sz="1500" b="1">
                <a:solidFill>
                  <a:srgbClr val="404040"/>
                </a:solidFill>
                <a:cs typeface="+mn-ea"/>
                <a:sym typeface="+mn-lt"/>
              </a:endParaRPr>
            </a:p>
          </p:txBody>
        </p:sp>
      </p:grpSp>
      <p:grpSp>
        <p:nvGrpSpPr>
          <p:cNvPr id="11" name="44">
            <a:extLst>
              <a:ext uri="{FF2B5EF4-FFF2-40B4-BE49-F238E27FC236}">
                <a16:creationId xmlns:a16="http://schemas.microsoft.com/office/drawing/2014/main" id="{5E55419A-FF1F-4717-B666-906C8ACFE499}"/>
              </a:ext>
            </a:extLst>
          </p:cNvPr>
          <p:cNvGrpSpPr/>
          <p:nvPr/>
        </p:nvGrpSpPr>
        <p:grpSpPr>
          <a:xfrm>
            <a:off x="182540" y="3060996"/>
            <a:ext cx="547421" cy="606620"/>
            <a:chOff x="6986466" y="4660114"/>
            <a:chExt cx="825571" cy="914849"/>
          </a:xfrm>
        </p:grpSpPr>
        <p:sp>
          <p:nvSpPr>
            <p:cNvPr id="12" name="Freeform 5">
              <a:extLst>
                <a:ext uri="{FF2B5EF4-FFF2-40B4-BE49-F238E27FC236}">
                  <a16:creationId xmlns:a16="http://schemas.microsoft.com/office/drawing/2014/main" id="{073932BD-9219-5117-F26D-3DF08205C41D}"/>
                </a:ext>
              </a:extLst>
            </p:cNvPr>
            <p:cNvSpPr/>
            <p:nvPr/>
          </p:nvSpPr>
          <p:spPr bwMode="auto">
            <a:xfrm rot="5400000">
              <a:off x="6941827" y="4704753"/>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13" name="Freeform 5">
              <a:extLst>
                <a:ext uri="{FF2B5EF4-FFF2-40B4-BE49-F238E27FC236}">
                  <a16:creationId xmlns:a16="http://schemas.microsoft.com/office/drawing/2014/main" id="{8117B478-9008-F907-33C8-DCD235910A1C}"/>
                </a:ext>
              </a:extLst>
            </p:cNvPr>
            <p:cNvSpPr/>
            <p:nvPr/>
          </p:nvSpPr>
          <p:spPr bwMode="auto">
            <a:xfrm rot="5400000">
              <a:off x="7079198" y="4828718"/>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14" name="47">
              <a:extLst>
                <a:ext uri="{FF2B5EF4-FFF2-40B4-BE49-F238E27FC236}">
                  <a16:creationId xmlns:a16="http://schemas.microsoft.com/office/drawing/2014/main" id="{D521C68A-BC83-1C59-E63A-C5E66C565EFF}"/>
                </a:ext>
              </a:extLst>
            </p:cNvPr>
            <p:cNvSpPr/>
            <p:nvPr/>
          </p:nvSpPr>
          <p:spPr>
            <a:xfrm>
              <a:off x="7020462" y="4934762"/>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chemeClr val="accent4"/>
                  </a:solidFill>
                  <a:cs typeface="+mn-ea"/>
                  <a:sym typeface="+mn-lt"/>
                </a:rPr>
                <a:t>03</a:t>
              </a:r>
              <a:endParaRPr lang="zh-CN" altLang="en-US" sz="1500" b="1">
                <a:solidFill>
                  <a:schemeClr val="accent4"/>
                </a:solidFill>
                <a:cs typeface="+mn-ea"/>
                <a:sym typeface="+mn-lt"/>
              </a:endParaRPr>
            </a:p>
          </p:txBody>
        </p:sp>
      </p:grpSp>
      <p:grpSp>
        <p:nvGrpSpPr>
          <p:cNvPr id="15" name="36">
            <a:extLst>
              <a:ext uri="{FF2B5EF4-FFF2-40B4-BE49-F238E27FC236}">
                <a16:creationId xmlns:a16="http://schemas.microsoft.com/office/drawing/2014/main" id="{E3939A68-C45F-8471-A388-FDCB655D6334}"/>
              </a:ext>
            </a:extLst>
          </p:cNvPr>
          <p:cNvGrpSpPr/>
          <p:nvPr/>
        </p:nvGrpSpPr>
        <p:grpSpPr>
          <a:xfrm>
            <a:off x="188432" y="3925621"/>
            <a:ext cx="547421" cy="606620"/>
            <a:chOff x="6986467" y="1730002"/>
            <a:chExt cx="825571" cy="914849"/>
          </a:xfrm>
        </p:grpSpPr>
        <p:sp>
          <p:nvSpPr>
            <p:cNvPr id="16" name="Freeform 5">
              <a:extLst>
                <a:ext uri="{FF2B5EF4-FFF2-40B4-BE49-F238E27FC236}">
                  <a16:creationId xmlns:a16="http://schemas.microsoft.com/office/drawing/2014/main" id="{71C9071E-A9F9-BC85-329D-1E2D399924B2}"/>
                </a:ext>
              </a:extLst>
            </p:cNvPr>
            <p:cNvSpPr/>
            <p:nvPr/>
          </p:nvSpPr>
          <p:spPr bwMode="auto">
            <a:xfrm rot="5400000">
              <a:off x="6941828" y="1774641"/>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A6ACAC"/>
            </a:solidFill>
            <a:ln>
              <a:solidFill>
                <a:srgbClr val="A6ACA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17" name="Freeform 5">
              <a:extLst>
                <a:ext uri="{FF2B5EF4-FFF2-40B4-BE49-F238E27FC236}">
                  <a16:creationId xmlns:a16="http://schemas.microsoft.com/office/drawing/2014/main" id="{8CB3E643-299A-D347-4C8E-85E7A5EA6E83}"/>
                </a:ext>
              </a:extLst>
            </p:cNvPr>
            <p:cNvSpPr/>
            <p:nvPr/>
          </p:nvSpPr>
          <p:spPr bwMode="auto">
            <a:xfrm rot="5400000">
              <a:off x="7079199" y="1898606"/>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18" name="39">
              <a:extLst>
                <a:ext uri="{FF2B5EF4-FFF2-40B4-BE49-F238E27FC236}">
                  <a16:creationId xmlns:a16="http://schemas.microsoft.com/office/drawing/2014/main" id="{4F175E3A-B32D-85A4-5EF8-3A4DE1DE0B5F}"/>
                </a:ext>
              </a:extLst>
            </p:cNvPr>
            <p:cNvSpPr/>
            <p:nvPr/>
          </p:nvSpPr>
          <p:spPr>
            <a:xfrm>
              <a:off x="7020462" y="2004650"/>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rgbClr val="A6ACAC"/>
                  </a:solidFill>
                  <a:cs typeface="+mn-ea"/>
                  <a:sym typeface="+mn-lt"/>
                </a:rPr>
                <a:t>04</a:t>
              </a:r>
              <a:endParaRPr lang="zh-CN" altLang="en-US" sz="1500" b="1">
                <a:solidFill>
                  <a:srgbClr val="A6ACAC"/>
                </a:solidFill>
                <a:cs typeface="+mn-ea"/>
                <a:sym typeface="+mn-lt"/>
              </a:endParaRPr>
            </a:p>
          </p:txBody>
        </p:sp>
      </p:grpSp>
      <p:pic>
        <p:nvPicPr>
          <p:cNvPr id="39" name="Picture Placeholder 38">
            <a:extLst>
              <a:ext uri="{FF2B5EF4-FFF2-40B4-BE49-F238E27FC236}">
                <a16:creationId xmlns:a16="http://schemas.microsoft.com/office/drawing/2014/main" id="{9E0E2CD9-AA4D-61C4-1AC4-C156084F18D1}"/>
              </a:ext>
            </a:extLst>
          </p:cNvPr>
          <p:cNvPicPr>
            <a:picLocks noGrp="1" noRot="1" noChangeAspect="1" noMove="1" noResize="1" noEditPoints="1" noAdjustHandles="1" noChangeArrowheads="1" noChangeShapeType="1" noCrop="1"/>
          </p:cNvPicPr>
          <p:nvPr>
            <p:ph type="pic" sz="quarter" idx="22"/>
          </p:nvPr>
        </p:nvPicPr>
        <p:blipFill>
          <a:blip r:embed="rId3">
            <a:extLst>
              <a:ext uri="{28A0092B-C50C-407E-A947-70E740481C1C}">
                <a14:useLocalDpi xmlns:a14="http://schemas.microsoft.com/office/drawing/2010/main" val="0"/>
              </a:ext>
            </a:extLst>
          </a:blip>
          <a:srcRect t="1440" b="1440"/>
          <a:stretch>
            <a:fillRect/>
          </a:stretch>
        </p:blipFill>
        <p:spPr/>
      </p:pic>
    </p:spTree>
    <p:extLst>
      <p:ext uri="{BB962C8B-B14F-4D97-AF65-F5344CB8AC3E}">
        <p14:creationId xmlns:p14="http://schemas.microsoft.com/office/powerpoint/2010/main" val="29233287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C0E8D02F-D63C-B61E-6AE9-918DD514B3ED}"/>
              </a:ext>
            </a:extLst>
          </p:cNvPr>
          <p:cNvSpPr>
            <a:spLocks noGrp="1"/>
          </p:cNvSpPr>
          <p:nvPr>
            <p:ph type="body" sz="quarter" idx="10"/>
          </p:nvPr>
        </p:nvSpPr>
        <p:spPr/>
        <p:txBody>
          <a:bodyPr/>
          <a:lstStyle/>
          <a:p>
            <a:r>
              <a:rPr lang="en-CA" sz="2000"/>
              <a:t>WSIB Appeals Practices and Procedures Changes: Key Takeaways</a:t>
            </a:r>
          </a:p>
        </p:txBody>
      </p:sp>
      <p:sp>
        <p:nvSpPr>
          <p:cNvPr id="3" name="Slide Number Placeholder 2">
            <a:extLst>
              <a:ext uri="{FF2B5EF4-FFF2-40B4-BE49-F238E27FC236}">
                <a16:creationId xmlns:a16="http://schemas.microsoft.com/office/drawing/2014/main" id="{6002B396-0998-DDD5-AEC7-CA6385835FF7}"/>
              </a:ext>
            </a:extLst>
          </p:cNvPr>
          <p:cNvSpPr>
            <a:spLocks noGrp="1"/>
          </p:cNvSpPr>
          <p:nvPr>
            <p:ph type="sldNum" sz="quarter" idx="11"/>
          </p:nvPr>
        </p:nvSpPr>
        <p:spPr/>
        <p:txBody>
          <a:bodyPr/>
          <a:lstStyle/>
          <a:p>
            <a:fld id="{3C2759AE-BA43-4097-8E6F-70CEDDBB45A8}" type="slidenum">
              <a:rPr lang="en-US" smtClean="0"/>
              <a:t>30</a:t>
            </a:fld>
            <a:endParaRPr lang="en-US"/>
          </a:p>
        </p:txBody>
      </p:sp>
      <p:sp>
        <p:nvSpPr>
          <p:cNvPr id="33" name="Text Placeholder 32">
            <a:extLst>
              <a:ext uri="{FF2B5EF4-FFF2-40B4-BE49-F238E27FC236}">
                <a16:creationId xmlns:a16="http://schemas.microsoft.com/office/drawing/2014/main" id="{0CFDF30A-4F58-A781-D7CA-16030EFBA151}"/>
              </a:ext>
            </a:extLst>
          </p:cNvPr>
          <p:cNvSpPr>
            <a:spLocks noGrp="1"/>
          </p:cNvSpPr>
          <p:nvPr>
            <p:ph type="body" sz="quarter" idx="18"/>
          </p:nvPr>
        </p:nvSpPr>
        <p:spPr>
          <a:xfrm>
            <a:off x="873139" y="1513313"/>
            <a:ext cx="3933423" cy="411199"/>
          </a:xfrm>
        </p:spPr>
        <p:txBody>
          <a:bodyPr/>
          <a:lstStyle/>
          <a:p>
            <a:r>
              <a:rPr lang="en-CA" sz="1600"/>
              <a:t>Put your best foot forward as early as possible in the reconsideration process and don’t wait until the matter is at the WSIB Appeals Services Division to gather evidence and present your case</a:t>
            </a:r>
          </a:p>
        </p:txBody>
      </p:sp>
      <p:sp>
        <p:nvSpPr>
          <p:cNvPr id="36" name="Text Placeholder 35">
            <a:extLst>
              <a:ext uri="{FF2B5EF4-FFF2-40B4-BE49-F238E27FC236}">
                <a16:creationId xmlns:a16="http://schemas.microsoft.com/office/drawing/2014/main" id="{A2D885B3-5D40-DED4-BC4C-8D07931E7B55}"/>
              </a:ext>
            </a:extLst>
          </p:cNvPr>
          <p:cNvSpPr>
            <a:spLocks noGrp="1"/>
          </p:cNvSpPr>
          <p:nvPr>
            <p:ph type="body" sz="quarter" idx="21"/>
          </p:nvPr>
        </p:nvSpPr>
        <p:spPr>
          <a:xfrm>
            <a:off x="873139" y="4311566"/>
            <a:ext cx="3933423" cy="411199"/>
          </a:xfrm>
        </p:spPr>
        <p:txBody>
          <a:bodyPr/>
          <a:lstStyle/>
          <a:p>
            <a:r>
              <a:rPr lang="en-CA" sz="1600"/>
              <a:t>Be prepared to argue “benefits flowing” issues by obtaining and reviewing all evidence related to potential benefits flowing from an entitlement decision</a:t>
            </a:r>
          </a:p>
        </p:txBody>
      </p:sp>
      <p:pic>
        <p:nvPicPr>
          <p:cNvPr id="39" name="Picture Placeholder 38">
            <a:extLst>
              <a:ext uri="{FF2B5EF4-FFF2-40B4-BE49-F238E27FC236}">
                <a16:creationId xmlns:a16="http://schemas.microsoft.com/office/drawing/2014/main" id="{CFB675AD-7586-AF00-617E-99804C06BB45}"/>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t="1538" b="1538"/>
          <a:stretch>
            <a:fillRect/>
          </a:stretch>
        </p:blipFill>
        <p:spPr/>
      </p:pic>
      <p:sp>
        <p:nvSpPr>
          <p:cNvPr id="35" name="Text Placeholder 34">
            <a:extLst>
              <a:ext uri="{FF2B5EF4-FFF2-40B4-BE49-F238E27FC236}">
                <a16:creationId xmlns:a16="http://schemas.microsoft.com/office/drawing/2014/main" id="{BDC5713A-BE76-92C9-8631-DA8644641525}"/>
              </a:ext>
            </a:extLst>
          </p:cNvPr>
          <p:cNvSpPr>
            <a:spLocks noGrp="1"/>
          </p:cNvSpPr>
          <p:nvPr>
            <p:ph type="body" sz="quarter" idx="20"/>
          </p:nvPr>
        </p:nvSpPr>
        <p:spPr>
          <a:xfrm>
            <a:off x="873139" y="2947891"/>
            <a:ext cx="3933423" cy="411199"/>
          </a:xfrm>
        </p:spPr>
        <p:txBody>
          <a:bodyPr/>
          <a:lstStyle/>
          <a:p>
            <a:r>
              <a:rPr lang="en-CA" sz="1600"/>
              <a:t>Consider all potential appeal issues and request that WSIB add your appeal issues to the issue agenda to avoid fragmentation of the issues</a:t>
            </a:r>
          </a:p>
        </p:txBody>
      </p:sp>
      <p:grpSp>
        <p:nvGrpSpPr>
          <p:cNvPr id="2" name="36">
            <a:extLst>
              <a:ext uri="{FF2B5EF4-FFF2-40B4-BE49-F238E27FC236}">
                <a16:creationId xmlns:a16="http://schemas.microsoft.com/office/drawing/2014/main" id="{2BF8B9DB-CB07-F2F8-8208-E8C569905D40}"/>
              </a:ext>
            </a:extLst>
          </p:cNvPr>
          <p:cNvGrpSpPr/>
          <p:nvPr/>
        </p:nvGrpSpPr>
        <p:grpSpPr>
          <a:xfrm>
            <a:off x="142596" y="1010988"/>
            <a:ext cx="547421" cy="606620"/>
            <a:chOff x="6986461" y="1730006"/>
            <a:chExt cx="825571" cy="914850"/>
          </a:xfrm>
        </p:grpSpPr>
        <p:sp>
          <p:nvSpPr>
            <p:cNvPr id="10" name="Freeform 5">
              <a:extLst>
                <a:ext uri="{FF2B5EF4-FFF2-40B4-BE49-F238E27FC236}">
                  <a16:creationId xmlns:a16="http://schemas.microsoft.com/office/drawing/2014/main" id="{28881A46-E88D-329E-64F3-059A4B316277}"/>
                </a:ext>
              </a:extLst>
            </p:cNvPr>
            <p:cNvSpPr/>
            <p:nvPr userDrawn="1"/>
          </p:nvSpPr>
          <p:spPr bwMode="auto">
            <a:xfrm rot="5400000">
              <a:off x="6941822" y="1774645"/>
              <a:ext cx="914850"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11" name="Freeform 5">
              <a:extLst>
                <a:ext uri="{FF2B5EF4-FFF2-40B4-BE49-F238E27FC236}">
                  <a16:creationId xmlns:a16="http://schemas.microsoft.com/office/drawing/2014/main" id="{A5208CC9-A461-6BD3-C035-7EF1A7A42CFB}"/>
                </a:ext>
              </a:extLst>
            </p:cNvPr>
            <p:cNvSpPr/>
            <p:nvPr userDrawn="1"/>
          </p:nvSpPr>
          <p:spPr bwMode="auto">
            <a:xfrm rot="5400000">
              <a:off x="7079191" y="1898609"/>
              <a:ext cx="640107" cy="57763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13" name="39">
              <a:extLst>
                <a:ext uri="{FF2B5EF4-FFF2-40B4-BE49-F238E27FC236}">
                  <a16:creationId xmlns:a16="http://schemas.microsoft.com/office/drawing/2014/main" id="{933FCCF3-BE8C-2F61-AA7F-3C9F9B102F9A}"/>
                </a:ext>
              </a:extLst>
            </p:cNvPr>
            <p:cNvSpPr/>
            <p:nvPr userDrawn="1"/>
          </p:nvSpPr>
          <p:spPr>
            <a:xfrm>
              <a:off x="7020461" y="2004650"/>
              <a:ext cx="757579" cy="365554"/>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chemeClr val="accent1"/>
                  </a:solidFill>
                  <a:cs typeface="+mn-ea"/>
                  <a:sym typeface="+mn-lt"/>
                </a:rPr>
                <a:t>01</a:t>
              </a:r>
              <a:endParaRPr lang="zh-CN" altLang="en-US" sz="1500" b="1">
                <a:solidFill>
                  <a:schemeClr val="accent1"/>
                </a:solidFill>
                <a:cs typeface="+mn-ea"/>
                <a:sym typeface="+mn-lt"/>
              </a:endParaRPr>
            </a:p>
          </p:txBody>
        </p:sp>
      </p:grpSp>
      <p:grpSp>
        <p:nvGrpSpPr>
          <p:cNvPr id="14" name="40">
            <a:extLst>
              <a:ext uri="{FF2B5EF4-FFF2-40B4-BE49-F238E27FC236}">
                <a16:creationId xmlns:a16="http://schemas.microsoft.com/office/drawing/2014/main" id="{B5B4C1FC-3628-D39C-D350-4767935EC218}"/>
              </a:ext>
            </a:extLst>
          </p:cNvPr>
          <p:cNvGrpSpPr/>
          <p:nvPr/>
        </p:nvGrpSpPr>
        <p:grpSpPr>
          <a:xfrm>
            <a:off x="142597" y="2585333"/>
            <a:ext cx="547421" cy="606620"/>
            <a:chOff x="6986467" y="3195058"/>
            <a:chExt cx="825571" cy="914849"/>
          </a:xfrm>
        </p:grpSpPr>
        <p:sp>
          <p:nvSpPr>
            <p:cNvPr id="15" name="Freeform 5">
              <a:extLst>
                <a:ext uri="{FF2B5EF4-FFF2-40B4-BE49-F238E27FC236}">
                  <a16:creationId xmlns:a16="http://schemas.microsoft.com/office/drawing/2014/main" id="{80583B63-8F43-C479-3F57-1F7137307E66}"/>
                </a:ext>
              </a:extLst>
            </p:cNvPr>
            <p:cNvSpPr/>
            <p:nvPr/>
          </p:nvSpPr>
          <p:spPr bwMode="auto">
            <a:xfrm rot="5400000">
              <a:off x="6941828" y="3239697"/>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04040"/>
                </a:solidFill>
                <a:cs typeface="+mn-ea"/>
                <a:sym typeface="+mn-lt"/>
              </a:endParaRPr>
            </a:p>
          </p:txBody>
        </p:sp>
        <p:sp>
          <p:nvSpPr>
            <p:cNvPr id="16" name="Freeform 5">
              <a:extLst>
                <a:ext uri="{FF2B5EF4-FFF2-40B4-BE49-F238E27FC236}">
                  <a16:creationId xmlns:a16="http://schemas.microsoft.com/office/drawing/2014/main" id="{04B44C2B-EF6E-5582-A831-165F4C93B65A}"/>
                </a:ext>
              </a:extLst>
            </p:cNvPr>
            <p:cNvSpPr/>
            <p:nvPr/>
          </p:nvSpPr>
          <p:spPr bwMode="auto">
            <a:xfrm rot="5400000">
              <a:off x="7079199" y="3363662"/>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04040"/>
                </a:solidFill>
                <a:cs typeface="+mn-ea"/>
                <a:sym typeface="+mn-lt"/>
              </a:endParaRPr>
            </a:p>
          </p:txBody>
        </p:sp>
        <p:sp>
          <p:nvSpPr>
            <p:cNvPr id="17" name="43">
              <a:extLst>
                <a:ext uri="{FF2B5EF4-FFF2-40B4-BE49-F238E27FC236}">
                  <a16:creationId xmlns:a16="http://schemas.microsoft.com/office/drawing/2014/main" id="{B31DE82E-73D7-3AF1-C814-25959A234768}"/>
                </a:ext>
              </a:extLst>
            </p:cNvPr>
            <p:cNvSpPr/>
            <p:nvPr/>
          </p:nvSpPr>
          <p:spPr>
            <a:xfrm>
              <a:off x="7020462" y="3469706"/>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rgbClr val="404040"/>
                  </a:solidFill>
                  <a:cs typeface="+mn-ea"/>
                  <a:sym typeface="+mn-lt"/>
                </a:rPr>
                <a:t>02</a:t>
              </a:r>
              <a:endParaRPr lang="zh-CN" altLang="en-US" sz="1500" b="1">
                <a:solidFill>
                  <a:srgbClr val="404040"/>
                </a:solidFill>
                <a:cs typeface="+mn-ea"/>
                <a:sym typeface="+mn-lt"/>
              </a:endParaRPr>
            </a:p>
          </p:txBody>
        </p:sp>
      </p:grpSp>
      <p:grpSp>
        <p:nvGrpSpPr>
          <p:cNvPr id="18" name="44">
            <a:extLst>
              <a:ext uri="{FF2B5EF4-FFF2-40B4-BE49-F238E27FC236}">
                <a16:creationId xmlns:a16="http://schemas.microsoft.com/office/drawing/2014/main" id="{198E9641-6723-80EF-21B8-AD8D93342D85}"/>
              </a:ext>
            </a:extLst>
          </p:cNvPr>
          <p:cNvGrpSpPr/>
          <p:nvPr/>
        </p:nvGrpSpPr>
        <p:grpSpPr>
          <a:xfrm>
            <a:off x="135820" y="3910236"/>
            <a:ext cx="547421" cy="606620"/>
            <a:chOff x="6986466" y="4660114"/>
            <a:chExt cx="825571" cy="914849"/>
          </a:xfrm>
        </p:grpSpPr>
        <p:sp>
          <p:nvSpPr>
            <p:cNvPr id="19" name="Freeform 5">
              <a:extLst>
                <a:ext uri="{FF2B5EF4-FFF2-40B4-BE49-F238E27FC236}">
                  <a16:creationId xmlns:a16="http://schemas.microsoft.com/office/drawing/2014/main" id="{DA735799-9F95-4D15-4535-4EB333E8110D}"/>
                </a:ext>
              </a:extLst>
            </p:cNvPr>
            <p:cNvSpPr/>
            <p:nvPr/>
          </p:nvSpPr>
          <p:spPr bwMode="auto">
            <a:xfrm rot="5400000">
              <a:off x="6941827" y="4704753"/>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20" name="Freeform 5">
              <a:extLst>
                <a:ext uri="{FF2B5EF4-FFF2-40B4-BE49-F238E27FC236}">
                  <a16:creationId xmlns:a16="http://schemas.microsoft.com/office/drawing/2014/main" id="{CF43C0D8-F344-7ECE-A55B-4F08F3808148}"/>
                </a:ext>
              </a:extLst>
            </p:cNvPr>
            <p:cNvSpPr/>
            <p:nvPr/>
          </p:nvSpPr>
          <p:spPr bwMode="auto">
            <a:xfrm rot="5400000">
              <a:off x="7079198" y="4828718"/>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21" name="47">
              <a:extLst>
                <a:ext uri="{FF2B5EF4-FFF2-40B4-BE49-F238E27FC236}">
                  <a16:creationId xmlns:a16="http://schemas.microsoft.com/office/drawing/2014/main" id="{D5D37181-02C2-2AD7-47AC-518DB6A13C04}"/>
                </a:ext>
              </a:extLst>
            </p:cNvPr>
            <p:cNvSpPr/>
            <p:nvPr/>
          </p:nvSpPr>
          <p:spPr>
            <a:xfrm>
              <a:off x="7020462" y="4934762"/>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chemeClr val="accent4"/>
                  </a:solidFill>
                  <a:cs typeface="+mn-ea"/>
                  <a:sym typeface="+mn-lt"/>
                </a:rPr>
                <a:t>03</a:t>
              </a:r>
              <a:endParaRPr lang="zh-CN" altLang="en-US" sz="1500" b="1">
                <a:solidFill>
                  <a:schemeClr val="accent4"/>
                </a:solidFill>
                <a:cs typeface="+mn-ea"/>
                <a:sym typeface="+mn-lt"/>
              </a:endParaRPr>
            </a:p>
          </p:txBody>
        </p:sp>
      </p:grpSp>
    </p:spTree>
    <p:extLst>
      <p:ext uri="{BB962C8B-B14F-4D97-AF65-F5344CB8AC3E}">
        <p14:creationId xmlns:p14="http://schemas.microsoft.com/office/powerpoint/2010/main" val="228546671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9D516C-74F3-0B26-A51F-0164C46E1C9B}"/>
              </a:ext>
            </a:extLst>
          </p:cNvPr>
          <p:cNvSpPr>
            <a:spLocks noGrp="1"/>
          </p:cNvSpPr>
          <p:nvPr>
            <p:ph type="body" sz="quarter" idx="10"/>
          </p:nvPr>
        </p:nvSpPr>
        <p:spPr/>
        <p:txBody>
          <a:bodyPr/>
          <a:lstStyle/>
          <a:p>
            <a:r>
              <a:rPr lang="en-CA"/>
              <a:t>Changes to WSIAT Appeals Pre-Hearing Process</a:t>
            </a:r>
          </a:p>
        </p:txBody>
      </p:sp>
    </p:spTree>
    <p:extLst>
      <p:ext uri="{BB962C8B-B14F-4D97-AF65-F5344CB8AC3E}">
        <p14:creationId xmlns:p14="http://schemas.microsoft.com/office/powerpoint/2010/main" val="12192048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6E6282A-C0E1-63CA-FB23-05B9F6512372}"/>
              </a:ext>
            </a:extLst>
          </p:cNvPr>
          <p:cNvSpPr>
            <a:spLocks noGrp="1"/>
          </p:cNvSpPr>
          <p:nvPr>
            <p:ph type="body" sz="quarter" idx="10"/>
          </p:nvPr>
        </p:nvSpPr>
        <p:spPr/>
        <p:txBody>
          <a:bodyPr/>
          <a:lstStyle/>
          <a:p>
            <a:r>
              <a:rPr lang="en-CA"/>
              <a:t>What’s Changing? </a:t>
            </a:r>
          </a:p>
        </p:txBody>
      </p:sp>
      <p:sp>
        <p:nvSpPr>
          <p:cNvPr id="3" name="Slide Number Placeholder 2">
            <a:extLst>
              <a:ext uri="{FF2B5EF4-FFF2-40B4-BE49-F238E27FC236}">
                <a16:creationId xmlns:a16="http://schemas.microsoft.com/office/drawing/2014/main" id="{9E07F7F1-9F90-ED2C-9334-2B715D855102}"/>
              </a:ext>
            </a:extLst>
          </p:cNvPr>
          <p:cNvSpPr>
            <a:spLocks noGrp="1"/>
          </p:cNvSpPr>
          <p:nvPr>
            <p:ph type="sldNum" sz="quarter" idx="11"/>
          </p:nvPr>
        </p:nvSpPr>
        <p:spPr/>
        <p:txBody>
          <a:bodyPr/>
          <a:lstStyle/>
          <a:p>
            <a:fld id="{3C2759AE-BA43-4097-8E6F-70CEDDBB45A8}" type="slidenum">
              <a:rPr lang="en-US" smtClean="0"/>
              <a:t>32</a:t>
            </a:fld>
            <a:endParaRPr lang="en-US"/>
          </a:p>
        </p:txBody>
      </p:sp>
      <p:graphicFrame>
        <p:nvGraphicFramePr>
          <p:cNvPr id="12" name="Content Placeholder 4">
            <a:extLst>
              <a:ext uri="{FF2B5EF4-FFF2-40B4-BE49-F238E27FC236}">
                <a16:creationId xmlns:a16="http://schemas.microsoft.com/office/drawing/2014/main" id="{200DD029-151D-85B9-ABA3-20C50F0F97EA}"/>
              </a:ext>
            </a:extLst>
          </p:cNvPr>
          <p:cNvGraphicFramePr>
            <a:graphicFrameLocks noGrp="1"/>
          </p:cNvGraphicFramePr>
          <p:nvPr>
            <p:ph idx="1"/>
          </p:nvPr>
        </p:nvGraphicFramePr>
        <p:xfrm>
          <a:off x="127468" y="1075192"/>
          <a:ext cx="8756650" cy="3630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008128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32064589-BCFB-B3EC-B14F-20665BCC7589}"/>
              </a:ext>
            </a:extLst>
          </p:cNvPr>
          <p:cNvSpPr>
            <a:spLocks noGrp="1"/>
          </p:cNvSpPr>
          <p:nvPr>
            <p:ph type="body" sz="quarter" idx="10"/>
          </p:nvPr>
        </p:nvSpPr>
        <p:spPr/>
        <p:txBody>
          <a:bodyPr/>
          <a:lstStyle/>
          <a:p>
            <a:r>
              <a:rPr lang="en-CA"/>
              <a:t>Key Takeaways</a:t>
            </a:r>
          </a:p>
        </p:txBody>
      </p:sp>
      <p:sp>
        <p:nvSpPr>
          <p:cNvPr id="23" name="Slide Number Placeholder 2">
            <a:extLst>
              <a:ext uri="{FF2B5EF4-FFF2-40B4-BE49-F238E27FC236}">
                <a16:creationId xmlns:a16="http://schemas.microsoft.com/office/drawing/2014/main" id="{7A95A3E4-742E-22A5-D54B-9409404D8D1C}"/>
              </a:ext>
            </a:extLst>
          </p:cNvPr>
          <p:cNvSpPr>
            <a:spLocks noGrp="1"/>
          </p:cNvSpPr>
          <p:nvPr>
            <p:ph type="sldNum" sz="quarter" idx="11"/>
          </p:nvPr>
        </p:nvSpPr>
        <p:spPr/>
        <p:txBody>
          <a:bodyPr/>
          <a:lstStyle/>
          <a:p>
            <a:pPr>
              <a:spcAft>
                <a:spcPts val="600"/>
              </a:spcAft>
            </a:pPr>
            <a:fld id="{3C2759AE-BA43-4097-8E6F-70CEDDBB45A8}" type="slidenum">
              <a:rPr lang="en-US" smtClean="0"/>
              <a:pPr>
                <a:spcAft>
                  <a:spcPts val="600"/>
                </a:spcAft>
              </a:pPr>
              <a:t>33</a:t>
            </a:fld>
            <a:endParaRPr lang="en-US"/>
          </a:p>
        </p:txBody>
      </p:sp>
      <p:sp>
        <p:nvSpPr>
          <p:cNvPr id="20" name="Text Placeholder 19">
            <a:extLst>
              <a:ext uri="{FF2B5EF4-FFF2-40B4-BE49-F238E27FC236}">
                <a16:creationId xmlns:a16="http://schemas.microsoft.com/office/drawing/2014/main" id="{504F55FF-7940-F552-C6F9-2DD5D0BFB56D}"/>
              </a:ext>
            </a:extLst>
          </p:cNvPr>
          <p:cNvSpPr>
            <a:spLocks noGrp="1"/>
          </p:cNvSpPr>
          <p:nvPr>
            <p:ph type="body" sz="quarter" idx="17"/>
          </p:nvPr>
        </p:nvSpPr>
        <p:spPr>
          <a:xfrm>
            <a:off x="879034" y="3485038"/>
            <a:ext cx="3862932" cy="411199"/>
          </a:xfrm>
        </p:spPr>
        <p:txBody>
          <a:bodyPr/>
          <a:lstStyle/>
          <a:p>
            <a:r>
              <a:rPr lang="en-CA"/>
              <a:t>Full review of the case materials and evidence must be done prior to completing hearing ready form</a:t>
            </a:r>
          </a:p>
        </p:txBody>
      </p:sp>
      <p:sp>
        <p:nvSpPr>
          <p:cNvPr id="22" name="Text Placeholder 21">
            <a:extLst>
              <a:ext uri="{FF2B5EF4-FFF2-40B4-BE49-F238E27FC236}">
                <a16:creationId xmlns:a16="http://schemas.microsoft.com/office/drawing/2014/main" id="{1D249A2A-AD91-8B39-D3A8-0151BA25A59B}"/>
              </a:ext>
            </a:extLst>
          </p:cNvPr>
          <p:cNvSpPr>
            <a:spLocks noGrp="1"/>
          </p:cNvSpPr>
          <p:nvPr>
            <p:ph type="body" sz="quarter" idx="18"/>
          </p:nvPr>
        </p:nvSpPr>
        <p:spPr>
          <a:xfrm>
            <a:off x="879034" y="1343066"/>
            <a:ext cx="3862932" cy="1356575"/>
          </a:xfrm>
        </p:spPr>
        <p:txBody>
          <a:bodyPr/>
          <a:lstStyle/>
          <a:p>
            <a:r>
              <a:rPr lang="en-CA"/>
              <a:t>Review all correspondence from the WSIAT and confirm updated timelines related to the new pre-hearing appeal process</a:t>
            </a:r>
          </a:p>
        </p:txBody>
      </p:sp>
      <p:grpSp>
        <p:nvGrpSpPr>
          <p:cNvPr id="2" name="36">
            <a:extLst>
              <a:ext uri="{FF2B5EF4-FFF2-40B4-BE49-F238E27FC236}">
                <a16:creationId xmlns:a16="http://schemas.microsoft.com/office/drawing/2014/main" id="{1AA6D71F-E9EB-6678-BBC3-5DF66564C5AB}"/>
              </a:ext>
            </a:extLst>
          </p:cNvPr>
          <p:cNvGrpSpPr/>
          <p:nvPr/>
        </p:nvGrpSpPr>
        <p:grpSpPr>
          <a:xfrm>
            <a:off x="125711" y="1380915"/>
            <a:ext cx="547421" cy="606620"/>
            <a:chOff x="6986461" y="1730006"/>
            <a:chExt cx="825571" cy="914850"/>
          </a:xfrm>
        </p:grpSpPr>
        <p:sp>
          <p:nvSpPr>
            <p:cNvPr id="3" name="Freeform 5">
              <a:extLst>
                <a:ext uri="{FF2B5EF4-FFF2-40B4-BE49-F238E27FC236}">
                  <a16:creationId xmlns:a16="http://schemas.microsoft.com/office/drawing/2014/main" id="{FEED3CEA-2930-3E44-C448-B048CFE22793}"/>
                </a:ext>
              </a:extLst>
            </p:cNvPr>
            <p:cNvSpPr/>
            <p:nvPr userDrawn="1"/>
          </p:nvSpPr>
          <p:spPr bwMode="auto">
            <a:xfrm rot="5400000">
              <a:off x="6941822" y="1774645"/>
              <a:ext cx="914850"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4" name="Freeform 5">
              <a:extLst>
                <a:ext uri="{FF2B5EF4-FFF2-40B4-BE49-F238E27FC236}">
                  <a16:creationId xmlns:a16="http://schemas.microsoft.com/office/drawing/2014/main" id="{321ABA74-6833-E102-8094-0E1AF6E9962B}"/>
                </a:ext>
              </a:extLst>
            </p:cNvPr>
            <p:cNvSpPr/>
            <p:nvPr userDrawn="1"/>
          </p:nvSpPr>
          <p:spPr bwMode="auto">
            <a:xfrm rot="5400000">
              <a:off x="7079191" y="1898609"/>
              <a:ext cx="640107" cy="57763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5" name="39">
              <a:extLst>
                <a:ext uri="{FF2B5EF4-FFF2-40B4-BE49-F238E27FC236}">
                  <a16:creationId xmlns:a16="http://schemas.microsoft.com/office/drawing/2014/main" id="{6EDADFE3-8849-5505-EBC7-F2B1BE1B57E0}"/>
                </a:ext>
              </a:extLst>
            </p:cNvPr>
            <p:cNvSpPr/>
            <p:nvPr userDrawn="1"/>
          </p:nvSpPr>
          <p:spPr>
            <a:xfrm>
              <a:off x="7020461" y="2004650"/>
              <a:ext cx="757579" cy="365554"/>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chemeClr val="accent1"/>
                  </a:solidFill>
                  <a:cs typeface="+mn-ea"/>
                  <a:sym typeface="+mn-lt"/>
                </a:rPr>
                <a:t>01</a:t>
              </a:r>
              <a:endParaRPr lang="zh-CN" altLang="en-US" sz="1500" b="1">
                <a:solidFill>
                  <a:schemeClr val="accent1"/>
                </a:solidFill>
                <a:cs typeface="+mn-ea"/>
                <a:sym typeface="+mn-lt"/>
              </a:endParaRPr>
            </a:p>
          </p:txBody>
        </p:sp>
      </p:grpSp>
      <p:grpSp>
        <p:nvGrpSpPr>
          <p:cNvPr id="6" name="40">
            <a:extLst>
              <a:ext uri="{FF2B5EF4-FFF2-40B4-BE49-F238E27FC236}">
                <a16:creationId xmlns:a16="http://schemas.microsoft.com/office/drawing/2014/main" id="{76968C1B-3DE5-76B1-3C38-9C7F93ED01DD}"/>
              </a:ext>
            </a:extLst>
          </p:cNvPr>
          <p:cNvGrpSpPr/>
          <p:nvPr/>
        </p:nvGrpSpPr>
        <p:grpSpPr>
          <a:xfrm>
            <a:off x="125709" y="3266132"/>
            <a:ext cx="547421" cy="606620"/>
            <a:chOff x="6986467" y="3195058"/>
            <a:chExt cx="825571" cy="914849"/>
          </a:xfrm>
        </p:grpSpPr>
        <p:sp>
          <p:nvSpPr>
            <p:cNvPr id="7" name="Freeform 5">
              <a:extLst>
                <a:ext uri="{FF2B5EF4-FFF2-40B4-BE49-F238E27FC236}">
                  <a16:creationId xmlns:a16="http://schemas.microsoft.com/office/drawing/2014/main" id="{FDDEEF88-7035-8E43-8081-C4775C7D8CCD}"/>
                </a:ext>
              </a:extLst>
            </p:cNvPr>
            <p:cNvSpPr/>
            <p:nvPr/>
          </p:nvSpPr>
          <p:spPr bwMode="auto">
            <a:xfrm rot="5400000">
              <a:off x="6941828" y="3239697"/>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04040"/>
                </a:solidFill>
                <a:cs typeface="+mn-ea"/>
                <a:sym typeface="+mn-lt"/>
              </a:endParaRPr>
            </a:p>
          </p:txBody>
        </p:sp>
        <p:sp>
          <p:nvSpPr>
            <p:cNvPr id="8" name="Freeform 5">
              <a:extLst>
                <a:ext uri="{FF2B5EF4-FFF2-40B4-BE49-F238E27FC236}">
                  <a16:creationId xmlns:a16="http://schemas.microsoft.com/office/drawing/2014/main" id="{5CD8DBCD-5A5A-7207-F25E-0513C627C1D5}"/>
                </a:ext>
              </a:extLst>
            </p:cNvPr>
            <p:cNvSpPr/>
            <p:nvPr/>
          </p:nvSpPr>
          <p:spPr bwMode="auto">
            <a:xfrm rot="5400000">
              <a:off x="7079199" y="3363662"/>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04040"/>
                </a:solidFill>
                <a:cs typeface="+mn-ea"/>
                <a:sym typeface="+mn-lt"/>
              </a:endParaRPr>
            </a:p>
          </p:txBody>
        </p:sp>
        <p:sp>
          <p:nvSpPr>
            <p:cNvPr id="9" name="43">
              <a:extLst>
                <a:ext uri="{FF2B5EF4-FFF2-40B4-BE49-F238E27FC236}">
                  <a16:creationId xmlns:a16="http://schemas.microsoft.com/office/drawing/2014/main" id="{523918AA-4D19-DA57-AC0C-A0223E900905}"/>
                </a:ext>
              </a:extLst>
            </p:cNvPr>
            <p:cNvSpPr/>
            <p:nvPr/>
          </p:nvSpPr>
          <p:spPr>
            <a:xfrm>
              <a:off x="7020462" y="3469706"/>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rgbClr val="404040"/>
                  </a:solidFill>
                  <a:cs typeface="+mn-ea"/>
                  <a:sym typeface="+mn-lt"/>
                </a:rPr>
                <a:t>02</a:t>
              </a:r>
              <a:endParaRPr lang="zh-CN" altLang="en-US" sz="1500" b="1">
                <a:solidFill>
                  <a:srgbClr val="404040"/>
                </a:solidFill>
                <a:cs typeface="+mn-ea"/>
                <a:sym typeface="+mn-lt"/>
              </a:endParaRPr>
            </a:p>
          </p:txBody>
        </p:sp>
      </p:grpSp>
      <p:pic>
        <p:nvPicPr>
          <p:cNvPr id="39" name="Picture Placeholder 38">
            <a:extLst>
              <a:ext uri="{FF2B5EF4-FFF2-40B4-BE49-F238E27FC236}">
                <a16:creationId xmlns:a16="http://schemas.microsoft.com/office/drawing/2014/main" id="{9E0E2CD9-AA4D-61C4-1AC4-C156084F18D1}"/>
              </a:ext>
            </a:extLst>
          </p:cNvPr>
          <p:cNvPicPr>
            <a:picLocks noGrp="1" noRot="1" noChangeAspect="1" noMove="1" noResize="1" noEditPoints="1" noAdjustHandles="1" noChangeArrowheads="1" noChangeShapeType="1" noCrop="1"/>
          </p:cNvPicPr>
          <p:nvPr>
            <p:ph type="pic" sz="quarter" idx="22"/>
          </p:nvPr>
        </p:nvPicPr>
        <p:blipFill>
          <a:blip r:embed="rId3">
            <a:extLst>
              <a:ext uri="{28A0092B-C50C-407E-A947-70E740481C1C}">
                <a14:useLocalDpi xmlns:a14="http://schemas.microsoft.com/office/drawing/2010/main" val="0"/>
              </a:ext>
            </a:extLst>
          </a:blip>
          <a:srcRect l="6573" r="6573"/>
          <a:stretch>
            <a:fillRect/>
          </a:stretch>
        </p:blipFill>
        <p:spPr/>
      </p:pic>
    </p:spTree>
    <p:extLst>
      <p:ext uri="{BB962C8B-B14F-4D97-AF65-F5344CB8AC3E}">
        <p14:creationId xmlns:p14="http://schemas.microsoft.com/office/powerpoint/2010/main" val="86963778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92626B-2092-380B-7A78-C9B5CCCECAC1}"/>
              </a:ext>
            </a:extLst>
          </p:cNvPr>
          <p:cNvSpPr>
            <a:spLocks noGrp="1"/>
          </p:cNvSpPr>
          <p:nvPr>
            <p:ph type="body" sz="quarter" idx="10"/>
          </p:nvPr>
        </p:nvSpPr>
        <p:spPr/>
        <p:txBody>
          <a:bodyPr/>
          <a:lstStyle/>
          <a:p>
            <a:r>
              <a:rPr lang="en-CA"/>
              <a:t>Preventing and Investigating Workplace Harassment and Bullying</a:t>
            </a:r>
          </a:p>
        </p:txBody>
      </p:sp>
    </p:spTree>
    <p:extLst>
      <p:ext uri="{BB962C8B-B14F-4D97-AF65-F5344CB8AC3E}">
        <p14:creationId xmlns:p14="http://schemas.microsoft.com/office/powerpoint/2010/main" val="203187175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Bullying and Harassment</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fld id="{3C2759AE-BA43-4097-8E6F-70CEDDBB45A8}" type="slidenum">
              <a:rPr lang="en-US" smtClean="0"/>
              <a:t>35</a:t>
            </a:fld>
            <a:endParaRPr lang="en-US"/>
          </a:p>
        </p:txBody>
      </p:sp>
      <p:sp>
        <p:nvSpPr>
          <p:cNvPr id="14" name="Text Placeholder 13">
            <a:extLst>
              <a:ext uri="{FF2B5EF4-FFF2-40B4-BE49-F238E27FC236}">
                <a16:creationId xmlns:a16="http://schemas.microsoft.com/office/drawing/2014/main" id="{63D8FE20-A8D3-0B2B-64E3-2DA433296A76}"/>
              </a:ext>
            </a:extLst>
          </p:cNvPr>
          <p:cNvSpPr>
            <a:spLocks noGrp="1"/>
          </p:cNvSpPr>
          <p:nvPr>
            <p:ph type="body" sz="quarter" idx="17"/>
          </p:nvPr>
        </p:nvSpPr>
        <p:spPr>
          <a:xfrm>
            <a:off x="3604846" y="1495590"/>
            <a:ext cx="5197655" cy="832823"/>
          </a:xfrm>
        </p:spPr>
        <p:txBody>
          <a:bodyPr/>
          <a:lstStyle/>
          <a:p>
            <a:r>
              <a:rPr lang="en-CA"/>
              <a:t>Everyone (including employers!) have a right to a workplace free from harassment/bullying and discrimination</a:t>
            </a:r>
          </a:p>
        </p:txBody>
      </p:sp>
      <p:sp>
        <p:nvSpPr>
          <p:cNvPr id="21" name="Text Placeholder 20">
            <a:extLst>
              <a:ext uri="{FF2B5EF4-FFF2-40B4-BE49-F238E27FC236}">
                <a16:creationId xmlns:a16="http://schemas.microsoft.com/office/drawing/2014/main" id="{0799106F-A772-E587-7EA4-165FF76604F9}"/>
              </a:ext>
            </a:extLst>
          </p:cNvPr>
          <p:cNvSpPr>
            <a:spLocks noGrp="1"/>
          </p:cNvSpPr>
          <p:nvPr>
            <p:ph type="body" sz="quarter" idx="19"/>
          </p:nvPr>
        </p:nvSpPr>
        <p:spPr>
          <a:xfrm>
            <a:off x="3604846" y="3076082"/>
            <a:ext cx="5197655" cy="411199"/>
          </a:xfrm>
        </p:spPr>
        <p:txBody>
          <a:bodyPr/>
          <a:lstStyle/>
          <a:p>
            <a:r>
              <a:rPr lang="en-CA"/>
              <a:t>The employer has the primary responsibility to ensure employees are not subjected to harassment and bullying</a:t>
            </a:r>
          </a:p>
        </p:txBody>
      </p:sp>
      <p:sp>
        <p:nvSpPr>
          <p:cNvPr id="24" name="Text Placeholder 23">
            <a:extLst>
              <a:ext uri="{FF2B5EF4-FFF2-40B4-BE49-F238E27FC236}">
                <a16:creationId xmlns:a16="http://schemas.microsoft.com/office/drawing/2014/main" id="{9BFC051E-0B24-810E-6AA2-EEB54C7C116E}"/>
              </a:ext>
            </a:extLst>
          </p:cNvPr>
          <p:cNvSpPr>
            <a:spLocks noGrp="1"/>
          </p:cNvSpPr>
          <p:nvPr>
            <p:ph type="body" sz="quarter" idx="22"/>
          </p:nvPr>
        </p:nvSpPr>
        <p:spPr/>
        <p:txBody>
          <a:bodyPr/>
          <a:lstStyle/>
          <a:p>
            <a:r>
              <a:rPr lang="en-CA"/>
              <a:t>The Basics</a:t>
            </a:r>
          </a:p>
        </p:txBody>
      </p:sp>
      <p:pic>
        <p:nvPicPr>
          <p:cNvPr id="40" name="Picture Placeholder 39">
            <a:extLst>
              <a:ext uri="{FF2B5EF4-FFF2-40B4-BE49-F238E27FC236}">
                <a16:creationId xmlns:a16="http://schemas.microsoft.com/office/drawing/2014/main" id="{4197B875-8742-F22D-A138-463234FF4588}"/>
              </a:ext>
            </a:extLst>
          </p:cNvPr>
          <p:cNvPicPr>
            <a:picLocks noGrp="1" noChangeAspect="1"/>
          </p:cNvPicPr>
          <p:nvPr>
            <p:ph sz="quarter" idx="47"/>
          </p:nvPr>
        </p:nvPicPr>
        <p:blipFill>
          <a:blip r:embed="rId3">
            <a:extLst>
              <a:ext uri="{28A0092B-C50C-407E-A947-70E740481C1C}">
                <a14:useLocalDpi xmlns:a14="http://schemas.microsoft.com/office/drawing/2010/main" val="0"/>
              </a:ext>
            </a:extLst>
          </a:blip>
          <a:stretch>
            <a:fillRect/>
          </a:stretch>
        </p:blipFill>
        <p:spPr>
          <a:xfrm>
            <a:off x="553055" y="1280160"/>
            <a:ext cx="2214562" cy="1351815"/>
          </a:xfrm>
        </p:spPr>
      </p:pic>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7" y="1519360"/>
            <a:ext cx="419562" cy="1667295"/>
            <a:chOff x="3037657" y="1519360"/>
            <a:chExt cx="419562" cy="1667295"/>
          </a:xfrm>
        </p:grpSpPr>
        <p:sp>
          <p:nvSpPr>
            <p:cNvPr id="15" name="5">
              <a:extLst>
                <a:ext uri="{FF2B5EF4-FFF2-40B4-BE49-F238E27FC236}">
                  <a16:creationId xmlns:a16="http://schemas.microsoft.com/office/drawing/2014/main" id="{3BE57992-AFF5-DE30-1914-2415197381E5}"/>
                </a:ext>
              </a:extLst>
            </p:cNvPr>
            <p:cNvSpPr/>
            <p:nvPr/>
          </p:nvSpPr>
          <p:spPr>
            <a:xfrm>
              <a:off x="3091846" y="1519360"/>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16" name="89">
              <a:extLst>
                <a:ext uri="{FF2B5EF4-FFF2-40B4-BE49-F238E27FC236}">
                  <a16:creationId xmlns:a16="http://schemas.microsoft.com/office/drawing/2014/main" id="{042D5DE6-3DF9-3E75-12D3-67480FC1A8DC}"/>
                </a:ext>
              </a:extLst>
            </p:cNvPr>
            <p:cNvSpPr/>
            <p:nvPr/>
          </p:nvSpPr>
          <p:spPr>
            <a:xfrm>
              <a:off x="3094203" y="2875786"/>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66" name="TextBox 65">
              <a:extLst>
                <a:ext uri="{FF2B5EF4-FFF2-40B4-BE49-F238E27FC236}">
                  <a16:creationId xmlns:a16="http://schemas.microsoft.com/office/drawing/2014/main" id="{7D4BE6AF-5EE9-1721-9F4A-E9FB9B58B1E0}"/>
                </a:ext>
              </a:extLst>
            </p:cNvPr>
            <p:cNvSpPr txBox="1"/>
            <p:nvPr/>
          </p:nvSpPr>
          <p:spPr>
            <a:xfrm>
              <a:off x="3037657" y="1519360"/>
              <a:ext cx="419561" cy="307777"/>
            </a:xfrm>
            <a:prstGeom prst="rect">
              <a:avLst/>
            </a:prstGeom>
            <a:noFill/>
          </p:spPr>
          <p:txBody>
            <a:bodyPr wrap="square">
              <a:spAutoFit/>
            </a:bodyPr>
            <a:lstStyle/>
            <a:p>
              <a:r>
                <a:rPr lang="en-US" altLang="zh-CN" sz="1400">
                  <a:cs typeface="+mn-ea"/>
                  <a:sym typeface="+mn-lt"/>
                </a:rPr>
                <a:t>01</a:t>
              </a:r>
              <a:endParaRPr lang="en-CA" sz="1400"/>
            </a:p>
          </p:txBody>
        </p:sp>
        <p:sp>
          <p:nvSpPr>
            <p:cNvPr id="68" name="TextBox 67">
              <a:extLst>
                <a:ext uri="{FF2B5EF4-FFF2-40B4-BE49-F238E27FC236}">
                  <a16:creationId xmlns:a16="http://schemas.microsoft.com/office/drawing/2014/main" id="{2ABD84EC-72F0-FFE3-4B98-D47011A7E5F8}"/>
                </a:ext>
              </a:extLst>
            </p:cNvPr>
            <p:cNvSpPr txBox="1"/>
            <p:nvPr/>
          </p:nvSpPr>
          <p:spPr>
            <a:xfrm>
              <a:off x="3037657" y="2872694"/>
              <a:ext cx="419562" cy="307777"/>
            </a:xfrm>
            <a:prstGeom prst="rect">
              <a:avLst/>
            </a:prstGeom>
            <a:noFill/>
          </p:spPr>
          <p:txBody>
            <a:bodyPr wrap="square">
              <a:spAutoFit/>
            </a:bodyPr>
            <a:lstStyle/>
            <a:p>
              <a:r>
                <a:rPr lang="en-US" altLang="zh-CN" sz="1400">
                  <a:cs typeface="+mn-ea"/>
                  <a:sym typeface="+mn-lt"/>
                </a:rPr>
                <a:t>02</a:t>
              </a:r>
              <a:endParaRPr lang="en-CA" sz="1400"/>
            </a:p>
          </p:txBody>
        </p:sp>
      </p:grpSp>
    </p:spTree>
    <p:extLst>
      <p:ext uri="{BB962C8B-B14F-4D97-AF65-F5344CB8AC3E}">
        <p14:creationId xmlns:p14="http://schemas.microsoft.com/office/powerpoint/2010/main" val="386772842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6E6282A-C0E1-63CA-FB23-05B9F6512372}"/>
              </a:ext>
            </a:extLst>
          </p:cNvPr>
          <p:cNvSpPr>
            <a:spLocks noGrp="1"/>
          </p:cNvSpPr>
          <p:nvPr>
            <p:ph type="body" sz="quarter" idx="10"/>
          </p:nvPr>
        </p:nvSpPr>
        <p:spPr/>
        <p:txBody>
          <a:bodyPr/>
          <a:lstStyle/>
          <a:p>
            <a:r>
              <a:rPr lang="en-CA"/>
              <a:t>Applicable Law</a:t>
            </a:r>
          </a:p>
        </p:txBody>
      </p:sp>
      <p:sp>
        <p:nvSpPr>
          <p:cNvPr id="3" name="Slide Number Placeholder 2">
            <a:extLst>
              <a:ext uri="{FF2B5EF4-FFF2-40B4-BE49-F238E27FC236}">
                <a16:creationId xmlns:a16="http://schemas.microsoft.com/office/drawing/2014/main" id="{9E07F7F1-9F90-ED2C-9334-2B715D855102}"/>
              </a:ext>
            </a:extLst>
          </p:cNvPr>
          <p:cNvSpPr>
            <a:spLocks noGrp="1"/>
          </p:cNvSpPr>
          <p:nvPr>
            <p:ph type="sldNum" sz="quarter" idx="11"/>
          </p:nvPr>
        </p:nvSpPr>
        <p:spPr/>
        <p:txBody>
          <a:bodyPr/>
          <a:lstStyle/>
          <a:p>
            <a:fld id="{3C2759AE-BA43-4097-8E6F-70CEDDBB45A8}" type="slidenum">
              <a:rPr lang="en-US" smtClean="0"/>
              <a:t>36</a:t>
            </a:fld>
            <a:endParaRPr lang="en-US"/>
          </a:p>
        </p:txBody>
      </p:sp>
      <p:graphicFrame>
        <p:nvGraphicFramePr>
          <p:cNvPr id="12" name="Content Placeholder 4">
            <a:extLst>
              <a:ext uri="{FF2B5EF4-FFF2-40B4-BE49-F238E27FC236}">
                <a16:creationId xmlns:a16="http://schemas.microsoft.com/office/drawing/2014/main" id="{200DD029-151D-85B9-ABA3-20C50F0F97EA}"/>
              </a:ext>
            </a:extLst>
          </p:cNvPr>
          <p:cNvGraphicFramePr>
            <a:graphicFrameLocks noGrp="1"/>
          </p:cNvGraphicFramePr>
          <p:nvPr>
            <p:ph idx="1"/>
            <p:extLst>
              <p:ext uri="{D42A27DB-BD31-4B8C-83A1-F6EECF244321}">
                <p14:modId xmlns:p14="http://schemas.microsoft.com/office/powerpoint/2010/main" val="2418581708"/>
              </p:ext>
            </p:extLst>
          </p:nvPr>
        </p:nvGraphicFramePr>
        <p:xfrm>
          <a:off x="127468" y="1581281"/>
          <a:ext cx="8756650" cy="223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93740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8AE5760-E5DA-46B1-8870-36AA85EAAD54}"/>
              </a:ext>
            </a:extLst>
          </p:cNvPr>
          <p:cNvSpPr>
            <a:spLocks noGrp="1"/>
          </p:cNvSpPr>
          <p:nvPr>
            <p:ph type="body" sz="quarter" idx="10"/>
          </p:nvPr>
        </p:nvSpPr>
        <p:spPr/>
        <p:txBody>
          <a:bodyPr/>
          <a:lstStyle/>
          <a:p>
            <a:r>
              <a:rPr lang="en-CA"/>
              <a:t>Applicable Law (Continued)</a:t>
            </a:r>
          </a:p>
        </p:txBody>
      </p:sp>
      <p:sp>
        <p:nvSpPr>
          <p:cNvPr id="6" name="Slide Number Placeholder 5">
            <a:extLst>
              <a:ext uri="{FF2B5EF4-FFF2-40B4-BE49-F238E27FC236}">
                <a16:creationId xmlns:a16="http://schemas.microsoft.com/office/drawing/2014/main" id="{77F077FE-78E3-459A-8ECC-377B18EF7C0E}"/>
              </a:ext>
            </a:extLst>
          </p:cNvPr>
          <p:cNvSpPr>
            <a:spLocks noGrp="1"/>
          </p:cNvSpPr>
          <p:nvPr>
            <p:ph type="sldNum" sz="quarter" idx="11"/>
          </p:nvPr>
        </p:nvSpPr>
        <p:spPr/>
        <p:txBody>
          <a:bodyPr/>
          <a:lstStyle/>
          <a:p>
            <a:fld id="{3C2759AE-BA43-4097-8E6F-70CEDDBB45A8}" type="slidenum">
              <a:rPr lang="en-US" smtClean="0"/>
              <a:t>37</a:t>
            </a:fld>
            <a:endParaRPr lang="en-US"/>
          </a:p>
        </p:txBody>
      </p:sp>
      <p:graphicFrame>
        <p:nvGraphicFramePr>
          <p:cNvPr id="2" name="Content Placeholder 1">
            <a:extLst>
              <a:ext uri="{FF2B5EF4-FFF2-40B4-BE49-F238E27FC236}">
                <a16:creationId xmlns:a16="http://schemas.microsoft.com/office/drawing/2014/main" id="{0AEDDD81-4463-549F-E18A-8D2429538162}"/>
              </a:ext>
            </a:extLst>
          </p:cNvPr>
          <p:cNvGraphicFramePr>
            <a:graphicFrameLocks noGrp="1"/>
          </p:cNvGraphicFramePr>
          <p:nvPr>
            <p:ph idx="1"/>
            <p:extLst>
              <p:ext uri="{D42A27DB-BD31-4B8C-83A1-F6EECF244321}">
                <p14:modId xmlns:p14="http://schemas.microsoft.com/office/powerpoint/2010/main" val="3741638429"/>
              </p:ext>
            </p:extLst>
          </p:nvPr>
        </p:nvGraphicFramePr>
        <p:xfrm>
          <a:off x="194198" y="1270917"/>
          <a:ext cx="8755603" cy="2752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982181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D590EB-5E1C-DD4B-5BCE-20BDDED2BB57}"/>
              </a:ext>
            </a:extLst>
          </p:cNvPr>
          <p:cNvSpPr>
            <a:spLocks noGrp="1"/>
          </p:cNvSpPr>
          <p:nvPr>
            <p:ph type="body" sz="quarter" idx="10"/>
          </p:nvPr>
        </p:nvSpPr>
        <p:spPr/>
        <p:txBody>
          <a:bodyPr/>
          <a:lstStyle/>
          <a:p>
            <a:r>
              <a:rPr lang="en-CA"/>
              <a:t>Definitions: Workplace</a:t>
            </a:r>
          </a:p>
        </p:txBody>
      </p:sp>
      <p:sp>
        <p:nvSpPr>
          <p:cNvPr id="3" name="Slide Number Placeholder 2">
            <a:extLst>
              <a:ext uri="{FF2B5EF4-FFF2-40B4-BE49-F238E27FC236}">
                <a16:creationId xmlns:a16="http://schemas.microsoft.com/office/drawing/2014/main" id="{D7EC0115-55BB-8C0A-94C4-AA66EDB33EBB}"/>
              </a:ext>
            </a:extLst>
          </p:cNvPr>
          <p:cNvSpPr>
            <a:spLocks noGrp="1"/>
          </p:cNvSpPr>
          <p:nvPr>
            <p:ph type="sldNum" sz="quarter" idx="11"/>
          </p:nvPr>
        </p:nvSpPr>
        <p:spPr/>
        <p:txBody>
          <a:bodyPr/>
          <a:lstStyle/>
          <a:p>
            <a:fld id="{3C2759AE-BA43-4097-8E6F-70CEDDBB45A8}" type="slidenum">
              <a:rPr lang="en-US" smtClean="0"/>
              <a:t>38</a:t>
            </a:fld>
            <a:endParaRPr lang="en-US"/>
          </a:p>
        </p:txBody>
      </p:sp>
      <p:graphicFrame>
        <p:nvGraphicFramePr>
          <p:cNvPr id="5" name="Content Placeholder 4">
            <a:extLst>
              <a:ext uri="{FF2B5EF4-FFF2-40B4-BE49-F238E27FC236}">
                <a16:creationId xmlns:a16="http://schemas.microsoft.com/office/drawing/2014/main" id="{C4B0BECC-FBAA-0EE9-68C6-DED639264C05}"/>
              </a:ext>
            </a:extLst>
          </p:cNvPr>
          <p:cNvGraphicFramePr>
            <a:graphicFrameLocks noGrp="1"/>
          </p:cNvGraphicFramePr>
          <p:nvPr>
            <p:ph idx="1"/>
            <p:extLst>
              <p:ext uri="{D42A27DB-BD31-4B8C-83A1-F6EECF244321}">
                <p14:modId xmlns:p14="http://schemas.microsoft.com/office/powerpoint/2010/main" val="1723402061"/>
              </p:ext>
            </p:extLst>
          </p:nvPr>
        </p:nvGraphicFramePr>
        <p:xfrm>
          <a:off x="194198" y="1068365"/>
          <a:ext cx="8755603" cy="3631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381456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Definitions: Harassment – Generally </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fld id="{3C2759AE-BA43-4097-8E6F-70CEDDBB45A8}" type="slidenum">
              <a:rPr lang="en-US" smtClean="0"/>
              <a:t>39</a:t>
            </a:fld>
            <a:endParaRPr lang="en-US"/>
          </a:p>
        </p:txBody>
      </p:sp>
      <p:sp>
        <p:nvSpPr>
          <p:cNvPr id="14" name="Text Placeholder 13">
            <a:extLst>
              <a:ext uri="{FF2B5EF4-FFF2-40B4-BE49-F238E27FC236}">
                <a16:creationId xmlns:a16="http://schemas.microsoft.com/office/drawing/2014/main" id="{63D8FE20-A8D3-0B2B-64E3-2DA433296A76}"/>
              </a:ext>
            </a:extLst>
          </p:cNvPr>
          <p:cNvSpPr>
            <a:spLocks noGrp="1"/>
          </p:cNvSpPr>
          <p:nvPr>
            <p:ph type="body" sz="quarter" idx="17"/>
          </p:nvPr>
        </p:nvSpPr>
        <p:spPr>
          <a:xfrm>
            <a:off x="3604846" y="1495590"/>
            <a:ext cx="5197655" cy="2072800"/>
          </a:xfrm>
        </p:spPr>
        <p:txBody>
          <a:bodyPr/>
          <a:lstStyle/>
          <a:p>
            <a:r>
              <a:rPr lang="en-CA" sz="2400">
                <a:solidFill>
                  <a:schemeClr val="tx1"/>
                </a:solidFill>
              </a:rPr>
              <a:t>Engaging in a </a:t>
            </a:r>
            <a:r>
              <a:rPr lang="en-CA" sz="2400" b="1">
                <a:solidFill>
                  <a:schemeClr val="tx1"/>
                </a:solidFill>
              </a:rPr>
              <a:t>course</a:t>
            </a:r>
            <a:r>
              <a:rPr lang="en-CA" sz="2400">
                <a:solidFill>
                  <a:schemeClr val="tx1"/>
                </a:solidFill>
              </a:rPr>
              <a:t> of </a:t>
            </a:r>
            <a:r>
              <a:rPr lang="en-CA" sz="2400" b="1">
                <a:solidFill>
                  <a:schemeClr val="tx1"/>
                </a:solidFill>
              </a:rPr>
              <a:t>vexatious comment or conduct </a:t>
            </a:r>
            <a:r>
              <a:rPr lang="en-CA" sz="2400">
                <a:solidFill>
                  <a:schemeClr val="tx1"/>
                </a:solidFill>
              </a:rPr>
              <a:t>against a worker </a:t>
            </a:r>
            <a:r>
              <a:rPr lang="en-CA" sz="2400" b="1">
                <a:solidFill>
                  <a:schemeClr val="tx1"/>
                </a:solidFill>
              </a:rPr>
              <a:t>in a workplace</a:t>
            </a:r>
            <a:r>
              <a:rPr lang="en-CA" sz="2400">
                <a:solidFill>
                  <a:schemeClr val="tx1"/>
                </a:solidFill>
              </a:rPr>
              <a:t> that is </a:t>
            </a:r>
            <a:r>
              <a:rPr lang="en-CA" sz="2400" b="1">
                <a:solidFill>
                  <a:schemeClr val="tx1"/>
                </a:solidFill>
              </a:rPr>
              <a:t>known or ought reasonably to be known </a:t>
            </a:r>
            <a:r>
              <a:rPr lang="en-CA" sz="2400">
                <a:solidFill>
                  <a:schemeClr val="tx1"/>
                </a:solidFill>
              </a:rPr>
              <a:t>to be unwelcome</a:t>
            </a:r>
          </a:p>
        </p:txBody>
      </p:sp>
      <p:sp>
        <p:nvSpPr>
          <p:cNvPr id="24" name="Text Placeholder 23">
            <a:extLst>
              <a:ext uri="{FF2B5EF4-FFF2-40B4-BE49-F238E27FC236}">
                <a16:creationId xmlns:a16="http://schemas.microsoft.com/office/drawing/2014/main" id="{9BFC051E-0B24-810E-6AA2-EEB54C7C116E}"/>
              </a:ext>
            </a:extLst>
          </p:cNvPr>
          <p:cNvSpPr>
            <a:spLocks noGrp="1"/>
          </p:cNvSpPr>
          <p:nvPr>
            <p:ph type="body" sz="quarter" idx="22"/>
          </p:nvPr>
        </p:nvSpPr>
        <p:spPr/>
        <p:txBody>
          <a:bodyPr/>
          <a:lstStyle/>
          <a:p>
            <a:r>
              <a:rPr lang="en-CA"/>
              <a:t>Harassment</a:t>
            </a:r>
          </a:p>
        </p:txBody>
      </p:sp>
      <p:pic>
        <p:nvPicPr>
          <p:cNvPr id="40" name="Picture Placeholder 39">
            <a:extLst>
              <a:ext uri="{FF2B5EF4-FFF2-40B4-BE49-F238E27FC236}">
                <a16:creationId xmlns:a16="http://schemas.microsoft.com/office/drawing/2014/main" id="{4197B875-8742-F22D-A138-463234FF4588}"/>
              </a:ext>
            </a:extLst>
          </p:cNvPr>
          <p:cNvPicPr>
            <a:picLocks noGrp="1" noChangeAspect="1"/>
          </p:cNvPicPr>
          <p:nvPr>
            <p:ph sz="quarter" idx="47"/>
          </p:nvPr>
        </p:nvPicPr>
        <p:blipFill>
          <a:blip r:embed="rId3">
            <a:extLst>
              <a:ext uri="{28A0092B-C50C-407E-A947-70E740481C1C}">
                <a14:useLocalDpi xmlns:a14="http://schemas.microsoft.com/office/drawing/2010/main" val="0"/>
              </a:ext>
            </a:extLst>
          </a:blip>
          <a:stretch>
            <a:fillRect/>
          </a:stretch>
        </p:blipFill>
        <p:spPr>
          <a:xfrm>
            <a:off x="553055" y="1280160"/>
            <a:ext cx="2214562" cy="1351815"/>
          </a:xfrm>
        </p:spPr>
      </p:pic>
    </p:spTree>
    <p:extLst>
      <p:ext uri="{BB962C8B-B14F-4D97-AF65-F5344CB8AC3E}">
        <p14:creationId xmlns:p14="http://schemas.microsoft.com/office/powerpoint/2010/main" val="28390723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32064589-BCFB-B3EC-B14F-20665BCC7589}"/>
              </a:ext>
            </a:extLst>
          </p:cNvPr>
          <p:cNvSpPr>
            <a:spLocks noGrp="1"/>
          </p:cNvSpPr>
          <p:nvPr>
            <p:ph type="body" sz="quarter" idx="10"/>
          </p:nvPr>
        </p:nvSpPr>
        <p:spPr/>
        <p:txBody>
          <a:bodyPr/>
          <a:lstStyle/>
          <a:p>
            <a:r>
              <a:rPr lang="en-CA"/>
              <a:t>Agenda</a:t>
            </a:r>
          </a:p>
        </p:txBody>
      </p:sp>
      <p:sp>
        <p:nvSpPr>
          <p:cNvPr id="23" name="Slide Number Placeholder 2">
            <a:extLst>
              <a:ext uri="{FF2B5EF4-FFF2-40B4-BE49-F238E27FC236}">
                <a16:creationId xmlns:a16="http://schemas.microsoft.com/office/drawing/2014/main" id="{7A95A3E4-742E-22A5-D54B-9409404D8D1C}"/>
              </a:ext>
            </a:extLst>
          </p:cNvPr>
          <p:cNvSpPr>
            <a:spLocks noGrp="1"/>
          </p:cNvSpPr>
          <p:nvPr>
            <p:ph type="sldNum" sz="quarter" idx="11"/>
          </p:nvPr>
        </p:nvSpPr>
        <p:spPr/>
        <p:txBody>
          <a:bodyPr/>
          <a:lstStyle/>
          <a:p>
            <a:pPr>
              <a:spcAft>
                <a:spcPts val="600"/>
              </a:spcAft>
            </a:pPr>
            <a:fld id="{3C2759AE-BA43-4097-8E6F-70CEDDBB45A8}" type="slidenum">
              <a:rPr lang="en-US" smtClean="0"/>
              <a:pPr>
                <a:spcAft>
                  <a:spcPts val="600"/>
                </a:spcAft>
              </a:pPr>
              <a:t>4</a:t>
            </a:fld>
            <a:endParaRPr lang="en-US"/>
          </a:p>
        </p:txBody>
      </p:sp>
      <p:sp>
        <p:nvSpPr>
          <p:cNvPr id="20" name="Text Placeholder 19">
            <a:extLst>
              <a:ext uri="{FF2B5EF4-FFF2-40B4-BE49-F238E27FC236}">
                <a16:creationId xmlns:a16="http://schemas.microsoft.com/office/drawing/2014/main" id="{504F55FF-7940-F552-C6F9-2DD5D0BFB56D}"/>
              </a:ext>
            </a:extLst>
          </p:cNvPr>
          <p:cNvSpPr>
            <a:spLocks noGrp="1"/>
          </p:cNvSpPr>
          <p:nvPr>
            <p:ph type="body" sz="quarter" idx="17"/>
          </p:nvPr>
        </p:nvSpPr>
        <p:spPr>
          <a:xfrm>
            <a:off x="872159" y="2332348"/>
            <a:ext cx="3862932" cy="411199"/>
          </a:xfrm>
        </p:spPr>
        <p:txBody>
          <a:bodyPr/>
          <a:lstStyle/>
          <a:p>
            <a:r>
              <a:rPr lang="en-CA"/>
              <a:t>Just Cause: What is Working?</a:t>
            </a:r>
          </a:p>
        </p:txBody>
      </p:sp>
      <p:sp>
        <p:nvSpPr>
          <p:cNvPr id="22" name="Text Placeholder 21">
            <a:extLst>
              <a:ext uri="{FF2B5EF4-FFF2-40B4-BE49-F238E27FC236}">
                <a16:creationId xmlns:a16="http://schemas.microsoft.com/office/drawing/2014/main" id="{1D249A2A-AD91-8B39-D3A8-0151BA25A59B}"/>
              </a:ext>
            </a:extLst>
          </p:cNvPr>
          <p:cNvSpPr>
            <a:spLocks noGrp="1"/>
          </p:cNvSpPr>
          <p:nvPr>
            <p:ph type="body" sz="quarter" idx="18"/>
          </p:nvPr>
        </p:nvSpPr>
        <p:spPr>
          <a:xfrm>
            <a:off x="872159" y="1493335"/>
            <a:ext cx="3862932" cy="411199"/>
          </a:xfrm>
        </p:spPr>
        <p:txBody>
          <a:bodyPr/>
          <a:lstStyle/>
          <a:p>
            <a:r>
              <a:rPr lang="en-CA" sz="2000"/>
              <a:t>Bullying and Harassment in the Workplace</a:t>
            </a:r>
          </a:p>
        </p:txBody>
      </p:sp>
      <p:sp>
        <p:nvSpPr>
          <p:cNvPr id="26" name="Text Placeholder 25">
            <a:extLst>
              <a:ext uri="{FF2B5EF4-FFF2-40B4-BE49-F238E27FC236}">
                <a16:creationId xmlns:a16="http://schemas.microsoft.com/office/drawing/2014/main" id="{285E1196-6EA2-5546-2970-D63706CC6209}"/>
              </a:ext>
            </a:extLst>
          </p:cNvPr>
          <p:cNvSpPr>
            <a:spLocks noGrp="1"/>
          </p:cNvSpPr>
          <p:nvPr>
            <p:ph type="body" sz="quarter" idx="20"/>
          </p:nvPr>
        </p:nvSpPr>
        <p:spPr>
          <a:xfrm>
            <a:off x="866265" y="3220773"/>
            <a:ext cx="3862932" cy="411199"/>
          </a:xfrm>
        </p:spPr>
        <p:txBody>
          <a:bodyPr/>
          <a:lstStyle/>
          <a:p>
            <a:r>
              <a:rPr lang="en-CA"/>
              <a:t>Pay Equity</a:t>
            </a:r>
          </a:p>
        </p:txBody>
      </p:sp>
      <p:grpSp>
        <p:nvGrpSpPr>
          <p:cNvPr id="2" name="36">
            <a:extLst>
              <a:ext uri="{FF2B5EF4-FFF2-40B4-BE49-F238E27FC236}">
                <a16:creationId xmlns:a16="http://schemas.microsoft.com/office/drawing/2014/main" id="{1AA6D71F-E9EB-6678-BBC3-5DF66564C5AB}"/>
              </a:ext>
            </a:extLst>
          </p:cNvPr>
          <p:cNvGrpSpPr/>
          <p:nvPr/>
        </p:nvGrpSpPr>
        <p:grpSpPr>
          <a:xfrm>
            <a:off x="135721" y="1386455"/>
            <a:ext cx="547421" cy="606620"/>
            <a:chOff x="6986461" y="1730006"/>
            <a:chExt cx="825571" cy="914850"/>
          </a:xfrm>
        </p:grpSpPr>
        <p:sp>
          <p:nvSpPr>
            <p:cNvPr id="3" name="Freeform 5">
              <a:extLst>
                <a:ext uri="{FF2B5EF4-FFF2-40B4-BE49-F238E27FC236}">
                  <a16:creationId xmlns:a16="http://schemas.microsoft.com/office/drawing/2014/main" id="{FEED3CEA-2930-3E44-C448-B048CFE22793}"/>
                </a:ext>
              </a:extLst>
            </p:cNvPr>
            <p:cNvSpPr/>
            <p:nvPr userDrawn="1"/>
          </p:nvSpPr>
          <p:spPr bwMode="auto">
            <a:xfrm rot="5400000">
              <a:off x="6941822" y="1774645"/>
              <a:ext cx="914850"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4" name="Freeform 5">
              <a:extLst>
                <a:ext uri="{FF2B5EF4-FFF2-40B4-BE49-F238E27FC236}">
                  <a16:creationId xmlns:a16="http://schemas.microsoft.com/office/drawing/2014/main" id="{321ABA74-6833-E102-8094-0E1AF6E9962B}"/>
                </a:ext>
              </a:extLst>
            </p:cNvPr>
            <p:cNvSpPr/>
            <p:nvPr userDrawn="1"/>
          </p:nvSpPr>
          <p:spPr bwMode="auto">
            <a:xfrm rot="5400000">
              <a:off x="7079191" y="1898609"/>
              <a:ext cx="640107" cy="57763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5" name="39">
              <a:extLst>
                <a:ext uri="{FF2B5EF4-FFF2-40B4-BE49-F238E27FC236}">
                  <a16:creationId xmlns:a16="http://schemas.microsoft.com/office/drawing/2014/main" id="{6EDADFE3-8849-5505-EBC7-F2B1BE1B57E0}"/>
                </a:ext>
              </a:extLst>
            </p:cNvPr>
            <p:cNvSpPr/>
            <p:nvPr userDrawn="1"/>
          </p:nvSpPr>
          <p:spPr>
            <a:xfrm>
              <a:off x="7020461" y="2004650"/>
              <a:ext cx="757579" cy="365554"/>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chemeClr val="accent1"/>
                  </a:solidFill>
                  <a:cs typeface="+mn-ea"/>
                  <a:sym typeface="+mn-lt"/>
                </a:rPr>
                <a:t>05</a:t>
              </a:r>
              <a:endParaRPr lang="zh-CN" altLang="en-US" sz="1500" b="1">
                <a:solidFill>
                  <a:schemeClr val="accent1"/>
                </a:solidFill>
                <a:cs typeface="+mn-ea"/>
                <a:sym typeface="+mn-lt"/>
              </a:endParaRPr>
            </a:p>
          </p:txBody>
        </p:sp>
      </p:grpSp>
      <p:grpSp>
        <p:nvGrpSpPr>
          <p:cNvPr id="6" name="40">
            <a:extLst>
              <a:ext uri="{FF2B5EF4-FFF2-40B4-BE49-F238E27FC236}">
                <a16:creationId xmlns:a16="http://schemas.microsoft.com/office/drawing/2014/main" id="{76968C1B-3DE5-76B1-3C38-9C7F93ED01DD}"/>
              </a:ext>
            </a:extLst>
          </p:cNvPr>
          <p:cNvGrpSpPr/>
          <p:nvPr/>
        </p:nvGrpSpPr>
        <p:grpSpPr>
          <a:xfrm>
            <a:off x="135724" y="2228016"/>
            <a:ext cx="547421" cy="606620"/>
            <a:chOff x="6986467" y="3195058"/>
            <a:chExt cx="825571" cy="914849"/>
          </a:xfrm>
        </p:grpSpPr>
        <p:sp>
          <p:nvSpPr>
            <p:cNvPr id="7" name="Freeform 5">
              <a:extLst>
                <a:ext uri="{FF2B5EF4-FFF2-40B4-BE49-F238E27FC236}">
                  <a16:creationId xmlns:a16="http://schemas.microsoft.com/office/drawing/2014/main" id="{FDDEEF88-7035-8E43-8081-C4775C7D8CCD}"/>
                </a:ext>
              </a:extLst>
            </p:cNvPr>
            <p:cNvSpPr/>
            <p:nvPr/>
          </p:nvSpPr>
          <p:spPr bwMode="auto">
            <a:xfrm rot="5400000">
              <a:off x="6941828" y="3239697"/>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04040"/>
                </a:solidFill>
                <a:cs typeface="+mn-ea"/>
                <a:sym typeface="+mn-lt"/>
              </a:endParaRPr>
            </a:p>
          </p:txBody>
        </p:sp>
        <p:sp>
          <p:nvSpPr>
            <p:cNvPr id="8" name="Freeform 5">
              <a:extLst>
                <a:ext uri="{FF2B5EF4-FFF2-40B4-BE49-F238E27FC236}">
                  <a16:creationId xmlns:a16="http://schemas.microsoft.com/office/drawing/2014/main" id="{5CD8DBCD-5A5A-7207-F25E-0513C627C1D5}"/>
                </a:ext>
              </a:extLst>
            </p:cNvPr>
            <p:cNvSpPr/>
            <p:nvPr/>
          </p:nvSpPr>
          <p:spPr bwMode="auto">
            <a:xfrm rot="5400000">
              <a:off x="7079199" y="3363662"/>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04040"/>
                </a:solidFill>
                <a:cs typeface="+mn-ea"/>
                <a:sym typeface="+mn-lt"/>
              </a:endParaRPr>
            </a:p>
          </p:txBody>
        </p:sp>
        <p:sp>
          <p:nvSpPr>
            <p:cNvPr id="9" name="43">
              <a:extLst>
                <a:ext uri="{FF2B5EF4-FFF2-40B4-BE49-F238E27FC236}">
                  <a16:creationId xmlns:a16="http://schemas.microsoft.com/office/drawing/2014/main" id="{523918AA-4D19-DA57-AC0C-A0223E900905}"/>
                </a:ext>
              </a:extLst>
            </p:cNvPr>
            <p:cNvSpPr/>
            <p:nvPr/>
          </p:nvSpPr>
          <p:spPr>
            <a:xfrm>
              <a:off x="7020462" y="3469706"/>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rgbClr val="404040"/>
                  </a:solidFill>
                  <a:cs typeface="+mn-ea"/>
                  <a:sym typeface="+mn-lt"/>
                </a:rPr>
                <a:t>06</a:t>
              </a:r>
              <a:endParaRPr lang="zh-CN" altLang="en-US" sz="1500" b="1">
                <a:solidFill>
                  <a:srgbClr val="404040"/>
                </a:solidFill>
                <a:cs typeface="+mn-ea"/>
                <a:sym typeface="+mn-lt"/>
              </a:endParaRPr>
            </a:p>
          </p:txBody>
        </p:sp>
      </p:grpSp>
      <p:grpSp>
        <p:nvGrpSpPr>
          <p:cNvPr id="11" name="44">
            <a:extLst>
              <a:ext uri="{FF2B5EF4-FFF2-40B4-BE49-F238E27FC236}">
                <a16:creationId xmlns:a16="http://schemas.microsoft.com/office/drawing/2014/main" id="{5E55419A-FF1F-4717-B666-906C8ACFE499}"/>
              </a:ext>
            </a:extLst>
          </p:cNvPr>
          <p:cNvGrpSpPr/>
          <p:nvPr/>
        </p:nvGrpSpPr>
        <p:grpSpPr>
          <a:xfrm>
            <a:off x="135724" y="3102639"/>
            <a:ext cx="547421" cy="606620"/>
            <a:chOff x="6986466" y="4660114"/>
            <a:chExt cx="825571" cy="914849"/>
          </a:xfrm>
        </p:grpSpPr>
        <p:sp>
          <p:nvSpPr>
            <p:cNvPr id="12" name="Freeform 5">
              <a:extLst>
                <a:ext uri="{FF2B5EF4-FFF2-40B4-BE49-F238E27FC236}">
                  <a16:creationId xmlns:a16="http://schemas.microsoft.com/office/drawing/2014/main" id="{073932BD-9219-5117-F26D-3DF08205C41D}"/>
                </a:ext>
              </a:extLst>
            </p:cNvPr>
            <p:cNvSpPr/>
            <p:nvPr/>
          </p:nvSpPr>
          <p:spPr bwMode="auto">
            <a:xfrm rot="5400000">
              <a:off x="6941827" y="4704753"/>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13" name="Freeform 5">
              <a:extLst>
                <a:ext uri="{FF2B5EF4-FFF2-40B4-BE49-F238E27FC236}">
                  <a16:creationId xmlns:a16="http://schemas.microsoft.com/office/drawing/2014/main" id="{8117B478-9008-F907-33C8-DCD235910A1C}"/>
                </a:ext>
              </a:extLst>
            </p:cNvPr>
            <p:cNvSpPr/>
            <p:nvPr/>
          </p:nvSpPr>
          <p:spPr bwMode="auto">
            <a:xfrm rot="5400000">
              <a:off x="7079198" y="4828718"/>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14" name="47">
              <a:extLst>
                <a:ext uri="{FF2B5EF4-FFF2-40B4-BE49-F238E27FC236}">
                  <a16:creationId xmlns:a16="http://schemas.microsoft.com/office/drawing/2014/main" id="{D521C68A-BC83-1C59-E63A-C5E66C565EFF}"/>
                </a:ext>
              </a:extLst>
            </p:cNvPr>
            <p:cNvSpPr/>
            <p:nvPr/>
          </p:nvSpPr>
          <p:spPr>
            <a:xfrm>
              <a:off x="7020462" y="4934762"/>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chemeClr val="accent4"/>
                  </a:solidFill>
                  <a:cs typeface="+mn-ea"/>
                  <a:sym typeface="+mn-lt"/>
                </a:rPr>
                <a:t>07</a:t>
              </a:r>
              <a:endParaRPr lang="zh-CN" altLang="en-US" sz="1500" b="1">
                <a:solidFill>
                  <a:schemeClr val="accent4"/>
                </a:solidFill>
                <a:cs typeface="+mn-ea"/>
                <a:sym typeface="+mn-lt"/>
              </a:endParaRPr>
            </a:p>
          </p:txBody>
        </p:sp>
      </p:grpSp>
      <p:pic>
        <p:nvPicPr>
          <p:cNvPr id="39" name="Picture Placeholder 38" descr="A yellow sticker with black text on it&#10;&#10;Description automatically generated">
            <a:extLst>
              <a:ext uri="{FF2B5EF4-FFF2-40B4-BE49-F238E27FC236}">
                <a16:creationId xmlns:a16="http://schemas.microsoft.com/office/drawing/2014/main" id="{9E0E2CD9-AA4D-61C4-1AC4-C156084F18D1}"/>
              </a:ext>
            </a:extLst>
          </p:cNvPr>
          <p:cNvPicPr>
            <a:picLocks noGrp="1" noRot="1" noChangeAspect="1" noMove="1" noResize="1" noEditPoints="1" noAdjustHandles="1" noChangeArrowheads="1" noChangeShapeType="1" noCrop="1"/>
          </p:cNvPicPr>
          <p:nvPr>
            <p:ph type="pic" sz="quarter" idx="22"/>
          </p:nvPr>
        </p:nvPicPr>
        <p:blipFill>
          <a:blip r:embed="rId3">
            <a:extLst>
              <a:ext uri="{28A0092B-C50C-407E-A947-70E740481C1C}">
                <a14:useLocalDpi xmlns:a14="http://schemas.microsoft.com/office/drawing/2010/main" val="0"/>
              </a:ext>
            </a:extLst>
          </a:blip>
          <a:srcRect t="1572" b="1572"/>
          <a:stretch>
            <a:fillRect/>
          </a:stretch>
        </p:blipFill>
        <p:spPr/>
      </p:pic>
      <p:sp>
        <p:nvSpPr>
          <p:cNvPr id="10" name="Text Placeholder 23">
            <a:extLst>
              <a:ext uri="{FF2B5EF4-FFF2-40B4-BE49-F238E27FC236}">
                <a16:creationId xmlns:a16="http://schemas.microsoft.com/office/drawing/2014/main" id="{3B96F73E-1838-2555-6151-C627D6E8F902}"/>
              </a:ext>
            </a:extLst>
          </p:cNvPr>
          <p:cNvSpPr>
            <a:spLocks noGrp="1"/>
          </p:cNvSpPr>
          <p:nvPr>
            <p:ph type="body" sz="quarter" idx="19"/>
          </p:nvPr>
        </p:nvSpPr>
        <p:spPr>
          <a:xfrm>
            <a:off x="866264" y="4095396"/>
            <a:ext cx="3862932" cy="411199"/>
          </a:xfrm>
        </p:spPr>
        <p:txBody>
          <a:bodyPr/>
          <a:lstStyle/>
          <a:p>
            <a:r>
              <a:rPr lang="en-CA" sz="2000"/>
              <a:t>Bargaining Trends and Strategic Considerations</a:t>
            </a:r>
          </a:p>
        </p:txBody>
      </p:sp>
      <p:grpSp>
        <p:nvGrpSpPr>
          <p:cNvPr id="30" name="36">
            <a:extLst>
              <a:ext uri="{FF2B5EF4-FFF2-40B4-BE49-F238E27FC236}">
                <a16:creationId xmlns:a16="http://schemas.microsoft.com/office/drawing/2014/main" id="{C0CA9AAB-B2A1-CE0D-82B9-2987B9E6369A}"/>
              </a:ext>
            </a:extLst>
          </p:cNvPr>
          <p:cNvGrpSpPr/>
          <p:nvPr/>
        </p:nvGrpSpPr>
        <p:grpSpPr>
          <a:xfrm>
            <a:off x="135721" y="4002874"/>
            <a:ext cx="547421" cy="606620"/>
            <a:chOff x="6986467" y="1730002"/>
            <a:chExt cx="825571" cy="914849"/>
          </a:xfrm>
        </p:grpSpPr>
        <p:sp>
          <p:nvSpPr>
            <p:cNvPr id="31" name="Freeform 5">
              <a:extLst>
                <a:ext uri="{FF2B5EF4-FFF2-40B4-BE49-F238E27FC236}">
                  <a16:creationId xmlns:a16="http://schemas.microsoft.com/office/drawing/2014/main" id="{551B48F0-C772-5EA8-520C-22AFFB2CF6CE}"/>
                </a:ext>
              </a:extLst>
            </p:cNvPr>
            <p:cNvSpPr/>
            <p:nvPr/>
          </p:nvSpPr>
          <p:spPr bwMode="auto">
            <a:xfrm rot="5400000">
              <a:off x="6941828" y="1774641"/>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A6ACAC"/>
            </a:solidFill>
            <a:ln>
              <a:solidFill>
                <a:srgbClr val="A6ACA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32" name="Freeform 5">
              <a:extLst>
                <a:ext uri="{FF2B5EF4-FFF2-40B4-BE49-F238E27FC236}">
                  <a16:creationId xmlns:a16="http://schemas.microsoft.com/office/drawing/2014/main" id="{0F5A280E-B8E1-1C56-D4F5-B7946F3A88C9}"/>
                </a:ext>
              </a:extLst>
            </p:cNvPr>
            <p:cNvSpPr/>
            <p:nvPr/>
          </p:nvSpPr>
          <p:spPr bwMode="auto">
            <a:xfrm rot="5400000">
              <a:off x="7079199" y="1898606"/>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33" name="39">
              <a:extLst>
                <a:ext uri="{FF2B5EF4-FFF2-40B4-BE49-F238E27FC236}">
                  <a16:creationId xmlns:a16="http://schemas.microsoft.com/office/drawing/2014/main" id="{844387B7-C7C6-471A-91CF-714ABD481AEE}"/>
                </a:ext>
              </a:extLst>
            </p:cNvPr>
            <p:cNvSpPr/>
            <p:nvPr/>
          </p:nvSpPr>
          <p:spPr>
            <a:xfrm>
              <a:off x="7020462" y="2004650"/>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rgbClr val="A6ACAC"/>
                  </a:solidFill>
                  <a:cs typeface="+mn-ea"/>
                  <a:sym typeface="+mn-lt"/>
                </a:rPr>
                <a:t>08</a:t>
              </a:r>
              <a:endParaRPr lang="zh-CN" altLang="en-US" sz="1500" b="1">
                <a:solidFill>
                  <a:srgbClr val="A6ACAC"/>
                </a:solidFill>
                <a:cs typeface="+mn-ea"/>
                <a:sym typeface="+mn-lt"/>
              </a:endParaRPr>
            </a:p>
          </p:txBody>
        </p:sp>
      </p:grpSp>
    </p:spTree>
    <p:extLst>
      <p:ext uri="{BB962C8B-B14F-4D97-AF65-F5344CB8AC3E}">
        <p14:creationId xmlns:p14="http://schemas.microsoft.com/office/powerpoint/2010/main" val="134983390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267F84-C377-2B1F-90CB-01FB7DF069EE}"/>
              </a:ext>
            </a:extLst>
          </p:cNvPr>
          <p:cNvSpPr>
            <a:spLocks noGrp="1"/>
          </p:cNvSpPr>
          <p:nvPr>
            <p:ph type="body" sz="quarter" idx="10"/>
          </p:nvPr>
        </p:nvSpPr>
        <p:spPr/>
        <p:txBody>
          <a:bodyPr/>
          <a:lstStyle/>
          <a:p>
            <a:r>
              <a:rPr lang="en-CA" i="1"/>
              <a:t>Human Rights Code </a:t>
            </a:r>
            <a:r>
              <a:rPr lang="en-CA"/>
              <a:t>and Harassment</a:t>
            </a:r>
          </a:p>
        </p:txBody>
      </p:sp>
      <p:sp>
        <p:nvSpPr>
          <p:cNvPr id="3" name="Slide Number Placeholder 2">
            <a:extLst>
              <a:ext uri="{FF2B5EF4-FFF2-40B4-BE49-F238E27FC236}">
                <a16:creationId xmlns:a16="http://schemas.microsoft.com/office/drawing/2014/main" id="{E416E147-9907-2579-60BB-76E52D9C256D}"/>
              </a:ext>
            </a:extLst>
          </p:cNvPr>
          <p:cNvSpPr>
            <a:spLocks noGrp="1"/>
          </p:cNvSpPr>
          <p:nvPr>
            <p:ph type="sldNum" sz="quarter" idx="11"/>
          </p:nvPr>
        </p:nvSpPr>
        <p:spPr/>
        <p:txBody>
          <a:bodyPr/>
          <a:lstStyle/>
          <a:p>
            <a:fld id="{3C2759AE-BA43-4097-8E6F-70CEDDBB45A8}" type="slidenum">
              <a:rPr lang="en-US" smtClean="0"/>
              <a:t>40</a:t>
            </a:fld>
            <a:endParaRPr lang="en-US"/>
          </a:p>
        </p:txBody>
      </p:sp>
      <p:graphicFrame>
        <p:nvGraphicFramePr>
          <p:cNvPr id="12" name="Content Placeholder 11">
            <a:extLst>
              <a:ext uri="{FF2B5EF4-FFF2-40B4-BE49-F238E27FC236}">
                <a16:creationId xmlns:a16="http://schemas.microsoft.com/office/drawing/2014/main" id="{973EB255-641A-7764-E5AC-7855FD3B1F8A}"/>
              </a:ext>
            </a:extLst>
          </p:cNvPr>
          <p:cNvGraphicFramePr>
            <a:graphicFrameLocks noGrp="1"/>
          </p:cNvGraphicFramePr>
          <p:nvPr>
            <p:ph idx="1"/>
            <p:extLst>
              <p:ext uri="{D42A27DB-BD31-4B8C-83A1-F6EECF244321}">
                <p14:modId xmlns:p14="http://schemas.microsoft.com/office/powerpoint/2010/main" val="2003302833"/>
              </p:ext>
            </p:extLst>
          </p:nvPr>
        </p:nvGraphicFramePr>
        <p:xfrm>
          <a:off x="194198" y="1079517"/>
          <a:ext cx="8755603" cy="3631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0744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AC116D3-093D-F602-DDF9-EAC36CE1D7E2}"/>
              </a:ext>
            </a:extLst>
          </p:cNvPr>
          <p:cNvSpPr>
            <a:spLocks noGrp="1"/>
          </p:cNvSpPr>
          <p:nvPr>
            <p:ph type="body" sz="quarter" idx="10"/>
          </p:nvPr>
        </p:nvSpPr>
        <p:spPr/>
        <p:txBody>
          <a:bodyPr/>
          <a:lstStyle/>
          <a:p>
            <a:r>
              <a:rPr lang="en-CA"/>
              <a:t>No Obligation to Disclose Level of Discipline </a:t>
            </a:r>
          </a:p>
        </p:txBody>
      </p:sp>
      <p:sp>
        <p:nvSpPr>
          <p:cNvPr id="3" name="Slide Number Placeholder 2">
            <a:extLst>
              <a:ext uri="{FF2B5EF4-FFF2-40B4-BE49-F238E27FC236}">
                <a16:creationId xmlns:a16="http://schemas.microsoft.com/office/drawing/2014/main" id="{3637228B-339E-0DBE-D961-F37CD334F489}"/>
              </a:ext>
            </a:extLst>
          </p:cNvPr>
          <p:cNvSpPr>
            <a:spLocks noGrp="1"/>
          </p:cNvSpPr>
          <p:nvPr>
            <p:ph type="sldNum" sz="quarter" idx="11"/>
          </p:nvPr>
        </p:nvSpPr>
        <p:spPr/>
        <p:txBody>
          <a:bodyPr/>
          <a:lstStyle/>
          <a:p>
            <a:fld id="{3C2759AE-BA43-4097-8E6F-70CEDDBB45A8}" type="slidenum">
              <a:rPr lang="en-US" smtClean="0"/>
              <a:t>41</a:t>
            </a:fld>
            <a:endParaRPr lang="en-US"/>
          </a:p>
        </p:txBody>
      </p:sp>
      <p:graphicFrame>
        <p:nvGraphicFramePr>
          <p:cNvPr id="7" name="Content Placeholder 4">
            <a:extLst>
              <a:ext uri="{FF2B5EF4-FFF2-40B4-BE49-F238E27FC236}">
                <a16:creationId xmlns:a16="http://schemas.microsoft.com/office/drawing/2014/main" id="{B9702B55-A3E8-EDC9-2247-B5EDA6B6E5CC}"/>
              </a:ext>
            </a:extLst>
          </p:cNvPr>
          <p:cNvGraphicFramePr>
            <a:graphicFrameLocks noGrp="1"/>
          </p:cNvGraphicFramePr>
          <p:nvPr>
            <p:ph idx="1"/>
            <p:extLst>
              <p:ext uri="{D42A27DB-BD31-4B8C-83A1-F6EECF244321}">
                <p14:modId xmlns:p14="http://schemas.microsoft.com/office/powerpoint/2010/main" val="1793136491"/>
              </p:ext>
            </p:extLst>
          </p:nvPr>
        </p:nvGraphicFramePr>
        <p:xfrm>
          <a:off x="193675" y="1044684"/>
          <a:ext cx="8756650" cy="3699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87316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6FD1CF-15F9-ECC3-12E5-15930B53FD89}"/>
              </a:ext>
            </a:extLst>
          </p:cNvPr>
          <p:cNvSpPr>
            <a:spLocks noGrp="1"/>
          </p:cNvSpPr>
          <p:nvPr>
            <p:ph type="body" sz="quarter" idx="10"/>
          </p:nvPr>
        </p:nvSpPr>
        <p:spPr/>
        <p:txBody>
          <a:bodyPr/>
          <a:lstStyle/>
          <a:p>
            <a:r>
              <a:rPr lang="en-CA"/>
              <a:t>Trends in Cause Cases- What is Succeeding?</a:t>
            </a:r>
          </a:p>
        </p:txBody>
      </p:sp>
    </p:spTree>
    <p:extLst>
      <p:ext uri="{BB962C8B-B14F-4D97-AF65-F5344CB8AC3E}">
        <p14:creationId xmlns:p14="http://schemas.microsoft.com/office/powerpoint/2010/main" val="119990762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AC116D3-093D-F602-DDF9-EAC36CE1D7E2}"/>
              </a:ext>
            </a:extLst>
          </p:cNvPr>
          <p:cNvSpPr>
            <a:spLocks noGrp="1"/>
          </p:cNvSpPr>
          <p:nvPr>
            <p:ph type="body" sz="quarter" idx="10"/>
          </p:nvPr>
        </p:nvSpPr>
        <p:spPr/>
        <p:txBody>
          <a:bodyPr/>
          <a:lstStyle/>
          <a:p>
            <a:r>
              <a:rPr lang="en-CA"/>
              <a:t>Where Cause Was Upheld</a:t>
            </a:r>
          </a:p>
        </p:txBody>
      </p:sp>
      <p:sp>
        <p:nvSpPr>
          <p:cNvPr id="3" name="Slide Number Placeholder 2">
            <a:extLst>
              <a:ext uri="{FF2B5EF4-FFF2-40B4-BE49-F238E27FC236}">
                <a16:creationId xmlns:a16="http://schemas.microsoft.com/office/drawing/2014/main" id="{3637228B-339E-0DBE-D961-F37CD334F489}"/>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43</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graphicFrame>
        <p:nvGraphicFramePr>
          <p:cNvPr id="7" name="Content Placeholder 4">
            <a:extLst>
              <a:ext uri="{FF2B5EF4-FFF2-40B4-BE49-F238E27FC236}">
                <a16:creationId xmlns:a16="http://schemas.microsoft.com/office/drawing/2014/main" id="{B9702B55-A3E8-EDC9-2247-B5EDA6B6E5CC}"/>
              </a:ext>
            </a:extLst>
          </p:cNvPr>
          <p:cNvGraphicFramePr>
            <a:graphicFrameLocks noGrp="1"/>
          </p:cNvGraphicFramePr>
          <p:nvPr>
            <p:ph idx="1"/>
          </p:nvPr>
        </p:nvGraphicFramePr>
        <p:xfrm>
          <a:off x="193675" y="1046163"/>
          <a:ext cx="8756650" cy="3630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4164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AC116D3-093D-F602-DDF9-EAC36CE1D7E2}"/>
              </a:ext>
            </a:extLst>
          </p:cNvPr>
          <p:cNvSpPr>
            <a:spLocks noGrp="1"/>
          </p:cNvSpPr>
          <p:nvPr>
            <p:ph type="body" sz="quarter" idx="10"/>
          </p:nvPr>
        </p:nvSpPr>
        <p:spPr/>
        <p:txBody>
          <a:bodyPr/>
          <a:lstStyle/>
          <a:p>
            <a:r>
              <a:rPr lang="en-CA"/>
              <a:t>Where Cause Was Upheld</a:t>
            </a:r>
          </a:p>
        </p:txBody>
      </p:sp>
      <p:sp>
        <p:nvSpPr>
          <p:cNvPr id="3" name="Slide Number Placeholder 2">
            <a:extLst>
              <a:ext uri="{FF2B5EF4-FFF2-40B4-BE49-F238E27FC236}">
                <a16:creationId xmlns:a16="http://schemas.microsoft.com/office/drawing/2014/main" id="{3637228B-339E-0DBE-D961-F37CD334F489}"/>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44</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graphicFrame>
        <p:nvGraphicFramePr>
          <p:cNvPr id="7" name="Content Placeholder 4">
            <a:extLst>
              <a:ext uri="{FF2B5EF4-FFF2-40B4-BE49-F238E27FC236}">
                <a16:creationId xmlns:a16="http://schemas.microsoft.com/office/drawing/2014/main" id="{B9702B55-A3E8-EDC9-2247-B5EDA6B6E5CC}"/>
              </a:ext>
            </a:extLst>
          </p:cNvPr>
          <p:cNvGraphicFramePr>
            <a:graphicFrameLocks noGrp="1"/>
          </p:cNvGraphicFramePr>
          <p:nvPr>
            <p:ph idx="1"/>
          </p:nvPr>
        </p:nvGraphicFramePr>
        <p:xfrm>
          <a:off x="193675" y="1046163"/>
          <a:ext cx="8756650" cy="3630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80990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6A47C7-C333-2046-8653-8DBE32246BA8}"/>
              </a:ext>
            </a:extLst>
          </p:cNvPr>
          <p:cNvSpPr>
            <a:spLocks noGrp="1"/>
          </p:cNvSpPr>
          <p:nvPr>
            <p:ph type="body" sz="quarter" idx="10"/>
          </p:nvPr>
        </p:nvSpPr>
        <p:spPr/>
        <p:txBody>
          <a:bodyPr/>
          <a:lstStyle/>
          <a:p>
            <a:r>
              <a:rPr lang="en-CA"/>
              <a:t>Where Cause Was Upheld</a:t>
            </a:r>
          </a:p>
        </p:txBody>
      </p:sp>
      <p:sp>
        <p:nvSpPr>
          <p:cNvPr id="3" name="Slide Number Placeholder 2">
            <a:extLst>
              <a:ext uri="{FF2B5EF4-FFF2-40B4-BE49-F238E27FC236}">
                <a16:creationId xmlns:a16="http://schemas.microsoft.com/office/drawing/2014/main" id="{F1D03437-D566-C612-5322-13F1FEDD65CB}"/>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45</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graphicFrame>
        <p:nvGraphicFramePr>
          <p:cNvPr id="5" name="Content Placeholder 4">
            <a:extLst>
              <a:ext uri="{FF2B5EF4-FFF2-40B4-BE49-F238E27FC236}">
                <a16:creationId xmlns:a16="http://schemas.microsoft.com/office/drawing/2014/main" id="{B8117BA5-4C4D-5273-3FF2-6EA7287C046A}"/>
              </a:ext>
            </a:extLst>
          </p:cNvPr>
          <p:cNvGraphicFramePr>
            <a:graphicFrameLocks noGrp="1"/>
          </p:cNvGraphicFramePr>
          <p:nvPr>
            <p:ph idx="1"/>
          </p:nvPr>
        </p:nvGraphicFramePr>
        <p:xfrm>
          <a:off x="193675" y="1135373"/>
          <a:ext cx="8756650" cy="3570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454185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AC116D3-093D-F602-DDF9-EAC36CE1D7E2}"/>
              </a:ext>
            </a:extLst>
          </p:cNvPr>
          <p:cNvSpPr>
            <a:spLocks noGrp="1"/>
          </p:cNvSpPr>
          <p:nvPr>
            <p:ph type="body" sz="quarter" idx="10"/>
          </p:nvPr>
        </p:nvSpPr>
        <p:spPr/>
        <p:txBody>
          <a:bodyPr/>
          <a:lstStyle/>
          <a:p>
            <a:r>
              <a:rPr lang="en-CA"/>
              <a:t>Where Cause Was Not Upheld</a:t>
            </a:r>
          </a:p>
        </p:txBody>
      </p:sp>
      <p:sp>
        <p:nvSpPr>
          <p:cNvPr id="3" name="Slide Number Placeholder 2">
            <a:extLst>
              <a:ext uri="{FF2B5EF4-FFF2-40B4-BE49-F238E27FC236}">
                <a16:creationId xmlns:a16="http://schemas.microsoft.com/office/drawing/2014/main" id="{3637228B-339E-0DBE-D961-F37CD334F489}"/>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46</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graphicFrame>
        <p:nvGraphicFramePr>
          <p:cNvPr id="7" name="Content Placeholder 4">
            <a:extLst>
              <a:ext uri="{FF2B5EF4-FFF2-40B4-BE49-F238E27FC236}">
                <a16:creationId xmlns:a16="http://schemas.microsoft.com/office/drawing/2014/main" id="{B9702B55-A3E8-EDC9-2247-B5EDA6B6E5CC}"/>
              </a:ext>
            </a:extLst>
          </p:cNvPr>
          <p:cNvGraphicFramePr>
            <a:graphicFrameLocks noGrp="1"/>
          </p:cNvGraphicFramePr>
          <p:nvPr>
            <p:ph idx="1"/>
          </p:nvPr>
        </p:nvGraphicFramePr>
        <p:xfrm>
          <a:off x="127468" y="1274764"/>
          <a:ext cx="8756650" cy="314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4972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C0E8D02F-D63C-B61E-6AE9-918DD514B3ED}"/>
              </a:ext>
            </a:extLst>
          </p:cNvPr>
          <p:cNvSpPr>
            <a:spLocks noGrp="1"/>
          </p:cNvSpPr>
          <p:nvPr>
            <p:ph type="body" sz="quarter" idx="10"/>
          </p:nvPr>
        </p:nvSpPr>
        <p:spPr/>
        <p:txBody>
          <a:bodyPr/>
          <a:lstStyle/>
          <a:p>
            <a:r>
              <a:rPr lang="en-CA"/>
              <a:t>Key Takeaways</a:t>
            </a:r>
          </a:p>
        </p:txBody>
      </p:sp>
      <p:sp>
        <p:nvSpPr>
          <p:cNvPr id="3" name="Slide Number Placeholder 2">
            <a:extLst>
              <a:ext uri="{FF2B5EF4-FFF2-40B4-BE49-F238E27FC236}">
                <a16:creationId xmlns:a16="http://schemas.microsoft.com/office/drawing/2014/main" id="{6002B396-0998-DDD5-AEC7-CA6385835FF7}"/>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47</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
        <p:nvSpPr>
          <p:cNvPr id="33" name="Text Placeholder 32">
            <a:extLst>
              <a:ext uri="{FF2B5EF4-FFF2-40B4-BE49-F238E27FC236}">
                <a16:creationId xmlns:a16="http://schemas.microsoft.com/office/drawing/2014/main" id="{0CFDF30A-4F58-A781-D7CA-16030EFBA151}"/>
              </a:ext>
            </a:extLst>
          </p:cNvPr>
          <p:cNvSpPr>
            <a:spLocks noGrp="1"/>
          </p:cNvSpPr>
          <p:nvPr>
            <p:ph type="body" sz="quarter" idx="18"/>
          </p:nvPr>
        </p:nvSpPr>
        <p:spPr>
          <a:xfrm>
            <a:off x="937398" y="1748843"/>
            <a:ext cx="3942349" cy="1811480"/>
          </a:xfrm>
        </p:spPr>
        <p:txBody>
          <a:bodyPr/>
          <a:lstStyle/>
          <a:p>
            <a:pPr lvl="0"/>
            <a:r>
              <a:rPr lang="en-CA">
                <a:latin typeface="Arial" pitchFamily="34" charset="0"/>
                <a:cs typeface="Arial" pitchFamily="34" charset="0"/>
              </a:rPr>
              <a:t>Progressive Discipline </a:t>
            </a:r>
          </a:p>
          <a:p>
            <a:pPr marL="285750" lvl="0" indent="-285750">
              <a:buFont typeface="Arial" pitchFamily="34" charset="0"/>
              <a:buChar char="•"/>
            </a:pPr>
            <a:r>
              <a:rPr lang="en-CA" b="0" i="0"/>
              <a:t>Courts will often expect some progressive discipline prior to dismissal for cause, even when the employee is a “disruptive and destructive force” in the workplace</a:t>
            </a:r>
            <a:endParaRPr lang="en-CA">
              <a:latin typeface="Arial" pitchFamily="34" charset="0"/>
              <a:cs typeface="Arial" pitchFamily="34" charset="0"/>
            </a:endParaRPr>
          </a:p>
        </p:txBody>
      </p:sp>
      <p:pic>
        <p:nvPicPr>
          <p:cNvPr id="39" name="Picture Placeholder 38">
            <a:extLst>
              <a:ext uri="{FF2B5EF4-FFF2-40B4-BE49-F238E27FC236}">
                <a16:creationId xmlns:a16="http://schemas.microsoft.com/office/drawing/2014/main" id="{CFB675AD-7586-AF00-617E-99804C06BB45}"/>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l="6579" r="6579"/>
          <a:stretch>
            <a:fillRect/>
          </a:stretch>
        </p:blipFill>
        <p:spPr/>
      </p:pic>
      <p:grpSp>
        <p:nvGrpSpPr>
          <p:cNvPr id="2" name="36">
            <a:extLst>
              <a:ext uri="{FF2B5EF4-FFF2-40B4-BE49-F238E27FC236}">
                <a16:creationId xmlns:a16="http://schemas.microsoft.com/office/drawing/2014/main" id="{2BF8B9DB-CB07-F2F8-8208-E8C569905D40}"/>
              </a:ext>
            </a:extLst>
          </p:cNvPr>
          <p:cNvGrpSpPr/>
          <p:nvPr/>
        </p:nvGrpSpPr>
        <p:grpSpPr>
          <a:xfrm>
            <a:off x="174651" y="1483185"/>
            <a:ext cx="547421" cy="606620"/>
            <a:chOff x="6986461" y="1730006"/>
            <a:chExt cx="825571" cy="914850"/>
          </a:xfrm>
        </p:grpSpPr>
        <p:sp>
          <p:nvSpPr>
            <p:cNvPr id="10" name="Freeform 5">
              <a:extLst>
                <a:ext uri="{FF2B5EF4-FFF2-40B4-BE49-F238E27FC236}">
                  <a16:creationId xmlns:a16="http://schemas.microsoft.com/office/drawing/2014/main" id="{28881A46-E88D-329E-64F3-059A4B316277}"/>
                </a:ext>
              </a:extLst>
            </p:cNvPr>
            <p:cNvSpPr/>
            <p:nvPr userDrawn="1"/>
          </p:nvSpPr>
          <p:spPr bwMode="auto">
            <a:xfrm rot="5400000">
              <a:off x="6941822" y="1774645"/>
              <a:ext cx="914850"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4A639A"/>
                </a:solidFill>
                <a:effectLst/>
                <a:uLnTx/>
                <a:uFillTx/>
                <a:latin typeface="Arial"/>
                <a:ea typeface="+mn-ea"/>
                <a:cs typeface="+mn-cs"/>
                <a:sym typeface="+mn-lt"/>
              </a:endParaRPr>
            </a:p>
          </p:txBody>
        </p:sp>
        <p:sp>
          <p:nvSpPr>
            <p:cNvPr id="11" name="Freeform 5">
              <a:extLst>
                <a:ext uri="{FF2B5EF4-FFF2-40B4-BE49-F238E27FC236}">
                  <a16:creationId xmlns:a16="http://schemas.microsoft.com/office/drawing/2014/main" id="{A5208CC9-A461-6BD3-C035-7EF1A7A42CFB}"/>
                </a:ext>
              </a:extLst>
            </p:cNvPr>
            <p:cNvSpPr/>
            <p:nvPr userDrawn="1"/>
          </p:nvSpPr>
          <p:spPr bwMode="auto">
            <a:xfrm rot="5400000">
              <a:off x="7079191" y="1898609"/>
              <a:ext cx="640107" cy="577639"/>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4A639A"/>
                </a:solidFill>
                <a:effectLst/>
                <a:uLnTx/>
                <a:uFillTx/>
                <a:latin typeface="Arial"/>
                <a:ea typeface="+mn-ea"/>
                <a:cs typeface="+mn-cs"/>
                <a:sym typeface="+mn-lt"/>
              </a:endParaRPr>
            </a:p>
          </p:txBody>
        </p:sp>
        <p:sp>
          <p:nvSpPr>
            <p:cNvPr id="13" name="39">
              <a:extLst>
                <a:ext uri="{FF2B5EF4-FFF2-40B4-BE49-F238E27FC236}">
                  <a16:creationId xmlns:a16="http://schemas.microsoft.com/office/drawing/2014/main" id="{933FCCF3-BE8C-2F61-AA7F-3C9F9B102F9A}"/>
                </a:ext>
              </a:extLst>
            </p:cNvPr>
            <p:cNvSpPr/>
            <p:nvPr userDrawn="1"/>
          </p:nvSpPr>
          <p:spPr>
            <a:xfrm>
              <a:off x="7020461" y="2004650"/>
              <a:ext cx="757579" cy="365554"/>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500" b="1" i="0" u="none" strike="noStrike" kern="1200" cap="none" spc="0" normalizeH="0" baseline="0" noProof="0">
                  <a:ln>
                    <a:noFill/>
                  </a:ln>
                  <a:solidFill>
                    <a:srgbClr val="C4262F"/>
                  </a:solidFill>
                  <a:effectLst/>
                  <a:uLnTx/>
                  <a:uFillTx/>
                  <a:latin typeface="Arial"/>
                  <a:ea typeface="+mn-ea"/>
                  <a:cs typeface="+mn-cs"/>
                  <a:sym typeface="+mn-lt"/>
                </a:rPr>
                <a:t>01</a:t>
              </a:r>
              <a:endParaRPr kumimoji="0" lang="zh-CN" altLang="en-US" sz="1500" b="1" i="0" u="none" strike="noStrike" kern="1200" cap="none" spc="0" normalizeH="0" baseline="0" noProof="0">
                <a:ln>
                  <a:noFill/>
                </a:ln>
                <a:solidFill>
                  <a:srgbClr val="C4262F"/>
                </a:solidFill>
                <a:effectLst/>
                <a:uLnTx/>
                <a:uFillTx/>
                <a:latin typeface="Arial"/>
                <a:ea typeface="+mn-ea"/>
                <a:cs typeface="+mn-cs"/>
                <a:sym typeface="+mn-lt"/>
              </a:endParaRPr>
            </a:p>
          </p:txBody>
        </p:sp>
      </p:grpSp>
    </p:spTree>
    <p:extLst>
      <p:ext uri="{BB962C8B-B14F-4D97-AF65-F5344CB8AC3E}">
        <p14:creationId xmlns:p14="http://schemas.microsoft.com/office/powerpoint/2010/main" val="311358179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C0E8D02F-D63C-B61E-6AE9-918DD514B3ED}"/>
              </a:ext>
            </a:extLst>
          </p:cNvPr>
          <p:cNvSpPr>
            <a:spLocks noGrp="1"/>
          </p:cNvSpPr>
          <p:nvPr>
            <p:ph type="body" sz="quarter" idx="10"/>
          </p:nvPr>
        </p:nvSpPr>
        <p:spPr/>
        <p:txBody>
          <a:bodyPr/>
          <a:lstStyle/>
          <a:p>
            <a:r>
              <a:rPr lang="en-CA"/>
              <a:t>Key Takeaways</a:t>
            </a:r>
          </a:p>
        </p:txBody>
      </p:sp>
      <p:sp>
        <p:nvSpPr>
          <p:cNvPr id="3" name="Slide Number Placeholder 2">
            <a:extLst>
              <a:ext uri="{FF2B5EF4-FFF2-40B4-BE49-F238E27FC236}">
                <a16:creationId xmlns:a16="http://schemas.microsoft.com/office/drawing/2014/main" id="{6002B396-0998-DDD5-AEC7-CA6385835FF7}"/>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48</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
        <p:nvSpPr>
          <p:cNvPr id="35" name="Text Placeholder 34">
            <a:extLst>
              <a:ext uri="{FF2B5EF4-FFF2-40B4-BE49-F238E27FC236}">
                <a16:creationId xmlns:a16="http://schemas.microsoft.com/office/drawing/2014/main" id="{BDC5713A-BE76-92C9-8631-DA8644641525}"/>
              </a:ext>
            </a:extLst>
          </p:cNvPr>
          <p:cNvSpPr>
            <a:spLocks noGrp="1"/>
          </p:cNvSpPr>
          <p:nvPr>
            <p:ph type="body" sz="quarter" idx="20"/>
          </p:nvPr>
        </p:nvSpPr>
        <p:spPr>
          <a:xfrm>
            <a:off x="947127" y="1392515"/>
            <a:ext cx="3942349" cy="2798322"/>
          </a:xfrm>
        </p:spPr>
        <p:txBody>
          <a:bodyPr/>
          <a:lstStyle/>
          <a:p>
            <a:pPr lvl="0"/>
            <a:r>
              <a:rPr lang="en-CA">
                <a:latin typeface="Arial" pitchFamily="34" charset="0"/>
                <a:cs typeface="Arial" pitchFamily="34" charset="0"/>
              </a:rPr>
              <a:t>The Punishment Does Not Fit the Crime</a:t>
            </a:r>
          </a:p>
          <a:p>
            <a:pPr marL="285750" lvl="0" indent="-285750">
              <a:buFont typeface="Arial" pitchFamily="34" charset="0"/>
              <a:buChar char="•"/>
            </a:pPr>
            <a:r>
              <a:rPr lang="en-CA">
                <a:latin typeface="Arial" pitchFamily="34" charset="0"/>
                <a:cs typeface="Arial" pitchFamily="34" charset="0"/>
              </a:rPr>
              <a:t>Employers must ensure disciplinary action is proportionate to the wrong committed, particularly when there is acknowledgement of wrongdoing  </a:t>
            </a:r>
          </a:p>
        </p:txBody>
      </p:sp>
      <p:pic>
        <p:nvPicPr>
          <p:cNvPr id="39" name="Picture Placeholder 38">
            <a:extLst>
              <a:ext uri="{FF2B5EF4-FFF2-40B4-BE49-F238E27FC236}">
                <a16:creationId xmlns:a16="http://schemas.microsoft.com/office/drawing/2014/main" id="{CFB675AD-7586-AF00-617E-99804C06BB45}"/>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l="2207" r="2207"/>
          <a:stretch>
            <a:fillRect/>
          </a:stretch>
        </p:blipFill>
        <p:spPr/>
      </p:pic>
      <p:grpSp>
        <p:nvGrpSpPr>
          <p:cNvPr id="14" name="40">
            <a:extLst>
              <a:ext uri="{FF2B5EF4-FFF2-40B4-BE49-F238E27FC236}">
                <a16:creationId xmlns:a16="http://schemas.microsoft.com/office/drawing/2014/main" id="{B5B4C1FC-3628-D39C-D350-4767935EC218}"/>
              </a:ext>
            </a:extLst>
          </p:cNvPr>
          <p:cNvGrpSpPr/>
          <p:nvPr/>
        </p:nvGrpSpPr>
        <p:grpSpPr>
          <a:xfrm>
            <a:off x="164923" y="1509247"/>
            <a:ext cx="547421" cy="606620"/>
            <a:chOff x="6986467" y="3195058"/>
            <a:chExt cx="825571" cy="914849"/>
          </a:xfrm>
        </p:grpSpPr>
        <p:sp>
          <p:nvSpPr>
            <p:cNvPr id="15" name="Freeform 5">
              <a:extLst>
                <a:ext uri="{FF2B5EF4-FFF2-40B4-BE49-F238E27FC236}">
                  <a16:creationId xmlns:a16="http://schemas.microsoft.com/office/drawing/2014/main" id="{80583B63-8F43-C479-3F57-1F7137307E66}"/>
                </a:ext>
              </a:extLst>
            </p:cNvPr>
            <p:cNvSpPr/>
            <p:nvPr/>
          </p:nvSpPr>
          <p:spPr bwMode="auto">
            <a:xfrm rot="5400000">
              <a:off x="6941828" y="3239697"/>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404040"/>
                </a:solidFill>
                <a:effectLst/>
                <a:uLnTx/>
                <a:uFillTx/>
                <a:latin typeface="Arial"/>
                <a:ea typeface="+mn-ea"/>
                <a:cs typeface="+mn-cs"/>
                <a:sym typeface="+mn-lt"/>
              </a:endParaRPr>
            </a:p>
          </p:txBody>
        </p:sp>
        <p:sp>
          <p:nvSpPr>
            <p:cNvPr id="16" name="Freeform 5">
              <a:extLst>
                <a:ext uri="{FF2B5EF4-FFF2-40B4-BE49-F238E27FC236}">
                  <a16:creationId xmlns:a16="http://schemas.microsoft.com/office/drawing/2014/main" id="{04B44C2B-EF6E-5582-A831-165F4C93B65A}"/>
                </a:ext>
              </a:extLst>
            </p:cNvPr>
            <p:cNvSpPr/>
            <p:nvPr/>
          </p:nvSpPr>
          <p:spPr bwMode="auto">
            <a:xfrm rot="5400000">
              <a:off x="7079199" y="3363662"/>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500" b="0" i="0" u="none" strike="noStrike" kern="1200" cap="none" spc="0" normalizeH="0" baseline="0" noProof="0">
                <a:ln>
                  <a:noFill/>
                </a:ln>
                <a:solidFill>
                  <a:srgbClr val="404040"/>
                </a:solidFill>
                <a:effectLst/>
                <a:uLnTx/>
                <a:uFillTx/>
                <a:latin typeface="Arial"/>
                <a:ea typeface="+mn-ea"/>
                <a:cs typeface="+mn-cs"/>
                <a:sym typeface="+mn-lt"/>
              </a:endParaRPr>
            </a:p>
          </p:txBody>
        </p:sp>
        <p:sp>
          <p:nvSpPr>
            <p:cNvPr id="17" name="43">
              <a:extLst>
                <a:ext uri="{FF2B5EF4-FFF2-40B4-BE49-F238E27FC236}">
                  <a16:creationId xmlns:a16="http://schemas.microsoft.com/office/drawing/2014/main" id="{B31DE82E-73D7-3AF1-C814-25959A234768}"/>
                </a:ext>
              </a:extLst>
            </p:cNvPr>
            <p:cNvSpPr/>
            <p:nvPr/>
          </p:nvSpPr>
          <p:spPr>
            <a:xfrm>
              <a:off x="7020462" y="3469706"/>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500" b="1" i="0" u="none" strike="noStrike" kern="1200" cap="none" spc="0" normalizeH="0" baseline="0" noProof="0">
                  <a:ln>
                    <a:noFill/>
                  </a:ln>
                  <a:solidFill>
                    <a:srgbClr val="404040"/>
                  </a:solidFill>
                  <a:effectLst/>
                  <a:uLnTx/>
                  <a:uFillTx/>
                  <a:latin typeface="Arial"/>
                  <a:ea typeface="+mn-ea"/>
                  <a:cs typeface="+mn-cs"/>
                  <a:sym typeface="+mn-lt"/>
                </a:rPr>
                <a:t>02</a:t>
              </a:r>
              <a:endParaRPr kumimoji="0" lang="zh-CN" altLang="en-US" sz="1500" b="1" i="0" u="none" strike="noStrike" kern="1200" cap="none" spc="0" normalizeH="0" baseline="0" noProof="0">
                <a:ln>
                  <a:noFill/>
                </a:ln>
                <a:solidFill>
                  <a:srgbClr val="404040"/>
                </a:solidFill>
                <a:effectLst/>
                <a:uLnTx/>
                <a:uFillTx/>
                <a:latin typeface="Arial"/>
                <a:ea typeface="+mn-ea"/>
                <a:cs typeface="+mn-cs"/>
                <a:sym typeface="+mn-lt"/>
              </a:endParaRPr>
            </a:p>
          </p:txBody>
        </p:sp>
      </p:grpSp>
    </p:spTree>
    <p:extLst>
      <p:ext uri="{BB962C8B-B14F-4D97-AF65-F5344CB8AC3E}">
        <p14:creationId xmlns:p14="http://schemas.microsoft.com/office/powerpoint/2010/main" val="314626080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What is Succeeding?</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49</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
        <p:nvSpPr>
          <p:cNvPr id="14" name="Text Placeholder 13">
            <a:extLst>
              <a:ext uri="{FF2B5EF4-FFF2-40B4-BE49-F238E27FC236}">
                <a16:creationId xmlns:a16="http://schemas.microsoft.com/office/drawing/2014/main" id="{63D8FE20-A8D3-0B2B-64E3-2DA433296A76}"/>
              </a:ext>
            </a:extLst>
          </p:cNvPr>
          <p:cNvSpPr>
            <a:spLocks noGrp="1"/>
          </p:cNvSpPr>
          <p:nvPr>
            <p:ph type="body" sz="quarter" idx="17"/>
          </p:nvPr>
        </p:nvSpPr>
        <p:spPr>
          <a:xfrm>
            <a:off x="3686463" y="1614357"/>
            <a:ext cx="5197655" cy="1540843"/>
          </a:xfrm>
        </p:spPr>
        <p:txBody>
          <a:bodyPr/>
          <a:lstStyle/>
          <a:p>
            <a:r>
              <a:rPr lang="en-CA" b="0" i="0"/>
              <a:t>Courts are willing to uphold terminations for just cause when the employee’s misconduct goes to the heart of the employment relationship and the employment relationship cannot be repaired</a:t>
            </a:r>
            <a:endParaRPr lang="en-CA"/>
          </a:p>
        </p:txBody>
      </p:sp>
      <p:sp>
        <p:nvSpPr>
          <p:cNvPr id="24" name="Text Placeholder 23">
            <a:extLst>
              <a:ext uri="{FF2B5EF4-FFF2-40B4-BE49-F238E27FC236}">
                <a16:creationId xmlns:a16="http://schemas.microsoft.com/office/drawing/2014/main" id="{9BFC051E-0B24-810E-6AA2-EEB54C7C116E}"/>
              </a:ext>
            </a:extLst>
          </p:cNvPr>
          <p:cNvSpPr>
            <a:spLocks noGrp="1"/>
          </p:cNvSpPr>
          <p:nvPr>
            <p:ph type="body" sz="quarter" idx="22"/>
          </p:nvPr>
        </p:nvSpPr>
        <p:spPr/>
        <p:txBody>
          <a:bodyPr/>
          <a:lstStyle/>
          <a:p>
            <a:r>
              <a:rPr lang="en-CA"/>
              <a:t>Succeeding?</a:t>
            </a:r>
          </a:p>
        </p:txBody>
      </p:sp>
      <p:pic>
        <p:nvPicPr>
          <p:cNvPr id="40" name="Picture Placeholder 39">
            <a:extLst>
              <a:ext uri="{FF2B5EF4-FFF2-40B4-BE49-F238E27FC236}">
                <a16:creationId xmlns:a16="http://schemas.microsoft.com/office/drawing/2014/main" id="{4197B875-8742-F22D-A138-463234FF4588}"/>
              </a:ext>
            </a:extLst>
          </p:cNvPr>
          <p:cNvPicPr>
            <a:picLocks noGrp="1" noChangeAspect="1"/>
          </p:cNvPicPr>
          <p:nvPr>
            <p:ph sz="quarter" idx="47"/>
          </p:nvPr>
        </p:nvPicPr>
        <p:blipFill>
          <a:blip r:embed="rId3">
            <a:extLst>
              <a:ext uri="{28A0092B-C50C-407E-A947-70E740481C1C}">
                <a14:useLocalDpi xmlns:a14="http://schemas.microsoft.com/office/drawing/2010/main" val="0"/>
              </a:ext>
            </a:extLst>
          </a:blip>
          <a:srcRect r="12528"/>
          <a:stretch>
            <a:fillRect/>
          </a:stretch>
        </p:blipFill>
        <p:spPr>
          <a:xfrm>
            <a:off x="540658" y="1306860"/>
            <a:ext cx="2213409" cy="1387392"/>
          </a:xfrm>
        </p:spPr>
      </p:pic>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7" y="1596660"/>
            <a:ext cx="419561" cy="319163"/>
            <a:chOff x="3037657" y="1596660"/>
            <a:chExt cx="419561" cy="319163"/>
          </a:xfrm>
        </p:grpSpPr>
        <p:sp>
          <p:nvSpPr>
            <p:cNvPr id="15" name="5">
              <a:extLst>
                <a:ext uri="{FF2B5EF4-FFF2-40B4-BE49-F238E27FC236}">
                  <a16:creationId xmlns:a16="http://schemas.microsoft.com/office/drawing/2014/main" id="{3BE57992-AFF5-DE30-1914-2415197381E5}"/>
                </a:ext>
              </a:extLst>
            </p:cNvPr>
            <p:cNvSpPr/>
            <p:nvPr/>
          </p:nvSpPr>
          <p:spPr>
            <a:xfrm>
              <a:off x="3092004" y="1596660"/>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Arial"/>
                <a:ea typeface="+mn-ea"/>
                <a:cs typeface="+mn-cs"/>
                <a:sym typeface="+mn-lt"/>
              </a:endParaRPr>
            </a:p>
          </p:txBody>
        </p:sp>
        <p:sp>
          <p:nvSpPr>
            <p:cNvPr id="66" name="TextBox 65">
              <a:extLst>
                <a:ext uri="{FF2B5EF4-FFF2-40B4-BE49-F238E27FC236}">
                  <a16:creationId xmlns:a16="http://schemas.microsoft.com/office/drawing/2014/main" id="{7D4BE6AF-5EE9-1721-9F4A-E9FB9B58B1E0}"/>
                </a:ext>
              </a:extLst>
            </p:cNvPr>
            <p:cNvSpPr txBox="1"/>
            <p:nvPr/>
          </p:nvSpPr>
          <p:spPr>
            <a:xfrm>
              <a:off x="3037657" y="1608046"/>
              <a:ext cx="419561" cy="30777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rgbClr val="FFFFFF"/>
                  </a:solidFill>
                  <a:effectLst/>
                  <a:uLnTx/>
                  <a:uFillTx/>
                  <a:latin typeface="Arial"/>
                  <a:ea typeface="ＭＳ Ｐゴシック" pitchFamily="-16" charset="-128"/>
                  <a:cs typeface="+mn-cs"/>
                  <a:sym typeface="+mn-lt"/>
                </a:rPr>
                <a:t>01</a:t>
              </a:r>
              <a:endParaRPr kumimoji="0" lang="en-CA" sz="1400" b="0" i="0" u="none" strike="noStrike" kern="1200" cap="none" spc="0" normalizeH="0" baseline="0" noProof="0">
                <a:ln>
                  <a:noFill/>
                </a:ln>
                <a:solidFill>
                  <a:srgbClr val="FFFFFF"/>
                </a:solidFill>
                <a:effectLst/>
                <a:uLnTx/>
                <a:uFillTx/>
                <a:latin typeface="Arial"/>
                <a:ea typeface="ＭＳ Ｐゴシック" pitchFamily="-16" charset="-128"/>
                <a:cs typeface="+mn-cs"/>
              </a:endParaRPr>
            </a:p>
          </p:txBody>
        </p:sp>
      </p:grpSp>
    </p:spTree>
    <p:extLst>
      <p:ext uri="{BB962C8B-B14F-4D97-AF65-F5344CB8AC3E}">
        <p14:creationId xmlns:p14="http://schemas.microsoft.com/office/powerpoint/2010/main" val="38930402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C2F7778-E275-62E0-901F-E0707CFAE754}"/>
              </a:ext>
            </a:extLst>
          </p:cNvPr>
          <p:cNvSpPr>
            <a:spLocks noGrp="1"/>
          </p:cNvSpPr>
          <p:nvPr>
            <p:ph type="body" sz="quarter" idx="10"/>
          </p:nvPr>
        </p:nvSpPr>
        <p:spPr/>
        <p:txBody>
          <a:bodyPr/>
          <a:lstStyle/>
          <a:p>
            <a:r>
              <a:rPr lang="en-CA"/>
              <a:t>AI in the Workplace</a:t>
            </a:r>
          </a:p>
        </p:txBody>
      </p:sp>
    </p:spTree>
    <p:extLst>
      <p:ext uri="{BB962C8B-B14F-4D97-AF65-F5344CB8AC3E}">
        <p14:creationId xmlns:p14="http://schemas.microsoft.com/office/powerpoint/2010/main" val="87806393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51005B-5BDD-5E0E-02B7-15505AB5D163}"/>
              </a:ext>
            </a:extLst>
          </p:cNvPr>
          <p:cNvSpPr>
            <a:spLocks noGrp="1"/>
          </p:cNvSpPr>
          <p:nvPr>
            <p:ph type="body" sz="quarter" idx="10"/>
          </p:nvPr>
        </p:nvSpPr>
        <p:spPr/>
        <p:txBody>
          <a:bodyPr/>
          <a:lstStyle/>
          <a:p>
            <a:r>
              <a:rPr lang="en-CA"/>
              <a:t>Pay Equity</a:t>
            </a:r>
          </a:p>
        </p:txBody>
      </p:sp>
    </p:spTree>
    <p:extLst>
      <p:ext uri="{BB962C8B-B14F-4D97-AF65-F5344CB8AC3E}">
        <p14:creationId xmlns:p14="http://schemas.microsoft.com/office/powerpoint/2010/main" val="102507659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6E6282A-C0E1-63CA-FB23-05B9F6512372}"/>
              </a:ext>
            </a:extLst>
          </p:cNvPr>
          <p:cNvSpPr>
            <a:spLocks noGrp="1"/>
          </p:cNvSpPr>
          <p:nvPr>
            <p:ph type="body" sz="quarter" idx="10"/>
          </p:nvPr>
        </p:nvSpPr>
        <p:spPr/>
        <p:txBody>
          <a:bodyPr/>
          <a:lstStyle/>
          <a:p>
            <a:r>
              <a:rPr lang="en-GB">
                <a:latin typeface="Arial"/>
                <a:cs typeface="Arial"/>
              </a:rPr>
              <a:t>Collective Bargaining and Pay Equity</a:t>
            </a:r>
            <a:endParaRPr lang="en-CA"/>
          </a:p>
        </p:txBody>
      </p:sp>
      <p:sp>
        <p:nvSpPr>
          <p:cNvPr id="3" name="Slide Number Placeholder 2">
            <a:extLst>
              <a:ext uri="{FF2B5EF4-FFF2-40B4-BE49-F238E27FC236}">
                <a16:creationId xmlns:a16="http://schemas.microsoft.com/office/drawing/2014/main" id="{9E07F7F1-9F90-ED2C-9334-2B715D855102}"/>
              </a:ext>
            </a:extLst>
          </p:cNvPr>
          <p:cNvSpPr>
            <a:spLocks noGrp="1"/>
          </p:cNvSpPr>
          <p:nvPr>
            <p:ph type="sldNum" sz="quarter" idx="11"/>
          </p:nvPr>
        </p:nvSpPr>
        <p:spPr/>
        <p:txBody>
          <a:bodyPr/>
          <a:lstStyle/>
          <a:p>
            <a:fld id="{3C2759AE-BA43-4097-8E6F-70CEDDBB45A8}" type="slidenum">
              <a:rPr lang="en-US" smtClean="0"/>
              <a:t>51</a:t>
            </a:fld>
            <a:endParaRPr lang="en-US"/>
          </a:p>
        </p:txBody>
      </p:sp>
      <p:graphicFrame>
        <p:nvGraphicFramePr>
          <p:cNvPr id="12" name="Content Placeholder 4">
            <a:extLst>
              <a:ext uri="{FF2B5EF4-FFF2-40B4-BE49-F238E27FC236}">
                <a16:creationId xmlns:a16="http://schemas.microsoft.com/office/drawing/2014/main" id="{200DD029-151D-85B9-ABA3-20C50F0F97EA}"/>
              </a:ext>
            </a:extLst>
          </p:cNvPr>
          <p:cNvGraphicFramePr>
            <a:graphicFrameLocks noGrp="1"/>
          </p:cNvGraphicFramePr>
          <p:nvPr>
            <p:ph idx="1"/>
            <p:extLst>
              <p:ext uri="{D42A27DB-BD31-4B8C-83A1-F6EECF244321}">
                <p14:modId xmlns:p14="http://schemas.microsoft.com/office/powerpoint/2010/main" val="2683171235"/>
              </p:ext>
            </p:extLst>
          </p:nvPr>
        </p:nvGraphicFramePr>
        <p:xfrm>
          <a:off x="127468" y="1191155"/>
          <a:ext cx="8756650" cy="3630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366309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9B4C1-7C28-93A9-2A88-AF8EFAECEDDE}"/>
              </a:ext>
            </a:extLst>
          </p:cNvPr>
          <p:cNvSpPr>
            <a:spLocks noGrp="1"/>
          </p:cNvSpPr>
          <p:nvPr>
            <p:ph type="body" sz="quarter" idx="10"/>
          </p:nvPr>
        </p:nvSpPr>
        <p:spPr/>
        <p:txBody>
          <a:bodyPr/>
          <a:lstStyle/>
          <a:p>
            <a:r>
              <a:rPr lang="en-CA"/>
              <a:t>Bargaining Trends and Strategic Considerations</a:t>
            </a:r>
          </a:p>
        </p:txBody>
      </p:sp>
    </p:spTree>
    <p:extLst>
      <p:ext uri="{BB962C8B-B14F-4D97-AF65-F5344CB8AC3E}">
        <p14:creationId xmlns:p14="http://schemas.microsoft.com/office/powerpoint/2010/main" val="362001395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079991-6C58-465A-3A79-36FB8E1F41A7}"/>
              </a:ext>
            </a:extLst>
          </p:cNvPr>
          <p:cNvSpPr>
            <a:spLocks noGrp="1"/>
          </p:cNvSpPr>
          <p:nvPr>
            <p:ph type="body" sz="quarter" idx="10"/>
          </p:nvPr>
        </p:nvSpPr>
        <p:spPr/>
        <p:txBody>
          <a:bodyPr/>
          <a:lstStyle/>
          <a:p>
            <a:r>
              <a:rPr lang="en-CA"/>
              <a:t>Wage Trends – Public v Private</a:t>
            </a:r>
          </a:p>
        </p:txBody>
      </p:sp>
      <p:pic>
        <p:nvPicPr>
          <p:cNvPr id="5" name="Content Placeholder 4">
            <a:extLst>
              <a:ext uri="{FF2B5EF4-FFF2-40B4-BE49-F238E27FC236}">
                <a16:creationId xmlns:a16="http://schemas.microsoft.com/office/drawing/2014/main" id="{17A38FBA-A695-4894-B981-547D31D489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675" y="2332221"/>
            <a:ext cx="8756650" cy="1058496"/>
          </a:xfrm>
          <a:prstGeom prst="rect">
            <a:avLst/>
          </a:prstGeom>
        </p:spPr>
      </p:pic>
      <p:sp>
        <p:nvSpPr>
          <p:cNvPr id="6" name="Slide Number Placeholder 5">
            <a:extLst>
              <a:ext uri="{FF2B5EF4-FFF2-40B4-BE49-F238E27FC236}">
                <a16:creationId xmlns:a16="http://schemas.microsoft.com/office/drawing/2014/main" id="{3E43D9FD-7ABE-0FFF-435A-7F3CD95B5ABF}"/>
              </a:ext>
            </a:extLst>
          </p:cNvPr>
          <p:cNvSpPr>
            <a:spLocks noGrp="1"/>
          </p:cNvSpPr>
          <p:nvPr>
            <p:ph type="sldNum" sz="quarter" idx="11"/>
          </p:nvPr>
        </p:nvSpPr>
        <p:spPr/>
        <p:txBody>
          <a:bodyPr/>
          <a:lstStyle/>
          <a:p>
            <a:fld id="{3C2759AE-BA43-4097-8E6F-70CEDDBB45A8}" type="slidenum">
              <a:rPr lang="en-US" smtClean="0"/>
              <a:t>53</a:t>
            </a:fld>
            <a:endParaRPr lang="en-US"/>
          </a:p>
        </p:txBody>
      </p:sp>
    </p:spTree>
    <p:extLst>
      <p:ext uri="{BB962C8B-B14F-4D97-AF65-F5344CB8AC3E}">
        <p14:creationId xmlns:p14="http://schemas.microsoft.com/office/powerpoint/2010/main" val="272036869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43B6E-9DA6-BF78-6D86-BE8FA5AF3549}"/>
              </a:ext>
            </a:extLst>
          </p:cNvPr>
          <p:cNvSpPr>
            <a:spLocks noGrp="1"/>
          </p:cNvSpPr>
          <p:nvPr>
            <p:ph type="body" sz="quarter" idx="10"/>
          </p:nvPr>
        </p:nvSpPr>
        <p:spPr/>
        <p:txBody>
          <a:bodyPr/>
          <a:lstStyle/>
          <a:p>
            <a:r>
              <a:rPr lang="en-CA"/>
              <a:t>Wage Trends – Broader Public Sector</a:t>
            </a:r>
          </a:p>
        </p:txBody>
      </p:sp>
      <p:sp>
        <p:nvSpPr>
          <p:cNvPr id="3" name="Slide Number Placeholder 2">
            <a:extLst>
              <a:ext uri="{FF2B5EF4-FFF2-40B4-BE49-F238E27FC236}">
                <a16:creationId xmlns:a16="http://schemas.microsoft.com/office/drawing/2014/main" id="{A2BE69D1-1831-C413-40D8-74E68F67EE3D}"/>
              </a:ext>
            </a:extLst>
          </p:cNvPr>
          <p:cNvSpPr>
            <a:spLocks noGrp="1"/>
          </p:cNvSpPr>
          <p:nvPr>
            <p:ph type="sldNum" sz="quarter" idx="11"/>
          </p:nvPr>
        </p:nvSpPr>
        <p:spPr/>
        <p:txBody>
          <a:bodyPr/>
          <a:lstStyle/>
          <a:p>
            <a:fld id="{3C2759AE-BA43-4097-8E6F-70CEDDBB45A8}" type="slidenum">
              <a:rPr lang="en-US" smtClean="0"/>
              <a:t>54</a:t>
            </a:fld>
            <a:endParaRPr lang="en-US"/>
          </a:p>
        </p:txBody>
      </p:sp>
      <p:pic>
        <p:nvPicPr>
          <p:cNvPr id="5" name="Content Placeholder 3" descr="A graph showing different colored lines&#10;&#10;Description automatically generated">
            <a:extLst>
              <a:ext uri="{FF2B5EF4-FFF2-40B4-BE49-F238E27FC236}">
                <a16:creationId xmlns:a16="http://schemas.microsoft.com/office/drawing/2014/main" id="{F029A1E5-AE91-5ABC-E402-45E1ACBC57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675" y="1885835"/>
            <a:ext cx="8756650" cy="1951268"/>
          </a:xfrm>
          <a:prstGeom prst="rect">
            <a:avLst/>
          </a:prstGeom>
        </p:spPr>
      </p:pic>
    </p:spTree>
    <p:extLst>
      <p:ext uri="{BB962C8B-B14F-4D97-AF65-F5344CB8AC3E}">
        <p14:creationId xmlns:p14="http://schemas.microsoft.com/office/powerpoint/2010/main" val="333945587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7FFCBC-56F5-6683-9F31-2AE2FB324874}"/>
              </a:ext>
            </a:extLst>
          </p:cNvPr>
          <p:cNvSpPr>
            <a:spLocks noGrp="1"/>
          </p:cNvSpPr>
          <p:nvPr>
            <p:ph type="body" sz="quarter" idx="10"/>
          </p:nvPr>
        </p:nvSpPr>
        <p:spPr/>
        <p:txBody>
          <a:bodyPr/>
          <a:lstStyle/>
          <a:p>
            <a:r>
              <a:rPr lang="en-CA"/>
              <a:t>Average Annual Percentage Wage Increases</a:t>
            </a:r>
          </a:p>
        </p:txBody>
      </p:sp>
      <p:sp>
        <p:nvSpPr>
          <p:cNvPr id="3" name="Slide Number Placeholder 2">
            <a:extLst>
              <a:ext uri="{FF2B5EF4-FFF2-40B4-BE49-F238E27FC236}">
                <a16:creationId xmlns:a16="http://schemas.microsoft.com/office/drawing/2014/main" id="{9D8A2125-2343-41AD-B5CF-7DE4E90F1E67}"/>
              </a:ext>
            </a:extLst>
          </p:cNvPr>
          <p:cNvSpPr>
            <a:spLocks noGrp="1"/>
          </p:cNvSpPr>
          <p:nvPr>
            <p:ph type="sldNum" sz="quarter" idx="11"/>
          </p:nvPr>
        </p:nvSpPr>
        <p:spPr/>
        <p:txBody>
          <a:bodyPr/>
          <a:lstStyle/>
          <a:p>
            <a:fld id="{3C2759AE-BA43-4097-8E6F-70CEDDBB45A8}" type="slidenum">
              <a:rPr lang="en-US" smtClean="0"/>
              <a:t>55</a:t>
            </a:fld>
            <a:endParaRPr lang="en-US"/>
          </a:p>
        </p:txBody>
      </p:sp>
      <p:graphicFrame>
        <p:nvGraphicFramePr>
          <p:cNvPr id="5" name="Content Placeholder 3">
            <a:extLst>
              <a:ext uri="{FF2B5EF4-FFF2-40B4-BE49-F238E27FC236}">
                <a16:creationId xmlns:a16="http://schemas.microsoft.com/office/drawing/2014/main" id="{C5815ED6-B119-470D-B8FD-E5CE1B9196A6}"/>
              </a:ext>
            </a:extLst>
          </p:cNvPr>
          <p:cNvGraphicFramePr>
            <a:graphicFrameLocks noGrp="1"/>
          </p:cNvGraphicFramePr>
          <p:nvPr>
            <p:ph idx="1"/>
            <p:extLst>
              <p:ext uri="{D42A27DB-BD31-4B8C-83A1-F6EECF244321}">
                <p14:modId xmlns:p14="http://schemas.microsoft.com/office/powerpoint/2010/main" val="3709240050"/>
              </p:ext>
            </p:extLst>
          </p:nvPr>
        </p:nvGraphicFramePr>
        <p:xfrm>
          <a:off x="127468" y="1436456"/>
          <a:ext cx="8756650" cy="2923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107837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7FFCBC-56F5-6683-9F31-2AE2FB324874}"/>
              </a:ext>
            </a:extLst>
          </p:cNvPr>
          <p:cNvSpPr>
            <a:spLocks noGrp="1"/>
          </p:cNvSpPr>
          <p:nvPr>
            <p:ph type="body" sz="quarter" idx="10"/>
          </p:nvPr>
        </p:nvSpPr>
        <p:spPr/>
        <p:txBody>
          <a:bodyPr/>
          <a:lstStyle/>
          <a:p>
            <a:r>
              <a:rPr lang="en-CA" sz="2200"/>
              <a:t>Average Annual Percentage Wage Increases (Continued)</a:t>
            </a:r>
          </a:p>
        </p:txBody>
      </p:sp>
      <p:sp>
        <p:nvSpPr>
          <p:cNvPr id="3" name="Slide Number Placeholder 2">
            <a:extLst>
              <a:ext uri="{FF2B5EF4-FFF2-40B4-BE49-F238E27FC236}">
                <a16:creationId xmlns:a16="http://schemas.microsoft.com/office/drawing/2014/main" id="{9D8A2125-2343-41AD-B5CF-7DE4E90F1E67}"/>
              </a:ext>
            </a:extLst>
          </p:cNvPr>
          <p:cNvSpPr>
            <a:spLocks noGrp="1"/>
          </p:cNvSpPr>
          <p:nvPr>
            <p:ph type="sldNum" sz="quarter" idx="11"/>
          </p:nvPr>
        </p:nvSpPr>
        <p:spPr/>
        <p:txBody>
          <a:bodyPr/>
          <a:lstStyle/>
          <a:p>
            <a:fld id="{3C2759AE-BA43-4097-8E6F-70CEDDBB45A8}" type="slidenum">
              <a:rPr lang="en-US" smtClean="0"/>
              <a:t>56</a:t>
            </a:fld>
            <a:endParaRPr lang="en-US"/>
          </a:p>
        </p:txBody>
      </p:sp>
      <p:graphicFrame>
        <p:nvGraphicFramePr>
          <p:cNvPr id="7" name="Content Placeholder 3">
            <a:extLst>
              <a:ext uri="{FF2B5EF4-FFF2-40B4-BE49-F238E27FC236}">
                <a16:creationId xmlns:a16="http://schemas.microsoft.com/office/drawing/2014/main" id="{CD0F1FB1-6D57-B90A-473A-E5431343BAB1}"/>
              </a:ext>
            </a:extLst>
          </p:cNvPr>
          <p:cNvGraphicFramePr>
            <a:graphicFrameLocks noGrp="1"/>
          </p:cNvGraphicFramePr>
          <p:nvPr>
            <p:ph idx="1"/>
            <p:extLst>
              <p:ext uri="{D42A27DB-BD31-4B8C-83A1-F6EECF244321}">
                <p14:modId xmlns:p14="http://schemas.microsoft.com/office/powerpoint/2010/main" val="1068827655"/>
              </p:ext>
            </p:extLst>
          </p:nvPr>
        </p:nvGraphicFramePr>
        <p:xfrm>
          <a:off x="193675" y="1492212"/>
          <a:ext cx="8756650" cy="2533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589335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D47F2A-70DE-9CC2-DF7A-0937E1A303D0}"/>
              </a:ext>
            </a:extLst>
          </p:cNvPr>
          <p:cNvSpPr>
            <a:spLocks noGrp="1"/>
          </p:cNvSpPr>
          <p:nvPr>
            <p:ph type="body" sz="quarter" idx="10"/>
          </p:nvPr>
        </p:nvSpPr>
        <p:spPr/>
        <p:txBody>
          <a:bodyPr/>
          <a:lstStyle/>
          <a:p>
            <a:r>
              <a:rPr lang="en-CA"/>
              <a:t>Work Disruptions	</a:t>
            </a:r>
          </a:p>
        </p:txBody>
      </p:sp>
      <p:sp>
        <p:nvSpPr>
          <p:cNvPr id="3" name="Slide Number Placeholder 2">
            <a:extLst>
              <a:ext uri="{FF2B5EF4-FFF2-40B4-BE49-F238E27FC236}">
                <a16:creationId xmlns:a16="http://schemas.microsoft.com/office/drawing/2014/main" id="{1A5CFEF2-67D0-4E7F-AC0E-3A6D2BB5936C}"/>
              </a:ext>
            </a:extLst>
          </p:cNvPr>
          <p:cNvSpPr>
            <a:spLocks noGrp="1"/>
          </p:cNvSpPr>
          <p:nvPr>
            <p:ph type="sldNum" sz="quarter" idx="11"/>
          </p:nvPr>
        </p:nvSpPr>
        <p:spPr/>
        <p:txBody>
          <a:bodyPr/>
          <a:lstStyle/>
          <a:p>
            <a:fld id="{3C2759AE-BA43-4097-8E6F-70CEDDBB45A8}" type="slidenum">
              <a:rPr lang="en-US" smtClean="0"/>
              <a:t>57</a:t>
            </a:fld>
            <a:endParaRPr lang="en-US"/>
          </a:p>
        </p:txBody>
      </p:sp>
      <p:pic>
        <p:nvPicPr>
          <p:cNvPr id="5" name="Content Placeholder 4">
            <a:extLst>
              <a:ext uri="{FF2B5EF4-FFF2-40B4-BE49-F238E27FC236}">
                <a16:creationId xmlns:a16="http://schemas.microsoft.com/office/drawing/2014/main" id="{331D1CAA-F973-B0CC-F70E-B12357FB06E9}"/>
              </a:ext>
            </a:extLst>
          </p:cNvPr>
          <p:cNvPicPr>
            <a:picLocks noGrp="1" noChangeAspect="1"/>
          </p:cNvPicPr>
          <p:nvPr>
            <p:ph idx="1"/>
          </p:nvPr>
        </p:nvPicPr>
        <p:blipFill>
          <a:blip r:embed="rId2"/>
          <a:stretch>
            <a:fillRect/>
          </a:stretch>
        </p:blipFill>
        <p:spPr>
          <a:xfrm>
            <a:off x="193675" y="1905759"/>
            <a:ext cx="8756650" cy="1911419"/>
          </a:xfrm>
          <a:prstGeom prst="rect">
            <a:avLst/>
          </a:prstGeom>
        </p:spPr>
      </p:pic>
    </p:spTree>
    <p:extLst>
      <p:ext uri="{BB962C8B-B14F-4D97-AF65-F5344CB8AC3E}">
        <p14:creationId xmlns:p14="http://schemas.microsoft.com/office/powerpoint/2010/main" val="394147192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Increased Wages</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fld id="{3C2759AE-BA43-4097-8E6F-70CEDDBB45A8}" type="slidenum">
              <a:rPr lang="en-US" smtClean="0"/>
              <a:t>58</a:t>
            </a:fld>
            <a:endParaRPr lang="en-US"/>
          </a:p>
        </p:txBody>
      </p:sp>
      <p:sp>
        <p:nvSpPr>
          <p:cNvPr id="14" name="Text Placeholder 13">
            <a:extLst>
              <a:ext uri="{FF2B5EF4-FFF2-40B4-BE49-F238E27FC236}">
                <a16:creationId xmlns:a16="http://schemas.microsoft.com/office/drawing/2014/main" id="{63D8FE20-A8D3-0B2B-64E3-2DA433296A76}"/>
              </a:ext>
            </a:extLst>
          </p:cNvPr>
          <p:cNvSpPr>
            <a:spLocks noGrp="1"/>
          </p:cNvSpPr>
          <p:nvPr>
            <p:ph type="body" sz="quarter" idx="17"/>
          </p:nvPr>
        </p:nvSpPr>
        <p:spPr/>
        <p:txBody>
          <a:bodyPr/>
          <a:lstStyle/>
          <a:p>
            <a:r>
              <a:rPr lang="en-CA">
                <a:latin typeface="Arial" pitchFamily="34" charset="0"/>
                <a:cs typeface="Arial" pitchFamily="34" charset="0"/>
              </a:rPr>
              <a:t>Wage increases – responding to inflation</a:t>
            </a:r>
          </a:p>
        </p:txBody>
      </p:sp>
      <p:sp>
        <p:nvSpPr>
          <p:cNvPr id="20" name="Text Placeholder 19">
            <a:extLst>
              <a:ext uri="{FF2B5EF4-FFF2-40B4-BE49-F238E27FC236}">
                <a16:creationId xmlns:a16="http://schemas.microsoft.com/office/drawing/2014/main" id="{0C71E45F-7BA0-13FC-6AD8-E365506723CF}"/>
              </a:ext>
            </a:extLst>
          </p:cNvPr>
          <p:cNvSpPr>
            <a:spLocks noGrp="1"/>
          </p:cNvSpPr>
          <p:nvPr>
            <p:ph type="body" sz="quarter" idx="18"/>
          </p:nvPr>
        </p:nvSpPr>
        <p:spPr/>
        <p:txBody>
          <a:bodyPr/>
          <a:lstStyle/>
          <a:p>
            <a:r>
              <a:rPr lang="en-CA">
                <a:latin typeface="Arial" pitchFamily="34" charset="0"/>
                <a:cs typeface="Arial" pitchFamily="34" charset="0"/>
              </a:rPr>
              <a:t>Average since Aug 2022 is 2.8% </a:t>
            </a:r>
          </a:p>
        </p:txBody>
      </p:sp>
      <p:sp>
        <p:nvSpPr>
          <p:cNvPr id="21" name="Text Placeholder 20">
            <a:extLst>
              <a:ext uri="{FF2B5EF4-FFF2-40B4-BE49-F238E27FC236}">
                <a16:creationId xmlns:a16="http://schemas.microsoft.com/office/drawing/2014/main" id="{0799106F-A772-E587-7EA4-165FF76604F9}"/>
              </a:ext>
            </a:extLst>
          </p:cNvPr>
          <p:cNvSpPr>
            <a:spLocks noGrp="1"/>
          </p:cNvSpPr>
          <p:nvPr>
            <p:ph type="body" sz="quarter" idx="19"/>
          </p:nvPr>
        </p:nvSpPr>
        <p:spPr/>
        <p:txBody>
          <a:bodyPr/>
          <a:lstStyle/>
          <a:p>
            <a:r>
              <a:rPr lang="en-CA">
                <a:latin typeface="Arial" pitchFamily="34" charset="0"/>
                <a:cs typeface="Arial" pitchFamily="34" charset="0"/>
              </a:rPr>
              <a:t>Year one higher than Years two – four</a:t>
            </a:r>
          </a:p>
        </p:txBody>
      </p:sp>
      <p:sp>
        <p:nvSpPr>
          <p:cNvPr id="24" name="Text Placeholder 23">
            <a:extLst>
              <a:ext uri="{FF2B5EF4-FFF2-40B4-BE49-F238E27FC236}">
                <a16:creationId xmlns:a16="http://schemas.microsoft.com/office/drawing/2014/main" id="{9BFC051E-0B24-810E-6AA2-EEB54C7C116E}"/>
              </a:ext>
            </a:extLst>
          </p:cNvPr>
          <p:cNvSpPr>
            <a:spLocks noGrp="1"/>
          </p:cNvSpPr>
          <p:nvPr>
            <p:ph type="body" sz="quarter" idx="22"/>
          </p:nvPr>
        </p:nvSpPr>
        <p:spPr/>
        <p:txBody>
          <a:bodyPr/>
          <a:lstStyle/>
          <a:p>
            <a:r>
              <a:rPr lang="en-CA"/>
              <a:t>Wages</a:t>
            </a:r>
          </a:p>
        </p:txBody>
      </p:sp>
      <p:pic>
        <p:nvPicPr>
          <p:cNvPr id="40" name="Picture Placeholder 39">
            <a:extLst>
              <a:ext uri="{FF2B5EF4-FFF2-40B4-BE49-F238E27FC236}">
                <a16:creationId xmlns:a16="http://schemas.microsoft.com/office/drawing/2014/main" id="{4197B875-8742-F22D-A138-463234FF4588}"/>
              </a:ext>
            </a:extLst>
          </p:cNvPr>
          <p:cNvPicPr>
            <a:picLocks noGrp="1" noChangeAspect="1"/>
          </p:cNvPicPr>
          <p:nvPr>
            <p:ph sz="quarter" idx="47"/>
          </p:nvPr>
        </p:nvPicPr>
        <p:blipFill>
          <a:blip r:embed="rId3">
            <a:extLst>
              <a:ext uri="{28A0092B-C50C-407E-A947-70E740481C1C}">
                <a14:useLocalDpi xmlns:a14="http://schemas.microsoft.com/office/drawing/2010/main" val="0"/>
              </a:ext>
            </a:extLst>
          </a:blip>
          <a:stretch>
            <a:fillRect/>
          </a:stretch>
        </p:blipFill>
        <p:spPr>
          <a:xfrm>
            <a:off x="553055" y="1325718"/>
            <a:ext cx="2214562" cy="1483399"/>
          </a:xfrm>
        </p:spPr>
      </p:pic>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6" y="1596660"/>
            <a:ext cx="419562" cy="1457112"/>
            <a:chOff x="3037656" y="1596660"/>
            <a:chExt cx="419562" cy="1457112"/>
          </a:xfrm>
        </p:grpSpPr>
        <p:sp>
          <p:nvSpPr>
            <p:cNvPr id="15" name="5">
              <a:extLst>
                <a:ext uri="{FF2B5EF4-FFF2-40B4-BE49-F238E27FC236}">
                  <a16:creationId xmlns:a16="http://schemas.microsoft.com/office/drawing/2014/main" id="{3BE57992-AFF5-DE30-1914-2415197381E5}"/>
                </a:ext>
              </a:extLst>
            </p:cNvPr>
            <p:cNvSpPr/>
            <p:nvPr/>
          </p:nvSpPr>
          <p:spPr>
            <a:xfrm>
              <a:off x="3092004" y="1596660"/>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16" name="89">
              <a:extLst>
                <a:ext uri="{FF2B5EF4-FFF2-40B4-BE49-F238E27FC236}">
                  <a16:creationId xmlns:a16="http://schemas.microsoft.com/office/drawing/2014/main" id="{042D5DE6-3DF9-3E75-12D3-67480FC1A8DC}"/>
                </a:ext>
              </a:extLst>
            </p:cNvPr>
            <p:cNvSpPr/>
            <p:nvPr/>
          </p:nvSpPr>
          <p:spPr>
            <a:xfrm>
              <a:off x="3094265" y="2737701"/>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17" name="107">
              <a:extLst>
                <a:ext uri="{FF2B5EF4-FFF2-40B4-BE49-F238E27FC236}">
                  <a16:creationId xmlns:a16="http://schemas.microsoft.com/office/drawing/2014/main" id="{CAC03203-218D-2EAA-294A-52C727619CB3}"/>
                </a:ext>
              </a:extLst>
            </p:cNvPr>
            <p:cNvSpPr/>
            <p:nvPr/>
          </p:nvSpPr>
          <p:spPr>
            <a:xfrm>
              <a:off x="3092004" y="2142713"/>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66" name="TextBox 65">
              <a:extLst>
                <a:ext uri="{FF2B5EF4-FFF2-40B4-BE49-F238E27FC236}">
                  <a16:creationId xmlns:a16="http://schemas.microsoft.com/office/drawing/2014/main" id="{7D4BE6AF-5EE9-1721-9F4A-E9FB9B58B1E0}"/>
                </a:ext>
              </a:extLst>
            </p:cNvPr>
            <p:cNvSpPr txBox="1"/>
            <p:nvPr/>
          </p:nvSpPr>
          <p:spPr>
            <a:xfrm>
              <a:off x="3037657" y="1608046"/>
              <a:ext cx="419561" cy="307777"/>
            </a:xfrm>
            <a:prstGeom prst="rect">
              <a:avLst/>
            </a:prstGeom>
            <a:noFill/>
          </p:spPr>
          <p:txBody>
            <a:bodyPr wrap="square">
              <a:spAutoFit/>
            </a:bodyPr>
            <a:lstStyle/>
            <a:p>
              <a:r>
                <a:rPr lang="en-US" altLang="zh-CN" sz="1400">
                  <a:cs typeface="+mn-ea"/>
                  <a:sym typeface="+mn-lt"/>
                </a:rPr>
                <a:t>01</a:t>
              </a:r>
              <a:endParaRPr lang="en-CA" sz="1400"/>
            </a:p>
          </p:txBody>
        </p:sp>
        <p:sp>
          <p:nvSpPr>
            <p:cNvPr id="67" name="TextBox 66">
              <a:extLst>
                <a:ext uri="{FF2B5EF4-FFF2-40B4-BE49-F238E27FC236}">
                  <a16:creationId xmlns:a16="http://schemas.microsoft.com/office/drawing/2014/main" id="{5A88BAEF-56DD-873D-9C2E-B31221389855}"/>
                </a:ext>
              </a:extLst>
            </p:cNvPr>
            <p:cNvSpPr txBox="1"/>
            <p:nvPr/>
          </p:nvSpPr>
          <p:spPr>
            <a:xfrm>
              <a:off x="3037656" y="2147505"/>
              <a:ext cx="419562" cy="307777"/>
            </a:xfrm>
            <a:prstGeom prst="rect">
              <a:avLst/>
            </a:prstGeom>
            <a:noFill/>
          </p:spPr>
          <p:txBody>
            <a:bodyPr wrap="square">
              <a:spAutoFit/>
            </a:bodyPr>
            <a:lstStyle/>
            <a:p>
              <a:r>
                <a:rPr lang="en-US" altLang="zh-CN" sz="1400">
                  <a:cs typeface="+mn-ea"/>
                  <a:sym typeface="+mn-lt"/>
                </a:rPr>
                <a:t>02</a:t>
              </a:r>
              <a:endParaRPr lang="en-CA" sz="1400"/>
            </a:p>
          </p:txBody>
        </p:sp>
        <p:sp>
          <p:nvSpPr>
            <p:cNvPr id="68" name="TextBox 67">
              <a:extLst>
                <a:ext uri="{FF2B5EF4-FFF2-40B4-BE49-F238E27FC236}">
                  <a16:creationId xmlns:a16="http://schemas.microsoft.com/office/drawing/2014/main" id="{2ABD84EC-72F0-FFE3-4B98-D47011A7E5F8}"/>
                </a:ext>
              </a:extLst>
            </p:cNvPr>
            <p:cNvSpPr txBox="1"/>
            <p:nvPr/>
          </p:nvSpPr>
          <p:spPr>
            <a:xfrm>
              <a:off x="3037656" y="2745995"/>
              <a:ext cx="419562" cy="307777"/>
            </a:xfrm>
            <a:prstGeom prst="rect">
              <a:avLst/>
            </a:prstGeom>
            <a:noFill/>
          </p:spPr>
          <p:txBody>
            <a:bodyPr wrap="square">
              <a:spAutoFit/>
            </a:bodyPr>
            <a:lstStyle/>
            <a:p>
              <a:r>
                <a:rPr lang="en-US" altLang="zh-CN" sz="1400">
                  <a:cs typeface="+mn-ea"/>
                  <a:sym typeface="+mn-lt"/>
                </a:rPr>
                <a:t>03</a:t>
              </a:r>
              <a:endParaRPr lang="en-CA" sz="1400"/>
            </a:p>
          </p:txBody>
        </p:sp>
      </p:grpSp>
    </p:spTree>
    <p:extLst>
      <p:ext uri="{BB962C8B-B14F-4D97-AF65-F5344CB8AC3E}">
        <p14:creationId xmlns:p14="http://schemas.microsoft.com/office/powerpoint/2010/main" val="318963418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Increased Wages: Inflation</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fld id="{3C2759AE-BA43-4097-8E6F-70CEDDBB45A8}" type="slidenum">
              <a:rPr lang="en-US" smtClean="0"/>
              <a:t>59</a:t>
            </a:fld>
            <a:endParaRPr lang="en-US"/>
          </a:p>
        </p:txBody>
      </p:sp>
      <p:sp>
        <p:nvSpPr>
          <p:cNvPr id="14" name="Text Placeholder 13">
            <a:extLst>
              <a:ext uri="{FF2B5EF4-FFF2-40B4-BE49-F238E27FC236}">
                <a16:creationId xmlns:a16="http://schemas.microsoft.com/office/drawing/2014/main" id="{63D8FE20-A8D3-0B2B-64E3-2DA433296A76}"/>
              </a:ext>
            </a:extLst>
          </p:cNvPr>
          <p:cNvSpPr>
            <a:spLocks noGrp="1"/>
          </p:cNvSpPr>
          <p:nvPr>
            <p:ph type="body" sz="quarter" idx="17"/>
          </p:nvPr>
        </p:nvSpPr>
        <p:spPr>
          <a:xfrm>
            <a:off x="3604846" y="1535239"/>
            <a:ext cx="5197655" cy="1129115"/>
          </a:xfrm>
        </p:spPr>
        <p:txBody>
          <a:bodyPr/>
          <a:lstStyle/>
          <a:p>
            <a:pPr lvl="0">
              <a:buNone/>
            </a:pPr>
            <a:r>
              <a:rPr lang="en-CA" sz="2400">
                <a:latin typeface="Arial" pitchFamily="34" charset="0"/>
                <a:ea typeface="+mn-ea"/>
                <a:cs typeface="Arial" pitchFamily="34" charset="0"/>
              </a:rPr>
              <a:t>Unions are arguing that wage increases should reflect inflation adjustments </a:t>
            </a:r>
          </a:p>
        </p:txBody>
      </p:sp>
      <p:sp>
        <p:nvSpPr>
          <p:cNvPr id="24" name="Text Placeholder 23">
            <a:extLst>
              <a:ext uri="{FF2B5EF4-FFF2-40B4-BE49-F238E27FC236}">
                <a16:creationId xmlns:a16="http://schemas.microsoft.com/office/drawing/2014/main" id="{9BFC051E-0B24-810E-6AA2-EEB54C7C116E}"/>
              </a:ext>
            </a:extLst>
          </p:cNvPr>
          <p:cNvSpPr>
            <a:spLocks noGrp="1"/>
          </p:cNvSpPr>
          <p:nvPr>
            <p:ph type="body" sz="quarter" idx="22"/>
          </p:nvPr>
        </p:nvSpPr>
        <p:spPr/>
        <p:txBody>
          <a:bodyPr/>
          <a:lstStyle/>
          <a:p>
            <a:r>
              <a:rPr lang="en-CA"/>
              <a:t>Inflation</a:t>
            </a:r>
          </a:p>
        </p:txBody>
      </p:sp>
      <p:pic>
        <p:nvPicPr>
          <p:cNvPr id="40" name="Picture Placeholder 39">
            <a:extLst>
              <a:ext uri="{FF2B5EF4-FFF2-40B4-BE49-F238E27FC236}">
                <a16:creationId xmlns:a16="http://schemas.microsoft.com/office/drawing/2014/main" id="{4197B875-8742-F22D-A138-463234FF4588}"/>
              </a:ext>
            </a:extLst>
          </p:cNvPr>
          <p:cNvPicPr>
            <a:picLocks noGrp="1" noChangeAspect="1"/>
          </p:cNvPicPr>
          <p:nvPr>
            <p:ph sz="quarter" idx="47"/>
          </p:nvPr>
        </p:nvPicPr>
        <p:blipFill>
          <a:blip r:embed="rId3">
            <a:extLst>
              <a:ext uri="{28A0092B-C50C-407E-A947-70E740481C1C}">
                <a14:useLocalDpi xmlns:a14="http://schemas.microsoft.com/office/drawing/2010/main" val="0"/>
              </a:ext>
            </a:extLst>
          </a:blip>
          <a:srcRect t="10759"/>
          <a:stretch>
            <a:fillRect/>
          </a:stretch>
        </p:blipFill>
        <p:spPr>
          <a:xfrm>
            <a:off x="574356" y="1288887"/>
            <a:ext cx="2214562" cy="1557061"/>
          </a:xfrm>
        </p:spPr>
      </p:pic>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7" y="1596660"/>
            <a:ext cx="419561" cy="319163"/>
            <a:chOff x="3037657" y="1596660"/>
            <a:chExt cx="419561" cy="319163"/>
          </a:xfrm>
        </p:grpSpPr>
        <p:sp>
          <p:nvSpPr>
            <p:cNvPr id="15" name="5">
              <a:extLst>
                <a:ext uri="{FF2B5EF4-FFF2-40B4-BE49-F238E27FC236}">
                  <a16:creationId xmlns:a16="http://schemas.microsoft.com/office/drawing/2014/main" id="{3BE57992-AFF5-DE30-1914-2415197381E5}"/>
                </a:ext>
              </a:extLst>
            </p:cNvPr>
            <p:cNvSpPr/>
            <p:nvPr/>
          </p:nvSpPr>
          <p:spPr>
            <a:xfrm>
              <a:off x="3092004" y="1596660"/>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66" name="TextBox 65">
              <a:extLst>
                <a:ext uri="{FF2B5EF4-FFF2-40B4-BE49-F238E27FC236}">
                  <a16:creationId xmlns:a16="http://schemas.microsoft.com/office/drawing/2014/main" id="{7D4BE6AF-5EE9-1721-9F4A-E9FB9B58B1E0}"/>
                </a:ext>
              </a:extLst>
            </p:cNvPr>
            <p:cNvSpPr txBox="1"/>
            <p:nvPr/>
          </p:nvSpPr>
          <p:spPr>
            <a:xfrm>
              <a:off x="3037657" y="1608046"/>
              <a:ext cx="419561" cy="307777"/>
            </a:xfrm>
            <a:prstGeom prst="rect">
              <a:avLst/>
            </a:prstGeom>
            <a:noFill/>
          </p:spPr>
          <p:txBody>
            <a:bodyPr wrap="square">
              <a:spAutoFit/>
            </a:bodyPr>
            <a:lstStyle/>
            <a:p>
              <a:r>
                <a:rPr lang="en-US" altLang="zh-CN" sz="1400">
                  <a:cs typeface="+mn-ea"/>
                  <a:sym typeface="+mn-lt"/>
                </a:rPr>
                <a:t>01</a:t>
              </a:r>
              <a:endParaRPr lang="en-CA" sz="1400"/>
            </a:p>
          </p:txBody>
        </p:sp>
      </p:grpSp>
    </p:spTree>
    <p:extLst>
      <p:ext uri="{BB962C8B-B14F-4D97-AF65-F5344CB8AC3E}">
        <p14:creationId xmlns:p14="http://schemas.microsoft.com/office/powerpoint/2010/main" val="23183041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BDC3E5-036F-4BCD-B333-7EEB9657D073}"/>
              </a:ext>
            </a:extLst>
          </p:cNvPr>
          <p:cNvSpPr>
            <a:spLocks noGrp="1"/>
          </p:cNvSpPr>
          <p:nvPr>
            <p:ph type="body" sz="quarter" idx="10"/>
          </p:nvPr>
        </p:nvSpPr>
        <p:spPr/>
        <p:txBody>
          <a:bodyPr/>
          <a:lstStyle/>
          <a:p>
            <a:r>
              <a:rPr lang="en-CA"/>
              <a:t>Usage</a:t>
            </a:r>
          </a:p>
        </p:txBody>
      </p:sp>
      <p:graphicFrame>
        <p:nvGraphicFramePr>
          <p:cNvPr id="7" name="Content Placeholder 4">
            <a:extLst>
              <a:ext uri="{FF2B5EF4-FFF2-40B4-BE49-F238E27FC236}">
                <a16:creationId xmlns:a16="http://schemas.microsoft.com/office/drawing/2014/main" id="{0A09499D-30AE-4FF0-90B5-F9198617FE86}"/>
              </a:ext>
            </a:extLst>
          </p:cNvPr>
          <p:cNvGraphicFramePr>
            <a:graphicFrameLocks noGrp="1"/>
          </p:cNvGraphicFramePr>
          <p:nvPr>
            <p:ph idx="1"/>
            <p:extLst>
              <p:ext uri="{D42A27DB-BD31-4B8C-83A1-F6EECF244321}">
                <p14:modId xmlns:p14="http://schemas.microsoft.com/office/powerpoint/2010/main" val="2001743756"/>
              </p:ext>
            </p:extLst>
          </p:nvPr>
        </p:nvGraphicFramePr>
        <p:xfrm>
          <a:off x="127468" y="1080539"/>
          <a:ext cx="8756650" cy="3630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E064A6C-305A-1F22-3DDC-2316EE2C632B}"/>
              </a:ext>
            </a:extLst>
          </p:cNvPr>
          <p:cNvSpPr>
            <a:spLocks noGrp="1"/>
          </p:cNvSpPr>
          <p:nvPr>
            <p:ph type="sldNum" sz="quarter" idx="11"/>
          </p:nvPr>
        </p:nvSpPr>
        <p:spPr/>
        <p:txBody>
          <a:bodyPr/>
          <a:lstStyle/>
          <a:p>
            <a:fld id="{3C2759AE-BA43-4097-8E6F-70CEDDBB45A8}" type="slidenum">
              <a:rPr lang="en-US" smtClean="0"/>
              <a:t>6</a:t>
            </a:fld>
            <a:endParaRPr lang="en-US"/>
          </a:p>
        </p:txBody>
      </p:sp>
    </p:spTree>
    <p:extLst>
      <p:ext uri="{BB962C8B-B14F-4D97-AF65-F5344CB8AC3E}">
        <p14:creationId xmlns:p14="http://schemas.microsoft.com/office/powerpoint/2010/main" val="136784117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7D8462C-2EB5-93A1-1B06-E8C6B59BC2DB}"/>
              </a:ext>
            </a:extLst>
          </p:cNvPr>
          <p:cNvSpPr>
            <a:spLocks noGrp="1"/>
          </p:cNvSpPr>
          <p:nvPr>
            <p:ph type="body" sz="quarter" idx="10"/>
          </p:nvPr>
        </p:nvSpPr>
        <p:spPr/>
        <p:txBody>
          <a:bodyPr/>
          <a:lstStyle/>
          <a:p>
            <a:r>
              <a:rPr lang="en-CA"/>
              <a:t>Inflation – The Long View</a:t>
            </a:r>
          </a:p>
        </p:txBody>
      </p:sp>
      <p:sp>
        <p:nvSpPr>
          <p:cNvPr id="3" name="Slide Number Placeholder 2">
            <a:extLst>
              <a:ext uri="{FF2B5EF4-FFF2-40B4-BE49-F238E27FC236}">
                <a16:creationId xmlns:a16="http://schemas.microsoft.com/office/drawing/2014/main" id="{7CE889AA-2E50-D420-54E1-A6BAD9A738AB}"/>
              </a:ext>
            </a:extLst>
          </p:cNvPr>
          <p:cNvSpPr>
            <a:spLocks noGrp="1"/>
          </p:cNvSpPr>
          <p:nvPr>
            <p:ph type="sldNum" sz="quarter" idx="11"/>
          </p:nvPr>
        </p:nvSpPr>
        <p:spPr/>
        <p:txBody>
          <a:bodyPr/>
          <a:lstStyle/>
          <a:p>
            <a:fld id="{3C2759AE-BA43-4097-8E6F-70CEDDBB45A8}" type="slidenum">
              <a:rPr lang="en-US" smtClean="0"/>
              <a:t>60</a:t>
            </a:fld>
            <a:endParaRPr lang="en-US"/>
          </a:p>
        </p:txBody>
      </p:sp>
      <p:graphicFrame>
        <p:nvGraphicFramePr>
          <p:cNvPr id="13" name="Content Placeholder 12">
            <a:extLst>
              <a:ext uri="{FF2B5EF4-FFF2-40B4-BE49-F238E27FC236}">
                <a16:creationId xmlns:a16="http://schemas.microsoft.com/office/drawing/2014/main" id="{A708CC01-B14E-EAB1-FB7B-E88CDFC7AE49}"/>
              </a:ext>
            </a:extLst>
          </p:cNvPr>
          <p:cNvGraphicFramePr>
            <a:graphicFrameLocks noGrp="1"/>
          </p:cNvGraphicFramePr>
          <p:nvPr>
            <p:ph idx="1"/>
            <p:extLst>
              <p:ext uri="{D42A27DB-BD31-4B8C-83A1-F6EECF244321}">
                <p14:modId xmlns:p14="http://schemas.microsoft.com/office/powerpoint/2010/main" val="3405408489"/>
              </p:ext>
            </p:extLst>
          </p:nvPr>
        </p:nvGraphicFramePr>
        <p:xfrm>
          <a:off x="193675" y="1046163"/>
          <a:ext cx="8756650" cy="3630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322033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6E6282A-C0E1-63CA-FB23-05B9F6512372}"/>
              </a:ext>
            </a:extLst>
          </p:cNvPr>
          <p:cNvSpPr>
            <a:spLocks noGrp="1"/>
          </p:cNvSpPr>
          <p:nvPr>
            <p:ph type="body" sz="quarter" idx="10"/>
          </p:nvPr>
        </p:nvSpPr>
        <p:spPr/>
        <p:txBody>
          <a:bodyPr/>
          <a:lstStyle/>
          <a:p>
            <a:r>
              <a:rPr lang="en-CA"/>
              <a:t>Labour Disruptions</a:t>
            </a:r>
          </a:p>
        </p:txBody>
      </p:sp>
      <p:sp>
        <p:nvSpPr>
          <p:cNvPr id="3" name="Slide Number Placeholder 2">
            <a:extLst>
              <a:ext uri="{FF2B5EF4-FFF2-40B4-BE49-F238E27FC236}">
                <a16:creationId xmlns:a16="http://schemas.microsoft.com/office/drawing/2014/main" id="{9E07F7F1-9F90-ED2C-9334-2B715D855102}"/>
              </a:ext>
            </a:extLst>
          </p:cNvPr>
          <p:cNvSpPr>
            <a:spLocks noGrp="1"/>
          </p:cNvSpPr>
          <p:nvPr>
            <p:ph type="sldNum" sz="quarter" idx="11"/>
          </p:nvPr>
        </p:nvSpPr>
        <p:spPr/>
        <p:txBody>
          <a:bodyPr/>
          <a:lstStyle/>
          <a:p>
            <a:fld id="{3C2759AE-BA43-4097-8E6F-70CEDDBB45A8}" type="slidenum">
              <a:rPr lang="en-US" smtClean="0"/>
              <a:t>61</a:t>
            </a:fld>
            <a:endParaRPr lang="en-US"/>
          </a:p>
        </p:txBody>
      </p:sp>
      <p:graphicFrame>
        <p:nvGraphicFramePr>
          <p:cNvPr id="12" name="Content Placeholder 4">
            <a:extLst>
              <a:ext uri="{FF2B5EF4-FFF2-40B4-BE49-F238E27FC236}">
                <a16:creationId xmlns:a16="http://schemas.microsoft.com/office/drawing/2014/main" id="{200DD029-151D-85B9-ABA3-20C50F0F97EA}"/>
              </a:ext>
            </a:extLst>
          </p:cNvPr>
          <p:cNvGraphicFramePr>
            <a:graphicFrameLocks noGrp="1"/>
          </p:cNvGraphicFramePr>
          <p:nvPr>
            <p:ph idx="1"/>
            <p:extLst>
              <p:ext uri="{D42A27DB-BD31-4B8C-83A1-F6EECF244321}">
                <p14:modId xmlns:p14="http://schemas.microsoft.com/office/powerpoint/2010/main" val="2754081729"/>
              </p:ext>
            </p:extLst>
          </p:nvPr>
        </p:nvGraphicFramePr>
        <p:xfrm>
          <a:off x="127468" y="1617434"/>
          <a:ext cx="8756650" cy="2330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510069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7162C5-A623-D3CF-C0BA-1EF6135058C1}"/>
              </a:ext>
            </a:extLst>
          </p:cNvPr>
          <p:cNvSpPr>
            <a:spLocks noGrp="1"/>
          </p:cNvSpPr>
          <p:nvPr>
            <p:ph type="body" sz="quarter" idx="10"/>
          </p:nvPr>
        </p:nvSpPr>
        <p:spPr/>
        <p:txBody>
          <a:bodyPr/>
          <a:lstStyle/>
          <a:p>
            <a:r>
              <a:rPr lang="en-CA"/>
              <a:t>Labour Disruptions (Continued)</a:t>
            </a:r>
          </a:p>
        </p:txBody>
      </p:sp>
      <p:sp>
        <p:nvSpPr>
          <p:cNvPr id="3" name="Slide Number Placeholder 2">
            <a:extLst>
              <a:ext uri="{FF2B5EF4-FFF2-40B4-BE49-F238E27FC236}">
                <a16:creationId xmlns:a16="http://schemas.microsoft.com/office/drawing/2014/main" id="{DC826060-7FDA-49B1-1973-966502C7DBCD}"/>
              </a:ext>
            </a:extLst>
          </p:cNvPr>
          <p:cNvSpPr>
            <a:spLocks noGrp="1"/>
          </p:cNvSpPr>
          <p:nvPr>
            <p:ph type="sldNum" sz="quarter" idx="11"/>
          </p:nvPr>
        </p:nvSpPr>
        <p:spPr/>
        <p:txBody>
          <a:bodyPr/>
          <a:lstStyle/>
          <a:p>
            <a:fld id="{3C2759AE-BA43-4097-8E6F-70CEDDBB45A8}" type="slidenum">
              <a:rPr lang="en-US" smtClean="0"/>
              <a:t>62</a:t>
            </a:fld>
            <a:endParaRPr lang="en-US"/>
          </a:p>
        </p:txBody>
      </p:sp>
      <p:graphicFrame>
        <p:nvGraphicFramePr>
          <p:cNvPr id="5" name="Content Placeholder 4">
            <a:extLst>
              <a:ext uri="{FF2B5EF4-FFF2-40B4-BE49-F238E27FC236}">
                <a16:creationId xmlns:a16="http://schemas.microsoft.com/office/drawing/2014/main" id="{C3198671-B74A-BCBC-9026-E90846A940D6}"/>
              </a:ext>
            </a:extLst>
          </p:cNvPr>
          <p:cNvGraphicFramePr>
            <a:graphicFrameLocks noGrp="1"/>
          </p:cNvGraphicFramePr>
          <p:nvPr>
            <p:ph idx="1"/>
            <p:extLst>
              <p:ext uri="{D42A27DB-BD31-4B8C-83A1-F6EECF244321}">
                <p14:modId xmlns:p14="http://schemas.microsoft.com/office/powerpoint/2010/main" val="1164729842"/>
              </p:ext>
            </p:extLst>
          </p:nvPr>
        </p:nvGraphicFramePr>
        <p:xfrm>
          <a:off x="194198" y="1270918"/>
          <a:ext cx="8755603" cy="3169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877534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D7D552-2BD0-0467-4501-50B0C59E7C47}"/>
              </a:ext>
            </a:extLst>
          </p:cNvPr>
          <p:cNvSpPr>
            <a:spLocks noGrp="1"/>
          </p:cNvSpPr>
          <p:nvPr>
            <p:ph type="body" sz="quarter" idx="10"/>
          </p:nvPr>
        </p:nvSpPr>
        <p:spPr/>
        <p:txBody>
          <a:bodyPr/>
          <a:lstStyle/>
          <a:p>
            <a:r>
              <a:rPr lang="en-CA"/>
              <a:t>Questions and Answers</a:t>
            </a:r>
          </a:p>
        </p:txBody>
      </p:sp>
      <p:sp>
        <p:nvSpPr>
          <p:cNvPr id="2" name="Slide Number Placeholder 1">
            <a:extLst>
              <a:ext uri="{FF2B5EF4-FFF2-40B4-BE49-F238E27FC236}">
                <a16:creationId xmlns:a16="http://schemas.microsoft.com/office/drawing/2014/main" id="{3D51FFD7-BC04-FF75-BC87-D3B2B5BA2AD4}"/>
              </a:ext>
            </a:extLst>
          </p:cNvPr>
          <p:cNvSpPr>
            <a:spLocks noGrp="1"/>
          </p:cNvSpPr>
          <p:nvPr>
            <p:ph type="sldNum" sz="quarter" idx="11"/>
          </p:nvPr>
        </p:nvSpPr>
        <p:spPr/>
        <p:txBody>
          <a:bodyPr/>
          <a:lstStyle/>
          <a:p>
            <a:fld id="{3C2759AE-BA43-4097-8E6F-70CEDDBB45A8}" type="slidenum">
              <a:rPr lang="en-US" smtClean="0"/>
              <a:t>63</a:t>
            </a:fld>
            <a:endParaRPr lang="en-US"/>
          </a:p>
        </p:txBody>
      </p:sp>
    </p:spTree>
    <p:extLst>
      <p:ext uri="{BB962C8B-B14F-4D97-AF65-F5344CB8AC3E}">
        <p14:creationId xmlns:p14="http://schemas.microsoft.com/office/powerpoint/2010/main" val="281991420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4685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BDC3E5-036F-4BCD-B333-7EEB9657D073}"/>
              </a:ext>
            </a:extLst>
          </p:cNvPr>
          <p:cNvSpPr>
            <a:spLocks noGrp="1"/>
          </p:cNvSpPr>
          <p:nvPr>
            <p:ph type="body" sz="quarter" idx="10"/>
          </p:nvPr>
        </p:nvSpPr>
        <p:spPr/>
        <p:txBody>
          <a:bodyPr/>
          <a:lstStyle/>
          <a:p>
            <a:r>
              <a:rPr lang="en-CA"/>
              <a:t>Workplace Concerns – Bias</a:t>
            </a:r>
          </a:p>
        </p:txBody>
      </p:sp>
      <p:graphicFrame>
        <p:nvGraphicFramePr>
          <p:cNvPr id="7" name="Content Placeholder 4">
            <a:extLst>
              <a:ext uri="{FF2B5EF4-FFF2-40B4-BE49-F238E27FC236}">
                <a16:creationId xmlns:a16="http://schemas.microsoft.com/office/drawing/2014/main" id="{0A09499D-30AE-4FF0-90B5-F9198617FE86}"/>
              </a:ext>
            </a:extLst>
          </p:cNvPr>
          <p:cNvGraphicFramePr>
            <a:graphicFrameLocks noGrp="1"/>
          </p:cNvGraphicFramePr>
          <p:nvPr>
            <p:ph idx="1"/>
            <p:extLst>
              <p:ext uri="{D42A27DB-BD31-4B8C-83A1-F6EECF244321}">
                <p14:modId xmlns:p14="http://schemas.microsoft.com/office/powerpoint/2010/main" val="3692450746"/>
              </p:ext>
            </p:extLst>
          </p:nvPr>
        </p:nvGraphicFramePr>
        <p:xfrm>
          <a:off x="127467" y="1080539"/>
          <a:ext cx="4726415" cy="3630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82E480B4-96F3-18B3-8D07-8CC39C5D262E}"/>
              </a:ext>
            </a:extLst>
          </p:cNvPr>
          <p:cNvSpPr/>
          <p:nvPr/>
        </p:nvSpPr>
        <p:spPr bwMode="auto">
          <a:xfrm>
            <a:off x="5885161" y="1340662"/>
            <a:ext cx="2998957" cy="3315487"/>
          </a:xfrm>
          <a:prstGeom prst="rect">
            <a:avLst/>
          </a:prstGeom>
          <a:solidFill>
            <a:srgbClr val="45A7BE"/>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CA" sz="2400" b="0" i="0" u="none" strike="noStrike" kern="1200" cap="none" spc="0" normalizeH="0" baseline="0" noProof="0">
              <a:ln>
                <a:noFill/>
              </a:ln>
              <a:solidFill>
                <a:srgbClr val="FFFFFF"/>
              </a:solidFill>
              <a:effectLst/>
              <a:uLnTx/>
              <a:uFillTx/>
              <a:latin typeface="Arial"/>
              <a:ea typeface="ＭＳ Ｐゴシック" pitchFamily="-16" charset="-128"/>
              <a:cs typeface="+mn-cs"/>
            </a:endParaRPr>
          </a:p>
        </p:txBody>
      </p:sp>
      <p:sp>
        <p:nvSpPr>
          <p:cNvPr id="10" name="TextBox 9">
            <a:extLst>
              <a:ext uri="{FF2B5EF4-FFF2-40B4-BE49-F238E27FC236}">
                <a16:creationId xmlns:a16="http://schemas.microsoft.com/office/drawing/2014/main" id="{86166920-1A22-8128-966A-923F315E2B1C}"/>
              </a:ext>
            </a:extLst>
          </p:cNvPr>
          <p:cNvSpPr txBox="1"/>
          <p:nvPr/>
        </p:nvSpPr>
        <p:spPr>
          <a:xfrm>
            <a:off x="6057039" y="1439611"/>
            <a:ext cx="2655199" cy="31393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CA" sz="1800" b="0" i="1" u="none" strike="noStrike" kern="1200" cap="none" spc="0" normalizeH="0" baseline="0" noProof="0">
                <a:ln>
                  <a:noFill/>
                </a:ln>
                <a:solidFill>
                  <a:srgbClr val="FFFFFF"/>
                </a:solidFill>
                <a:effectLst/>
                <a:uLnTx/>
                <a:uFillTx/>
                <a:latin typeface="Arial"/>
                <a:ea typeface="ＭＳ Ｐゴシック" pitchFamily="-16" charset="-128"/>
                <a:cs typeface="+mn-cs"/>
              </a:rPr>
              <a:t>“While we have safeguards in place, the system may occasionally generate incorrect or misleading information and produce offensive or biased content. It is not intended to give advice”</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CA" sz="1800" b="0" i="1" u="none" strike="noStrike" kern="1200" cap="none" spc="0" normalizeH="0" baseline="0" noProof="0">
              <a:ln>
                <a:noFill/>
              </a:ln>
              <a:solidFill>
                <a:srgbClr val="FFFFFF"/>
              </a:solidFill>
              <a:effectLst/>
              <a:uLnTx/>
              <a:uFillTx/>
              <a:latin typeface="Arial"/>
              <a:ea typeface="ＭＳ Ｐゴシック" pitchFamily="-16" charset="-128"/>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CA" sz="1800" b="1" i="1" u="none" strike="noStrike" kern="1200" cap="none" spc="0" normalizeH="0" baseline="0" noProof="0">
                <a:ln>
                  <a:noFill/>
                </a:ln>
                <a:solidFill>
                  <a:srgbClr val="FFFFFF"/>
                </a:solidFill>
                <a:effectLst/>
                <a:uLnTx/>
                <a:uFillTx/>
                <a:latin typeface="Arial"/>
                <a:ea typeface="ＭＳ Ｐゴシック" pitchFamily="-16" charset="-128"/>
                <a:cs typeface="+mn-cs"/>
              </a:rPr>
              <a:t>– ChatGPT Disclaimer</a:t>
            </a:r>
          </a:p>
        </p:txBody>
      </p:sp>
      <p:sp>
        <p:nvSpPr>
          <p:cNvPr id="11" name="Slide Number Placeholder 10">
            <a:extLst>
              <a:ext uri="{FF2B5EF4-FFF2-40B4-BE49-F238E27FC236}">
                <a16:creationId xmlns:a16="http://schemas.microsoft.com/office/drawing/2014/main" id="{B2187B13-6958-A05F-182B-290B50A322F2}"/>
              </a:ext>
            </a:extLst>
          </p:cNvPr>
          <p:cNvSpPr>
            <a:spLocks noGrp="1"/>
          </p:cNvSpPr>
          <p:nvPr>
            <p:ph type="sldNum" sz="quarter" idx="11"/>
          </p:nvPr>
        </p:nvSpPr>
        <p:spPr/>
        <p:txBody>
          <a:bodyPr/>
          <a:lstStyle/>
          <a:p>
            <a:fld id="{3C2759AE-BA43-4097-8E6F-70CEDDBB45A8}" type="slidenum">
              <a:rPr lang="en-US" smtClean="0"/>
              <a:t>7</a:t>
            </a:fld>
            <a:endParaRPr lang="en-US"/>
          </a:p>
        </p:txBody>
      </p:sp>
    </p:spTree>
    <p:extLst>
      <p:ext uri="{BB962C8B-B14F-4D97-AF65-F5344CB8AC3E}">
        <p14:creationId xmlns:p14="http://schemas.microsoft.com/office/powerpoint/2010/main" val="15459763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Workplace Concerns – Privacy </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fld id="{3C2759AE-BA43-4097-8E6F-70CEDDBB45A8}" type="slidenum">
              <a:rPr lang="en-US" smtClean="0"/>
              <a:t>8</a:t>
            </a:fld>
            <a:endParaRPr lang="en-US"/>
          </a:p>
        </p:txBody>
      </p:sp>
      <p:sp>
        <p:nvSpPr>
          <p:cNvPr id="14" name="Text Placeholder 13">
            <a:extLst>
              <a:ext uri="{FF2B5EF4-FFF2-40B4-BE49-F238E27FC236}">
                <a16:creationId xmlns:a16="http://schemas.microsoft.com/office/drawing/2014/main" id="{63D8FE20-A8D3-0B2B-64E3-2DA433296A76}"/>
              </a:ext>
            </a:extLst>
          </p:cNvPr>
          <p:cNvSpPr>
            <a:spLocks noGrp="1"/>
          </p:cNvSpPr>
          <p:nvPr>
            <p:ph type="body" sz="quarter" idx="17"/>
          </p:nvPr>
        </p:nvSpPr>
        <p:spPr>
          <a:xfrm>
            <a:off x="3604843" y="1588304"/>
            <a:ext cx="5197655" cy="1213693"/>
          </a:xfrm>
        </p:spPr>
        <p:txBody>
          <a:bodyPr/>
          <a:lstStyle/>
          <a:p>
            <a:r>
              <a:rPr lang="en-CA">
                <a:latin typeface="Arial" pitchFamily="34" charset="0"/>
                <a:cs typeface="Arial" pitchFamily="34" charset="0"/>
              </a:rPr>
              <a:t>Disclosure: Disclosure of personal information without consent. Anonymization not enough – Concerns with inadvertent disclosure (Siri, Alexa)</a:t>
            </a:r>
          </a:p>
        </p:txBody>
      </p:sp>
      <p:sp>
        <p:nvSpPr>
          <p:cNvPr id="21" name="Text Placeholder 20">
            <a:extLst>
              <a:ext uri="{FF2B5EF4-FFF2-40B4-BE49-F238E27FC236}">
                <a16:creationId xmlns:a16="http://schemas.microsoft.com/office/drawing/2014/main" id="{0799106F-A772-E587-7EA4-165FF76604F9}"/>
              </a:ext>
            </a:extLst>
          </p:cNvPr>
          <p:cNvSpPr>
            <a:spLocks noGrp="1"/>
          </p:cNvSpPr>
          <p:nvPr>
            <p:ph type="body" sz="quarter" idx="19"/>
          </p:nvPr>
        </p:nvSpPr>
        <p:spPr>
          <a:xfrm>
            <a:off x="3604843" y="3382966"/>
            <a:ext cx="5197655" cy="411199"/>
          </a:xfrm>
        </p:spPr>
        <p:txBody>
          <a:bodyPr/>
          <a:lstStyle/>
          <a:p>
            <a:r>
              <a:rPr lang="en-CA" sz="2000">
                <a:latin typeface="Arial" pitchFamily="34" charset="0"/>
                <a:cs typeface="Arial" pitchFamily="34" charset="0"/>
              </a:rPr>
              <a:t>Data Breach Obligations: Improper disclosure, employers may not be aware of breach</a:t>
            </a:r>
          </a:p>
        </p:txBody>
      </p:sp>
      <p:sp>
        <p:nvSpPr>
          <p:cNvPr id="24" name="Text Placeholder 23">
            <a:extLst>
              <a:ext uri="{FF2B5EF4-FFF2-40B4-BE49-F238E27FC236}">
                <a16:creationId xmlns:a16="http://schemas.microsoft.com/office/drawing/2014/main" id="{9BFC051E-0B24-810E-6AA2-EEB54C7C116E}"/>
              </a:ext>
            </a:extLst>
          </p:cNvPr>
          <p:cNvSpPr>
            <a:spLocks noGrp="1"/>
          </p:cNvSpPr>
          <p:nvPr>
            <p:ph type="body" sz="quarter" idx="22"/>
          </p:nvPr>
        </p:nvSpPr>
        <p:spPr/>
        <p:txBody>
          <a:bodyPr/>
          <a:lstStyle/>
          <a:p>
            <a:r>
              <a:rPr lang="en-CA"/>
              <a:t>Privacy</a:t>
            </a:r>
          </a:p>
        </p:txBody>
      </p:sp>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4" y="1596660"/>
            <a:ext cx="419564" cy="2042106"/>
            <a:chOff x="3037654" y="1596660"/>
            <a:chExt cx="419564" cy="2042106"/>
          </a:xfrm>
        </p:grpSpPr>
        <p:sp>
          <p:nvSpPr>
            <p:cNvPr id="15" name="5">
              <a:extLst>
                <a:ext uri="{FF2B5EF4-FFF2-40B4-BE49-F238E27FC236}">
                  <a16:creationId xmlns:a16="http://schemas.microsoft.com/office/drawing/2014/main" id="{3BE57992-AFF5-DE30-1914-2415197381E5}"/>
                </a:ext>
              </a:extLst>
            </p:cNvPr>
            <p:cNvSpPr/>
            <p:nvPr/>
          </p:nvSpPr>
          <p:spPr>
            <a:xfrm>
              <a:off x="3092004" y="1596660"/>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18" name="91">
              <a:extLst>
                <a:ext uri="{FF2B5EF4-FFF2-40B4-BE49-F238E27FC236}">
                  <a16:creationId xmlns:a16="http://schemas.microsoft.com/office/drawing/2014/main" id="{15EEC7DC-A519-27F2-600D-9396FDB7E0EE}"/>
                </a:ext>
              </a:extLst>
            </p:cNvPr>
            <p:cNvSpPr/>
            <p:nvPr/>
          </p:nvSpPr>
          <p:spPr>
            <a:xfrm>
              <a:off x="3092004" y="3320434"/>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66" name="TextBox 65">
              <a:extLst>
                <a:ext uri="{FF2B5EF4-FFF2-40B4-BE49-F238E27FC236}">
                  <a16:creationId xmlns:a16="http://schemas.microsoft.com/office/drawing/2014/main" id="{7D4BE6AF-5EE9-1721-9F4A-E9FB9B58B1E0}"/>
                </a:ext>
              </a:extLst>
            </p:cNvPr>
            <p:cNvSpPr txBox="1"/>
            <p:nvPr/>
          </p:nvSpPr>
          <p:spPr>
            <a:xfrm>
              <a:off x="3037657" y="1608046"/>
              <a:ext cx="419561" cy="307777"/>
            </a:xfrm>
            <a:prstGeom prst="rect">
              <a:avLst/>
            </a:prstGeom>
            <a:noFill/>
          </p:spPr>
          <p:txBody>
            <a:bodyPr wrap="square">
              <a:spAutoFit/>
            </a:bodyPr>
            <a:lstStyle/>
            <a:p>
              <a:r>
                <a:rPr lang="en-US" altLang="zh-CN" sz="1400">
                  <a:cs typeface="+mn-ea"/>
                  <a:sym typeface="+mn-lt"/>
                </a:rPr>
                <a:t>01</a:t>
              </a:r>
              <a:endParaRPr lang="en-CA" sz="1400"/>
            </a:p>
          </p:txBody>
        </p:sp>
        <p:sp>
          <p:nvSpPr>
            <p:cNvPr id="69" name="TextBox 68">
              <a:extLst>
                <a:ext uri="{FF2B5EF4-FFF2-40B4-BE49-F238E27FC236}">
                  <a16:creationId xmlns:a16="http://schemas.microsoft.com/office/drawing/2014/main" id="{999C8E6E-FCFB-6604-B0CA-B66C09243A4C}"/>
                </a:ext>
              </a:extLst>
            </p:cNvPr>
            <p:cNvSpPr txBox="1"/>
            <p:nvPr/>
          </p:nvSpPr>
          <p:spPr>
            <a:xfrm>
              <a:off x="3037654" y="3330989"/>
              <a:ext cx="419563" cy="307777"/>
            </a:xfrm>
            <a:prstGeom prst="rect">
              <a:avLst/>
            </a:prstGeom>
            <a:noFill/>
          </p:spPr>
          <p:txBody>
            <a:bodyPr wrap="square">
              <a:spAutoFit/>
            </a:bodyPr>
            <a:lstStyle/>
            <a:p>
              <a:r>
                <a:rPr lang="en-US" altLang="zh-CN" sz="1400">
                  <a:cs typeface="+mn-ea"/>
                  <a:sym typeface="+mn-lt"/>
                </a:rPr>
                <a:t>02</a:t>
              </a:r>
              <a:endParaRPr lang="en-CA" sz="1400"/>
            </a:p>
          </p:txBody>
        </p:sp>
      </p:grpSp>
      <p:pic>
        <p:nvPicPr>
          <p:cNvPr id="6" name="Content Placeholder 5">
            <a:extLst>
              <a:ext uri="{FF2B5EF4-FFF2-40B4-BE49-F238E27FC236}">
                <a16:creationId xmlns:a16="http://schemas.microsoft.com/office/drawing/2014/main" id="{21052F2E-6523-58BE-349B-81BD30A2E379}"/>
              </a:ext>
            </a:extLst>
          </p:cNvPr>
          <p:cNvPicPr>
            <a:picLocks noGrp="1" noChangeAspect="1"/>
          </p:cNvPicPr>
          <p:nvPr>
            <p:ph sz="quarter" idx="47"/>
          </p:nvPr>
        </p:nvPicPr>
        <p:blipFill>
          <a:blip r:embed="rId3">
            <a:extLst>
              <a:ext uri="{28A0092B-C50C-407E-A947-70E740481C1C}">
                <a14:useLocalDpi xmlns:a14="http://schemas.microsoft.com/office/drawing/2010/main" val="0"/>
              </a:ext>
            </a:extLst>
          </a:blip>
          <a:srcRect l="11219" r="11219"/>
          <a:stretch>
            <a:fillRect/>
          </a:stretch>
        </p:blipFill>
        <p:spPr>
          <a:xfrm>
            <a:off x="573618" y="1279745"/>
            <a:ext cx="2171961" cy="1575345"/>
          </a:xfrm>
          <a:prstGeom prst="rect">
            <a:avLst/>
          </a:prstGeom>
        </p:spPr>
      </p:pic>
    </p:spTree>
    <p:extLst>
      <p:ext uri="{BB962C8B-B14F-4D97-AF65-F5344CB8AC3E}">
        <p14:creationId xmlns:p14="http://schemas.microsoft.com/office/powerpoint/2010/main" val="5324032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Bill 149 Amendments</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fld id="{3C2759AE-BA43-4097-8E6F-70CEDDBB45A8}" type="slidenum">
              <a:rPr lang="en-US" smtClean="0"/>
              <a:t>9</a:t>
            </a:fld>
            <a:endParaRPr lang="en-US"/>
          </a:p>
        </p:txBody>
      </p:sp>
      <p:sp>
        <p:nvSpPr>
          <p:cNvPr id="14" name="Text Placeholder 13">
            <a:extLst>
              <a:ext uri="{FF2B5EF4-FFF2-40B4-BE49-F238E27FC236}">
                <a16:creationId xmlns:a16="http://schemas.microsoft.com/office/drawing/2014/main" id="{63D8FE20-A8D3-0B2B-64E3-2DA433296A76}"/>
              </a:ext>
            </a:extLst>
          </p:cNvPr>
          <p:cNvSpPr>
            <a:spLocks noGrp="1"/>
          </p:cNvSpPr>
          <p:nvPr>
            <p:ph type="body" sz="quarter" idx="17"/>
          </p:nvPr>
        </p:nvSpPr>
        <p:spPr>
          <a:xfrm>
            <a:off x="3604845" y="1596660"/>
            <a:ext cx="5197655" cy="411199"/>
          </a:xfrm>
        </p:spPr>
        <p:txBody>
          <a:bodyPr/>
          <a:lstStyle/>
          <a:p>
            <a:r>
              <a:rPr lang="en-CA" sz="1600"/>
              <a:t>Bill 149 amends the </a:t>
            </a:r>
            <a:r>
              <a:rPr lang="en-CA" sz="1600" i="1"/>
              <a:t>Employment Standards Act, 2000</a:t>
            </a:r>
            <a:r>
              <a:rPr lang="en-CA" sz="1600"/>
              <a:t> and other workplace-related statutes</a:t>
            </a:r>
          </a:p>
        </p:txBody>
      </p:sp>
      <p:sp>
        <p:nvSpPr>
          <p:cNvPr id="20" name="Text Placeholder 19">
            <a:extLst>
              <a:ext uri="{FF2B5EF4-FFF2-40B4-BE49-F238E27FC236}">
                <a16:creationId xmlns:a16="http://schemas.microsoft.com/office/drawing/2014/main" id="{0C71E45F-7BA0-13FC-6AD8-E365506723CF}"/>
              </a:ext>
            </a:extLst>
          </p:cNvPr>
          <p:cNvSpPr>
            <a:spLocks noGrp="1"/>
          </p:cNvSpPr>
          <p:nvPr>
            <p:ph type="body" sz="quarter" idx="18"/>
          </p:nvPr>
        </p:nvSpPr>
        <p:spPr>
          <a:xfrm>
            <a:off x="3604846" y="2142713"/>
            <a:ext cx="5197655" cy="2281372"/>
          </a:xfrm>
        </p:spPr>
        <p:txBody>
          <a:bodyPr/>
          <a:lstStyle/>
          <a:p>
            <a:r>
              <a:rPr lang="en-CA" sz="1600"/>
              <a:t>Notably, makes significant </a:t>
            </a:r>
            <a:r>
              <a:rPr lang="en-CA" sz="1600" i="1"/>
              <a:t>ESA</a:t>
            </a:r>
            <a:r>
              <a:rPr lang="en-CA" sz="1600"/>
              <a:t> amendments to job application process</a:t>
            </a:r>
          </a:p>
          <a:p>
            <a:pPr marL="285750" indent="-285750">
              <a:buFont typeface="Arial" pitchFamily="34" charset="0"/>
              <a:buChar char="•"/>
            </a:pPr>
            <a:r>
              <a:rPr lang="en-CA" sz="1600"/>
              <a:t>Publication of range of compensation in publicly advertised job postings</a:t>
            </a:r>
          </a:p>
          <a:p>
            <a:pPr marL="285750" indent="-285750">
              <a:buFont typeface="Arial" pitchFamily="34" charset="0"/>
              <a:buChar char="•"/>
            </a:pPr>
            <a:r>
              <a:rPr lang="en-CA" sz="1600"/>
              <a:t>Advising applicants of use of AI in screening and selection process</a:t>
            </a:r>
          </a:p>
          <a:p>
            <a:pPr marL="285750" indent="-285750">
              <a:buFont typeface="Arial" pitchFamily="34" charset="0"/>
              <a:buChar char="•"/>
            </a:pPr>
            <a:r>
              <a:rPr lang="en-CA" sz="1600"/>
              <a:t>Banning requirement for Canadian work experience</a:t>
            </a:r>
          </a:p>
        </p:txBody>
      </p:sp>
      <p:sp>
        <p:nvSpPr>
          <p:cNvPr id="24" name="Text Placeholder 23">
            <a:extLst>
              <a:ext uri="{FF2B5EF4-FFF2-40B4-BE49-F238E27FC236}">
                <a16:creationId xmlns:a16="http://schemas.microsoft.com/office/drawing/2014/main" id="{9BFC051E-0B24-810E-6AA2-EEB54C7C116E}"/>
              </a:ext>
            </a:extLst>
          </p:cNvPr>
          <p:cNvSpPr>
            <a:spLocks noGrp="1"/>
          </p:cNvSpPr>
          <p:nvPr>
            <p:ph type="body" sz="quarter" idx="22"/>
          </p:nvPr>
        </p:nvSpPr>
        <p:spPr/>
        <p:txBody>
          <a:bodyPr/>
          <a:lstStyle/>
          <a:p>
            <a:r>
              <a:rPr lang="en-CA"/>
              <a:t>Bill 149</a:t>
            </a:r>
          </a:p>
        </p:txBody>
      </p:sp>
      <p:pic>
        <p:nvPicPr>
          <p:cNvPr id="40" name="Picture Placeholder 39">
            <a:extLst>
              <a:ext uri="{FF2B5EF4-FFF2-40B4-BE49-F238E27FC236}">
                <a16:creationId xmlns:a16="http://schemas.microsoft.com/office/drawing/2014/main" id="{4197B875-8742-F22D-A138-463234FF4588}"/>
              </a:ext>
            </a:extLst>
          </p:cNvPr>
          <p:cNvPicPr>
            <a:picLocks noGrp="1" noChangeAspect="1"/>
          </p:cNvPicPr>
          <p:nvPr>
            <p:ph sz="quarter" idx="47"/>
          </p:nvPr>
        </p:nvPicPr>
        <p:blipFill>
          <a:blip r:embed="rId3">
            <a:extLst>
              <a:ext uri="{28A0092B-C50C-407E-A947-70E740481C1C}">
                <a14:useLocalDpi xmlns:a14="http://schemas.microsoft.com/office/drawing/2010/main" val="0"/>
              </a:ext>
            </a:extLst>
          </a:blip>
          <a:stretch>
            <a:fillRect/>
          </a:stretch>
        </p:blipFill>
        <p:spPr>
          <a:xfrm>
            <a:off x="531755" y="1363614"/>
            <a:ext cx="2214562" cy="1407608"/>
          </a:xfrm>
        </p:spPr>
      </p:pic>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6" y="1596660"/>
            <a:ext cx="419562" cy="1057986"/>
            <a:chOff x="3037656" y="1596660"/>
            <a:chExt cx="419562" cy="1057986"/>
          </a:xfrm>
        </p:grpSpPr>
        <p:sp>
          <p:nvSpPr>
            <p:cNvPr id="15" name="5">
              <a:extLst>
                <a:ext uri="{FF2B5EF4-FFF2-40B4-BE49-F238E27FC236}">
                  <a16:creationId xmlns:a16="http://schemas.microsoft.com/office/drawing/2014/main" id="{3BE57992-AFF5-DE30-1914-2415197381E5}"/>
                </a:ext>
              </a:extLst>
            </p:cNvPr>
            <p:cNvSpPr/>
            <p:nvPr/>
          </p:nvSpPr>
          <p:spPr>
            <a:xfrm>
              <a:off x="3092004" y="1596660"/>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17" name="107">
              <a:extLst>
                <a:ext uri="{FF2B5EF4-FFF2-40B4-BE49-F238E27FC236}">
                  <a16:creationId xmlns:a16="http://schemas.microsoft.com/office/drawing/2014/main" id="{CAC03203-218D-2EAA-294A-52C727619CB3}"/>
                </a:ext>
              </a:extLst>
            </p:cNvPr>
            <p:cNvSpPr/>
            <p:nvPr/>
          </p:nvSpPr>
          <p:spPr>
            <a:xfrm>
              <a:off x="3092004" y="2343777"/>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66" name="TextBox 65">
              <a:extLst>
                <a:ext uri="{FF2B5EF4-FFF2-40B4-BE49-F238E27FC236}">
                  <a16:creationId xmlns:a16="http://schemas.microsoft.com/office/drawing/2014/main" id="{7D4BE6AF-5EE9-1721-9F4A-E9FB9B58B1E0}"/>
                </a:ext>
              </a:extLst>
            </p:cNvPr>
            <p:cNvSpPr txBox="1"/>
            <p:nvPr/>
          </p:nvSpPr>
          <p:spPr>
            <a:xfrm>
              <a:off x="3037657" y="1608046"/>
              <a:ext cx="419561" cy="307777"/>
            </a:xfrm>
            <a:prstGeom prst="rect">
              <a:avLst/>
            </a:prstGeom>
            <a:noFill/>
          </p:spPr>
          <p:txBody>
            <a:bodyPr wrap="square">
              <a:spAutoFit/>
            </a:bodyPr>
            <a:lstStyle/>
            <a:p>
              <a:r>
                <a:rPr lang="en-US" altLang="zh-CN" sz="1400">
                  <a:cs typeface="+mn-ea"/>
                  <a:sym typeface="+mn-lt"/>
                </a:rPr>
                <a:t>01</a:t>
              </a:r>
              <a:endParaRPr lang="en-CA" sz="1400"/>
            </a:p>
          </p:txBody>
        </p:sp>
        <p:sp>
          <p:nvSpPr>
            <p:cNvPr id="67" name="TextBox 66">
              <a:extLst>
                <a:ext uri="{FF2B5EF4-FFF2-40B4-BE49-F238E27FC236}">
                  <a16:creationId xmlns:a16="http://schemas.microsoft.com/office/drawing/2014/main" id="{5A88BAEF-56DD-873D-9C2E-B31221389855}"/>
                </a:ext>
              </a:extLst>
            </p:cNvPr>
            <p:cNvSpPr txBox="1"/>
            <p:nvPr/>
          </p:nvSpPr>
          <p:spPr>
            <a:xfrm>
              <a:off x="3037656" y="2335483"/>
              <a:ext cx="419562" cy="307777"/>
            </a:xfrm>
            <a:prstGeom prst="rect">
              <a:avLst/>
            </a:prstGeom>
            <a:noFill/>
          </p:spPr>
          <p:txBody>
            <a:bodyPr wrap="square">
              <a:spAutoFit/>
            </a:bodyPr>
            <a:lstStyle/>
            <a:p>
              <a:r>
                <a:rPr lang="en-US" altLang="zh-CN" sz="1400">
                  <a:cs typeface="+mn-ea"/>
                  <a:sym typeface="+mn-lt"/>
                </a:rPr>
                <a:t>02</a:t>
              </a:r>
              <a:endParaRPr lang="en-CA" sz="1400"/>
            </a:p>
          </p:txBody>
        </p:sp>
      </p:grpSp>
    </p:spTree>
    <p:extLst>
      <p:ext uri="{BB962C8B-B14F-4D97-AF65-F5344CB8AC3E}">
        <p14:creationId xmlns:p14="http://schemas.microsoft.com/office/powerpoint/2010/main" val="333752669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a="http://schemas.openxmlformats.org/drawingml/2006/main" name="Hicks Morley">
  <a:themeElements>
    <a:clrScheme name="Hicks Morley">
      <a:dk1>
        <a:srgbClr val="000000"/>
      </a:dk1>
      <a:lt1>
        <a:srgbClr val="FFFFFF"/>
      </a:lt1>
      <a:dk2>
        <a:srgbClr val="58595B"/>
      </a:dk2>
      <a:lt2>
        <a:srgbClr val="FFFFFF"/>
      </a:lt2>
      <a:accent1>
        <a:srgbClr val="C4262F"/>
      </a:accent1>
      <a:accent2>
        <a:srgbClr val="58595B"/>
      </a:accent2>
      <a:accent3>
        <a:srgbClr val="A6ACAC"/>
      </a:accent3>
      <a:accent4>
        <a:srgbClr val="45A8BF"/>
      </a:accent4>
      <a:accent5>
        <a:srgbClr val="00688A"/>
      </a:accent5>
      <a:accent6>
        <a:srgbClr val="000000"/>
      </a:accent6>
      <a:hlink>
        <a:srgbClr val="C4262F"/>
      </a:hlink>
      <a:folHlink>
        <a:srgbClr val="45A8BF"/>
      </a:folHlink>
    </a:clrScheme>
    <a:fontScheme name="Custom 1">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chemeClr val="tx1"/>
            </a:solidFill>
          </a:defRPr>
        </a:defPPr>
      </a:lstStyle>
    </a:txDef>
  </a:objectDefaults>
  <a:extraClrSchemeLst/>
  <a:extLst>
    <a:ext uri="{05A4C25C-085E-4340-85A3-A5531E510DB2}">
      <thm15:themeFamily xmlns:thm15="http://schemas.microsoft.com/office/thememl/2012/main" name="PowerPoint 2024 Template.potx" id="{15403142-3798-40F2-AE0F-DAC298605AD9}" vid="{BF38FCBD-3AF3-4C11-BEAD-6B1CF1E50C3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icks Morley">
    <a:dk1>
      <a:srgbClr val="000000"/>
    </a:dk1>
    <a:lt1>
      <a:srgbClr val="FFFFFF"/>
    </a:lt1>
    <a:dk2>
      <a:srgbClr val="58595B"/>
    </a:dk2>
    <a:lt2>
      <a:srgbClr val="FFFFFF"/>
    </a:lt2>
    <a:accent1>
      <a:srgbClr val="A6ACAC"/>
    </a:accent1>
    <a:accent2>
      <a:srgbClr val="C4262F"/>
    </a:accent2>
    <a:accent3>
      <a:srgbClr val="45A8BF"/>
    </a:accent3>
    <a:accent4>
      <a:srgbClr val="58595B"/>
    </a:accent4>
    <a:accent5>
      <a:srgbClr val="CDD2D2"/>
    </a:accent5>
    <a:accent6>
      <a:srgbClr val="000000"/>
    </a:accent6>
    <a:hlink>
      <a:srgbClr val="C4262F"/>
    </a:hlink>
    <a:folHlink>
      <a:srgbClr val="45A8BF"/>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Hicks Morley">
    <a:dk1>
      <a:srgbClr val="000000"/>
    </a:dk1>
    <a:lt1>
      <a:srgbClr val="FFFFFF"/>
    </a:lt1>
    <a:dk2>
      <a:srgbClr val="58595B"/>
    </a:dk2>
    <a:lt2>
      <a:srgbClr val="FFFFFF"/>
    </a:lt2>
    <a:accent1>
      <a:srgbClr val="A6ACAC"/>
    </a:accent1>
    <a:accent2>
      <a:srgbClr val="C4262F"/>
    </a:accent2>
    <a:accent3>
      <a:srgbClr val="45A8BF"/>
    </a:accent3>
    <a:accent4>
      <a:srgbClr val="58595B"/>
    </a:accent4>
    <a:accent5>
      <a:srgbClr val="CDD2D2"/>
    </a:accent5>
    <a:accent6>
      <a:srgbClr val="000000"/>
    </a:accent6>
    <a:hlink>
      <a:srgbClr val="C4262F"/>
    </a:hlink>
    <a:folHlink>
      <a:srgbClr val="45A8BF"/>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Hicks Morley">
    <a:dk1>
      <a:srgbClr val="000000"/>
    </a:dk1>
    <a:lt1>
      <a:srgbClr val="FFFFFF"/>
    </a:lt1>
    <a:dk2>
      <a:srgbClr val="58595B"/>
    </a:dk2>
    <a:lt2>
      <a:srgbClr val="FFFFFF"/>
    </a:lt2>
    <a:accent1>
      <a:srgbClr val="A6ACAC"/>
    </a:accent1>
    <a:accent2>
      <a:srgbClr val="C4262F"/>
    </a:accent2>
    <a:accent3>
      <a:srgbClr val="45A8BF"/>
    </a:accent3>
    <a:accent4>
      <a:srgbClr val="58595B"/>
    </a:accent4>
    <a:accent5>
      <a:srgbClr val="CDD2D2"/>
    </a:accent5>
    <a:accent6>
      <a:srgbClr val="000000"/>
    </a:accent6>
    <a:hlink>
      <a:srgbClr val="C4262F"/>
    </a:hlink>
    <a:folHlink>
      <a:srgbClr val="45A8BF"/>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51</TotalTime>
  <Words>2777</Words>
  <Application>Microsoft Macintosh PowerPoint</Application>
  <PresentationFormat>On-screen Show (16:9)</PresentationFormat>
  <Paragraphs>433</Paragraphs>
  <Slides>64</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Century Gothic</vt:lpstr>
      <vt:lpstr>Courier New</vt:lpstr>
      <vt:lpstr>Muli</vt:lpstr>
      <vt:lpstr>Symbol</vt:lpstr>
      <vt:lpstr>Times</vt:lpstr>
      <vt:lpstr>verdana</vt:lpstr>
      <vt:lpstr>Hicks Morley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User</dc:creator>
  <cp:lastModifiedBy>Connect Dot</cp:lastModifiedBy>
  <cp:revision>2</cp:revision>
  <dcterms:created xsi:type="dcterms:W3CDTF">2024-04-22T14:36:25Z</dcterms:created>
  <dcterms:modified xsi:type="dcterms:W3CDTF">2024-04-22T19:30:22Z</dcterms:modified>
</cp:coreProperties>
</file>