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4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844"/>
    <a:srgbClr val="FF6600"/>
    <a:srgbClr val="D7FEC2"/>
    <a:srgbClr val="CAFDAD"/>
    <a:srgbClr val="C7E6A4"/>
    <a:srgbClr val="FFFF99"/>
    <a:srgbClr val="E5F3E7"/>
    <a:srgbClr val="F4FAF5"/>
    <a:srgbClr val="D7EDDC"/>
    <a:srgbClr val="DF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>
        <p:scale>
          <a:sx n="79" d="100"/>
          <a:sy n="79" d="100"/>
        </p:scale>
        <p:origin x="-112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C8707C-05B5-4ED4-9CD6-6F0F6EE0776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F667A9-4476-4750-BBB7-3E7506C08F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83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340" y="8770804"/>
            <a:ext cx="303847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700" rIns="91399" bIns="457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DACD3B-CB6B-42BD-BDEB-E740A04BCFEC}" type="slidenum">
              <a:rPr lang="en-US" sz="1100"/>
              <a:pPr algn="r" eaLnBrk="1" hangingPunct="1"/>
              <a:t>1</a:t>
            </a:fld>
            <a:endParaRPr lang="en-US" sz="11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700" rIns="91399" bIns="45700"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80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72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9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8737-95F1-4842-9447-7D24A51BA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037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552728" cy="72008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91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6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4624"/>
            <a:ext cx="6120680" cy="108012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68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6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5776" y="44624"/>
            <a:ext cx="6120680" cy="108012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77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55776" y="44624"/>
            <a:ext cx="6120680" cy="1080120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380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5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34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5D7FF-D6F2-42E4-8816-C0FC77CBEC43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9EAE-FFE0-4480-94A1-2BDD3DED6F5E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7926" y="1241326"/>
            <a:ext cx="38576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nip Single Corner Rectangle 7"/>
          <p:cNvSpPr>
            <a:spLocks noChangeAspect="1"/>
          </p:cNvSpPr>
          <p:nvPr/>
        </p:nvSpPr>
        <p:spPr>
          <a:xfrm>
            <a:off x="2362200" y="-12032"/>
            <a:ext cx="6781800" cy="1155032"/>
          </a:xfrm>
          <a:prstGeom prst="snip1Rect">
            <a:avLst>
              <a:gd name="adj" fmla="val 0"/>
            </a:avLst>
          </a:prstGeom>
          <a:solidFill>
            <a:srgbClr val="F9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21116" y="6113473"/>
            <a:ext cx="9165116" cy="7445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4200" y="6260068"/>
            <a:ext cx="5943600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spc="130" dirty="0">
                <a:solidFill>
                  <a:schemeClr val="bg1"/>
                </a:solidFill>
                <a:latin typeface="Gotham HTF Book" pitchFamily="50" charset="0"/>
              </a:rPr>
              <a:t>Attract </a:t>
            </a:r>
            <a:r>
              <a:rPr lang="en-US" sz="1600" spc="130" dirty="0" smtClean="0">
                <a:solidFill>
                  <a:schemeClr val="bg1"/>
                </a:solidFill>
                <a:latin typeface="Gotham HTF Book" pitchFamily="50" charset="0"/>
              </a:rPr>
              <a:t>|  Reward |  Prosper</a:t>
            </a:r>
            <a:endParaRPr lang="en-US" sz="1600" spc="130" dirty="0">
              <a:solidFill>
                <a:schemeClr val="bg1"/>
              </a:solidFill>
              <a:latin typeface="Gotham HTF Book" pitchFamily="50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/>
          <a:stretch>
            <a:fillRect/>
          </a:stretch>
        </p:blipFill>
        <p:spPr>
          <a:xfrm>
            <a:off x="157480" y="244983"/>
            <a:ext cx="2128520" cy="75692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0" y="1143000"/>
            <a:ext cx="23760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7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nygard.com/onlinestore/default.aspx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hyperlink" Target="http://www.kidsmentalhealth.ca/" TargetMode="External"/><Relationship Id="rId4" Type="http://schemas.openxmlformats.org/officeDocument/2006/relationships/hyperlink" Target="http://www.ipsos.ca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195638" y="111125"/>
            <a:ext cx="5932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Our Clients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3306763" y="62068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7173" name="Picture 9" descr="new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628800"/>
            <a:ext cx="1636713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6" descr="Ipsos Canada :: Canada's Marketing Intelligence Lead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695277"/>
            <a:ext cx="286861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2" descr="nygard_corporate">
            <a:hlinkClick r:id="rId6" tooltip="Hom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92896"/>
            <a:ext cx="2095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5" descr="Multiple Sclerosis Society of Canad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3" y="2509838"/>
            <a:ext cx="1765300" cy="866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4" descr="home_swa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429000"/>
            <a:ext cx="2122488" cy="7969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9" descr="cmhologo_v3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14"/>
          <a:stretch>
            <a:fillRect/>
          </a:stretch>
        </p:blipFill>
        <p:spPr bwMode="auto">
          <a:xfrm>
            <a:off x="5408613" y="3627438"/>
            <a:ext cx="3216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5" descr="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478" y="4657725"/>
            <a:ext cx="113665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4" descr="Ree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374" y="4657725"/>
            <a:ext cx="1096962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 descr="logosymbo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88" y="4653136"/>
            <a:ext cx="1347788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Anderson</dc:creator>
  <cp:lastModifiedBy>Amanda Brown</cp:lastModifiedBy>
  <cp:revision>79</cp:revision>
  <cp:lastPrinted>2013-08-05T15:04:25Z</cp:lastPrinted>
  <dcterms:created xsi:type="dcterms:W3CDTF">2013-04-24T18:24:28Z</dcterms:created>
  <dcterms:modified xsi:type="dcterms:W3CDTF">2014-01-07T15:15:40Z</dcterms:modified>
</cp:coreProperties>
</file>