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3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796EE8-16F9-4651-82B7-515A983E0C9E}">
          <p14:sldIdLst/>
        </p14:section>
        <p14:section name="Untitled Section" id="{59094FFE-1150-4A11-A8F8-A0D60183A9CF}">
          <p14:sldIdLst>
            <p14:sldId id="2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-18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0" d="100"/>
          <a:sy n="130" d="100"/>
        </p:scale>
        <p:origin x="-170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A97DA-5D3D-4F41-9F00-01781DA81699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096E8-ED34-B04E-80D1-679E7CC6C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11FAB-428E-8B46-93E3-BD3540D05D0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372DC-2EEA-3B47-9DE2-FF52D0402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6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549" y="500279"/>
            <a:ext cx="7835604" cy="1346907"/>
          </a:xfrm>
        </p:spPr>
        <p:txBody>
          <a:bodyPr>
            <a:normAutofit/>
          </a:bodyPr>
          <a:lstStyle/>
          <a:p>
            <a:r>
              <a:rPr lang="en-CA" sz="7200" dirty="0" smtClean="0"/>
              <a:t>HCI Consulting team</a:t>
            </a:r>
            <a:endParaRPr lang="en-C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759" y="4027892"/>
            <a:ext cx="9390051" cy="1274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dirty="0" smtClean="0"/>
              <a:t>Thank you for attending our seminar</a:t>
            </a:r>
            <a:endParaRPr lang="en-CA" sz="4800" dirty="0"/>
          </a:p>
        </p:txBody>
      </p:sp>
      <p:pic>
        <p:nvPicPr>
          <p:cNvPr id="4" name="Picture 3" descr="logo3990429_l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85" y="6240794"/>
            <a:ext cx="1334115" cy="6172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13775" y="2219198"/>
            <a:ext cx="890306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CA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YOU!</a:t>
            </a:r>
            <a:endParaRPr lang="en-CA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7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2127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HCI Consulting team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Proxy Comparison Method for Achieving Pay Equity</dc:title>
  <dc:creator>Doreen</dc:creator>
  <cp:lastModifiedBy>Amanda Brown</cp:lastModifiedBy>
  <cp:revision>135</cp:revision>
  <cp:lastPrinted>2013-11-25T19:23:20Z</cp:lastPrinted>
  <dcterms:created xsi:type="dcterms:W3CDTF">2013-09-08T20:20:53Z</dcterms:created>
  <dcterms:modified xsi:type="dcterms:W3CDTF">2014-01-07T15:48:28Z</dcterms:modified>
</cp:coreProperties>
</file>